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2" r:id="rId16"/>
    <p:sldId id="283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4" d="100"/>
          <a:sy n="54" d="100"/>
        </p:scale>
        <p:origin x="754" y="1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6367938" y="8433660"/>
            <a:ext cx="1920239" cy="1853564"/>
          </a:xfrm>
          <a:custGeom>
            <a:avLst/>
            <a:gdLst/>
            <a:ahLst/>
            <a:cxnLst/>
            <a:rect l="l" t="t" r="r" b="b"/>
            <a:pathLst>
              <a:path w="1920240" h="1853565">
                <a:moveTo>
                  <a:pt x="45517" y="1853339"/>
                </a:moveTo>
                <a:lnTo>
                  <a:pt x="0" y="1853339"/>
                </a:lnTo>
                <a:lnTo>
                  <a:pt x="7982" y="1805620"/>
                </a:lnTo>
                <a:lnTo>
                  <a:pt x="17138" y="1757518"/>
                </a:lnTo>
                <a:lnTo>
                  <a:pt x="27363" y="1709657"/>
                </a:lnTo>
                <a:lnTo>
                  <a:pt x="38655" y="1662043"/>
                </a:lnTo>
                <a:lnTo>
                  <a:pt x="51013" y="1614686"/>
                </a:lnTo>
                <a:lnTo>
                  <a:pt x="64435" y="1567593"/>
                </a:lnTo>
                <a:lnTo>
                  <a:pt x="78919" y="1520773"/>
                </a:lnTo>
                <a:lnTo>
                  <a:pt x="94464" y="1474234"/>
                </a:lnTo>
                <a:lnTo>
                  <a:pt x="111068" y="1427985"/>
                </a:lnTo>
                <a:lnTo>
                  <a:pt x="128728" y="1382034"/>
                </a:lnTo>
                <a:lnTo>
                  <a:pt x="147444" y="1336389"/>
                </a:lnTo>
                <a:lnTo>
                  <a:pt x="167622" y="1290143"/>
                </a:lnTo>
                <a:lnTo>
                  <a:pt x="188793" y="1244462"/>
                </a:lnTo>
                <a:lnTo>
                  <a:pt x="210952" y="1199355"/>
                </a:lnTo>
                <a:lnTo>
                  <a:pt x="234093" y="1154830"/>
                </a:lnTo>
                <a:lnTo>
                  <a:pt x="258212" y="1110894"/>
                </a:lnTo>
                <a:lnTo>
                  <a:pt x="283304" y="1067557"/>
                </a:lnTo>
                <a:lnTo>
                  <a:pt x="309361" y="1024825"/>
                </a:lnTo>
                <a:lnTo>
                  <a:pt x="336381" y="982707"/>
                </a:lnTo>
                <a:lnTo>
                  <a:pt x="364356" y="941212"/>
                </a:lnTo>
                <a:lnTo>
                  <a:pt x="393281" y="900346"/>
                </a:lnTo>
                <a:lnTo>
                  <a:pt x="423152" y="860118"/>
                </a:lnTo>
                <a:lnTo>
                  <a:pt x="453963" y="820537"/>
                </a:lnTo>
                <a:lnTo>
                  <a:pt x="485708" y="781610"/>
                </a:lnTo>
                <a:lnTo>
                  <a:pt x="518382" y="743345"/>
                </a:lnTo>
                <a:lnTo>
                  <a:pt x="551980" y="705750"/>
                </a:lnTo>
                <a:lnTo>
                  <a:pt x="586496" y="668834"/>
                </a:lnTo>
                <a:lnTo>
                  <a:pt x="621926" y="632604"/>
                </a:lnTo>
                <a:lnTo>
                  <a:pt x="658155" y="597174"/>
                </a:lnTo>
                <a:lnTo>
                  <a:pt x="695070" y="562657"/>
                </a:lnTo>
                <a:lnTo>
                  <a:pt x="732663" y="529057"/>
                </a:lnTo>
                <a:lnTo>
                  <a:pt x="770925" y="496379"/>
                </a:lnTo>
                <a:lnTo>
                  <a:pt x="809849" y="464631"/>
                </a:lnTo>
                <a:lnTo>
                  <a:pt x="849427" y="433816"/>
                </a:lnTo>
                <a:lnTo>
                  <a:pt x="889651" y="403940"/>
                </a:lnTo>
                <a:lnTo>
                  <a:pt x="930513" y="375009"/>
                </a:lnTo>
                <a:lnTo>
                  <a:pt x="972005" y="347028"/>
                </a:lnTo>
                <a:lnTo>
                  <a:pt x="1014118" y="320002"/>
                </a:lnTo>
                <a:lnTo>
                  <a:pt x="1056846" y="293938"/>
                </a:lnTo>
                <a:lnTo>
                  <a:pt x="1100181" y="268840"/>
                </a:lnTo>
                <a:lnTo>
                  <a:pt x="1144113" y="244713"/>
                </a:lnTo>
                <a:lnTo>
                  <a:pt x="1188636" y="221564"/>
                </a:lnTo>
                <a:lnTo>
                  <a:pt x="1233790" y="199374"/>
                </a:lnTo>
                <a:lnTo>
                  <a:pt x="1279420" y="178218"/>
                </a:lnTo>
                <a:lnTo>
                  <a:pt x="1325666" y="158033"/>
                </a:lnTo>
                <a:lnTo>
                  <a:pt x="1371318" y="139310"/>
                </a:lnTo>
                <a:lnTo>
                  <a:pt x="1417277" y="121643"/>
                </a:lnTo>
                <a:lnTo>
                  <a:pt x="1463533" y="105034"/>
                </a:lnTo>
                <a:lnTo>
                  <a:pt x="1510080" y="89484"/>
                </a:lnTo>
                <a:lnTo>
                  <a:pt x="1556908" y="74996"/>
                </a:lnTo>
                <a:lnTo>
                  <a:pt x="1604009" y="61570"/>
                </a:lnTo>
                <a:lnTo>
                  <a:pt x="1651375" y="49209"/>
                </a:lnTo>
                <a:lnTo>
                  <a:pt x="1698997" y="37915"/>
                </a:lnTo>
                <a:lnTo>
                  <a:pt x="1746868" y="27687"/>
                </a:lnTo>
                <a:lnTo>
                  <a:pt x="1794979" y="18530"/>
                </a:lnTo>
                <a:lnTo>
                  <a:pt x="1843321" y="10443"/>
                </a:lnTo>
                <a:lnTo>
                  <a:pt x="1891887" y="3430"/>
                </a:lnTo>
                <a:lnTo>
                  <a:pt x="1920062" y="0"/>
                </a:lnTo>
                <a:lnTo>
                  <a:pt x="1920062" y="45127"/>
                </a:lnTo>
                <a:lnTo>
                  <a:pt x="1916044" y="45580"/>
                </a:lnTo>
                <a:lnTo>
                  <a:pt x="1866870" y="52271"/>
                </a:lnTo>
                <a:lnTo>
                  <a:pt x="1817927" y="60082"/>
                </a:lnTo>
                <a:lnTo>
                  <a:pt x="1769222" y="69010"/>
                </a:lnTo>
                <a:lnTo>
                  <a:pt x="1720765" y="79056"/>
                </a:lnTo>
                <a:lnTo>
                  <a:pt x="1672565" y="90215"/>
                </a:lnTo>
                <a:lnTo>
                  <a:pt x="1624631" y="102487"/>
                </a:lnTo>
                <a:lnTo>
                  <a:pt x="1576971" y="115869"/>
                </a:lnTo>
                <a:lnTo>
                  <a:pt x="1529595" y="130360"/>
                </a:lnTo>
                <a:lnTo>
                  <a:pt x="1482512" y="145958"/>
                </a:lnTo>
                <a:lnTo>
                  <a:pt x="1435731" y="162661"/>
                </a:lnTo>
                <a:lnTo>
                  <a:pt x="1389260" y="180467"/>
                </a:lnTo>
                <a:lnTo>
                  <a:pt x="1343056" y="199397"/>
                </a:lnTo>
                <a:lnTo>
                  <a:pt x="1297798" y="219146"/>
                </a:lnTo>
                <a:lnTo>
                  <a:pt x="1253042" y="239892"/>
                </a:lnTo>
                <a:lnTo>
                  <a:pt x="1208848" y="261607"/>
                </a:lnTo>
                <a:lnTo>
                  <a:pt x="1165224" y="284285"/>
                </a:lnTo>
                <a:lnTo>
                  <a:pt x="1122178" y="307921"/>
                </a:lnTo>
                <a:lnTo>
                  <a:pt x="1079718" y="332510"/>
                </a:lnTo>
                <a:lnTo>
                  <a:pt x="1037852" y="358046"/>
                </a:lnTo>
                <a:lnTo>
                  <a:pt x="996588" y="384524"/>
                </a:lnTo>
                <a:lnTo>
                  <a:pt x="955933" y="411940"/>
                </a:lnTo>
                <a:lnTo>
                  <a:pt x="915895" y="440286"/>
                </a:lnTo>
                <a:lnTo>
                  <a:pt x="876483" y="469559"/>
                </a:lnTo>
                <a:lnTo>
                  <a:pt x="837704" y="499753"/>
                </a:lnTo>
                <a:lnTo>
                  <a:pt x="799566" y="530863"/>
                </a:lnTo>
                <a:lnTo>
                  <a:pt x="762076" y="562882"/>
                </a:lnTo>
                <a:lnTo>
                  <a:pt x="725244" y="595807"/>
                </a:lnTo>
                <a:lnTo>
                  <a:pt x="689077" y="629631"/>
                </a:lnTo>
                <a:lnTo>
                  <a:pt x="653582" y="664350"/>
                </a:lnTo>
                <a:lnTo>
                  <a:pt x="618871" y="699845"/>
                </a:lnTo>
                <a:lnTo>
                  <a:pt x="585054" y="736012"/>
                </a:lnTo>
                <a:lnTo>
                  <a:pt x="552138" y="772844"/>
                </a:lnTo>
                <a:lnTo>
                  <a:pt x="520126" y="810334"/>
                </a:lnTo>
                <a:lnTo>
                  <a:pt x="489024" y="848472"/>
                </a:lnTo>
                <a:lnTo>
                  <a:pt x="458837" y="887251"/>
                </a:lnTo>
                <a:lnTo>
                  <a:pt x="429571" y="926663"/>
                </a:lnTo>
                <a:lnTo>
                  <a:pt x="401230" y="966701"/>
                </a:lnTo>
                <a:lnTo>
                  <a:pt x="373821" y="1007356"/>
                </a:lnTo>
                <a:lnTo>
                  <a:pt x="347348" y="1048620"/>
                </a:lnTo>
                <a:lnTo>
                  <a:pt x="321817" y="1090487"/>
                </a:lnTo>
                <a:lnTo>
                  <a:pt x="297232" y="1132946"/>
                </a:lnTo>
                <a:lnTo>
                  <a:pt x="273600" y="1175992"/>
                </a:lnTo>
                <a:lnTo>
                  <a:pt x="250924" y="1219616"/>
                </a:lnTo>
                <a:lnTo>
                  <a:pt x="229212" y="1263810"/>
                </a:lnTo>
                <a:lnTo>
                  <a:pt x="208467" y="1308566"/>
                </a:lnTo>
                <a:lnTo>
                  <a:pt x="188696" y="1353876"/>
                </a:lnTo>
                <a:lnTo>
                  <a:pt x="169796" y="1400020"/>
                </a:lnTo>
                <a:lnTo>
                  <a:pt x="151998" y="1446483"/>
                </a:lnTo>
                <a:lnTo>
                  <a:pt x="135303" y="1493256"/>
                </a:lnTo>
                <a:lnTo>
                  <a:pt x="119712" y="1540331"/>
                </a:lnTo>
                <a:lnTo>
                  <a:pt x="105228" y="1587699"/>
                </a:lnTo>
                <a:lnTo>
                  <a:pt x="91852" y="1635350"/>
                </a:lnTo>
                <a:lnTo>
                  <a:pt x="79586" y="1683275"/>
                </a:lnTo>
                <a:lnTo>
                  <a:pt x="68431" y="1731466"/>
                </a:lnTo>
                <a:lnTo>
                  <a:pt x="58390" y="1779913"/>
                </a:lnTo>
                <a:lnTo>
                  <a:pt x="49464" y="1828607"/>
                </a:lnTo>
                <a:lnTo>
                  <a:pt x="45517" y="18533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31533" y="8797377"/>
            <a:ext cx="1556465" cy="1489621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7887963" y="9973931"/>
            <a:ext cx="400050" cy="304165"/>
          </a:xfrm>
          <a:custGeom>
            <a:avLst/>
            <a:gdLst/>
            <a:ahLst/>
            <a:cxnLst/>
            <a:rect l="l" t="t" r="r" b="b"/>
            <a:pathLst>
              <a:path w="400050" h="304165">
                <a:moveTo>
                  <a:pt x="51879" y="274548"/>
                </a:moveTo>
                <a:lnTo>
                  <a:pt x="29375" y="252044"/>
                </a:lnTo>
                <a:lnTo>
                  <a:pt x="22491" y="252044"/>
                </a:lnTo>
                <a:lnTo>
                  <a:pt x="0" y="274548"/>
                </a:lnTo>
                <a:lnTo>
                  <a:pt x="0" y="281419"/>
                </a:lnTo>
                <a:lnTo>
                  <a:pt x="22491" y="303923"/>
                </a:lnTo>
                <a:lnTo>
                  <a:pt x="29375" y="303923"/>
                </a:lnTo>
                <a:lnTo>
                  <a:pt x="51879" y="281419"/>
                </a:lnTo>
                <a:lnTo>
                  <a:pt x="51879" y="277990"/>
                </a:lnTo>
                <a:lnTo>
                  <a:pt x="51879" y="274548"/>
                </a:lnTo>
                <a:close/>
              </a:path>
              <a:path w="400050" h="304165">
                <a:moveTo>
                  <a:pt x="51879" y="148526"/>
                </a:moveTo>
                <a:lnTo>
                  <a:pt x="29375" y="126022"/>
                </a:lnTo>
                <a:lnTo>
                  <a:pt x="22491" y="126022"/>
                </a:lnTo>
                <a:lnTo>
                  <a:pt x="0" y="148526"/>
                </a:lnTo>
                <a:lnTo>
                  <a:pt x="0" y="155409"/>
                </a:lnTo>
                <a:lnTo>
                  <a:pt x="22491" y="177901"/>
                </a:lnTo>
                <a:lnTo>
                  <a:pt x="29375" y="177901"/>
                </a:lnTo>
                <a:lnTo>
                  <a:pt x="51879" y="155409"/>
                </a:lnTo>
                <a:lnTo>
                  <a:pt x="51879" y="151968"/>
                </a:lnTo>
                <a:lnTo>
                  <a:pt x="51879" y="148526"/>
                </a:lnTo>
                <a:close/>
              </a:path>
              <a:path w="400050" h="304165">
                <a:moveTo>
                  <a:pt x="51879" y="22504"/>
                </a:moveTo>
                <a:lnTo>
                  <a:pt x="29375" y="0"/>
                </a:lnTo>
                <a:lnTo>
                  <a:pt x="22491" y="0"/>
                </a:lnTo>
                <a:lnTo>
                  <a:pt x="0" y="22504"/>
                </a:lnTo>
                <a:lnTo>
                  <a:pt x="0" y="29387"/>
                </a:lnTo>
                <a:lnTo>
                  <a:pt x="22491" y="51879"/>
                </a:lnTo>
                <a:lnTo>
                  <a:pt x="29375" y="51879"/>
                </a:lnTo>
                <a:lnTo>
                  <a:pt x="51879" y="29387"/>
                </a:lnTo>
                <a:lnTo>
                  <a:pt x="51879" y="25946"/>
                </a:lnTo>
                <a:lnTo>
                  <a:pt x="51879" y="22504"/>
                </a:lnTo>
                <a:close/>
              </a:path>
              <a:path w="400050" h="304165">
                <a:moveTo>
                  <a:pt x="180086" y="274548"/>
                </a:moveTo>
                <a:lnTo>
                  <a:pt x="157581" y="252044"/>
                </a:lnTo>
                <a:lnTo>
                  <a:pt x="150698" y="252044"/>
                </a:lnTo>
                <a:lnTo>
                  <a:pt x="128206" y="274548"/>
                </a:lnTo>
                <a:lnTo>
                  <a:pt x="128206" y="281419"/>
                </a:lnTo>
                <a:lnTo>
                  <a:pt x="150698" y="303923"/>
                </a:lnTo>
                <a:lnTo>
                  <a:pt x="157581" y="303923"/>
                </a:lnTo>
                <a:lnTo>
                  <a:pt x="180086" y="281419"/>
                </a:lnTo>
                <a:lnTo>
                  <a:pt x="180086" y="277990"/>
                </a:lnTo>
                <a:lnTo>
                  <a:pt x="180086" y="274548"/>
                </a:lnTo>
                <a:close/>
              </a:path>
              <a:path w="400050" h="304165">
                <a:moveTo>
                  <a:pt x="180086" y="148526"/>
                </a:moveTo>
                <a:lnTo>
                  <a:pt x="157581" y="126022"/>
                </a:lnTo>
                <a:lnTo>
                  <a:pt x="150698" y="126022"/>
                </a:lnTo>
                <a:lnTo>
                  <a:pt x="128206" y="148526"/>
                </a:lnTo>
                <a:lnTo>
                  <a:pt x="128206" y="155409"/>
                </a:lnTo>
                <a:lnTo>
                  <a:pt x="150698" y="177901"/>
                </a:lnTo>
                <a:lnTo>
                  <a:pt x="157581" y="177901"/>
                </a:lnTo>
                <a:lnTo>
                  <a:pt x="180086" y="155409"/>
                </a:lnTo>
                <a:lnTo>
                  <a:pt x="180086" y="151968"/>
                </a:lnTo>
                <a:lnTo>
                  <a:pt x="180086" y="148526"/>
                </a:lnTo>
                <a:close/>
              </a:path>
              <a:path w="400050" h="304165">
                <a:moveTo>
                  <a:pt x="180086" y="22504"/>
                </a:moveTo>
                <a:lnTo>
                  <a:pt x="157581" y="0"/>
                </a:lnTo>
                <a:lnTo>
                  <a:pt x="150698" y="0"/>
                </a:lnTo>
                <a:lnTo>
                  <a:pt x="128206" y="22504"/>
                </a:lnTo>
                <a:lnTo>
                  <a:pt x="128206" y="29387"/>
                </a:lnTo>
                <a:lnTo>
                  <a:pt x="150698" y="51879"/>
                </a:lnTo>
                <a:lnTo>
                  <a:pt x="157581" y="51879"/>
                </a:lnTo>
                <a:lnTo>
                  <a:pt x="180086" y="29387"/>
                </a:lnTo>
                <a:lnTo>
                  <a:pt x="180086" y="25946"/>
                </a:lnTo>
                <a:lnTo>
                  <a:pt x="180086" y="22504"/>
                </a:lnTo>
                <a:close/>
              </a:path>
              <a:path w="400050" h="304165">
                <a:moveTo>
                  <a:pt x="308152" y="274548"/>
                </a:moveTo>
                <a:lnTo>
                  <a:pt x="285648" y="252044"/>
                </a:lnTo>
                <a:lnTo>
                  <a:pt x="278777" y="252044"/>
                </a:lnTo>
                <a:lnTo>
                  <a:pt x="256273" y="274548"/>
                </a:lnTo>
                <a:lnTo>
                  <a:pt x="256273" y="281419"/>
                </a:lnTo>
                <a:lnTo>
                  <a:pt x="278777" y="303923"/>
                </a:lnTo>
                <a:lnTo>
                  <a:pt x="285648" y="303923"/>
                </a:lnTo>
                <a:lnTo>
                  <a:pt x="308152" y="281419"/>
                </a:lnTo>
                <a:lnTo>
                  <a:pt x="308152" y="277990"/>
                </a:lnTo>
                <a:lnTo>
                  <a:pt x="308152" y="274548"/>
                </a:lnTo>
                <a:close/>
              </a:path>
              <a:path w="400050" h="304165">
                <a:moveTo>
                  <a:pt x="308152" y="148526"/>
                </a:moveTo>
                <a:lnTo>
                  <a:pt x="285648" y="126022"/>
                </a:lnTo>
                <a:lnTo>
                  <a:pt x="278777" y="126022"/>
                </a:lnTo>
                <a:lnTo>
                  <a:pt x="256273" y="148526"/>
                </a:lnTo>
                <a:lnTo>
                  <a:pt x="256273" y="155409"/>
                </a:lnTo>
                <a:lnTo>
                  <a:pt x="278777" y="177901"/>
                </a:lnTo>
                <a:lnTo>
                  <a:pt x="285648" y="177901"/>
                </a:lnTo>
                <a:lnTo>
                  <a:pt x="308152" y="155409"/>
                </a:lnTo>
                <a:lnTo>
                  <a:pt x="308152" y="151968"/>
                </a:lnTo>
                <a:lnTo>
                  <a:pt x="308152" y="148526"/>
                </a:lnTo>
                <a:close/>
              </a:path>
              <a:path w="400050" h="304165">
                <a:moveTo>
                  <a:pt x="308152" y="22504"/>
                </a:moveTo>
                <a:lnTo>
                  <a:pt x="285648" y="0"/>
                </a:lnTo>
                <a:lnTo>
                  <a:pt x="278777" y="0"/>
                </a:lnTo>
                <a:lnTo>
                  <a:pt x="256273" y="22504"/>
                </a:lnTo>
                <a:lnTo>
                  <a:pt x="256273" y="29387"/>
                </a:lnTo>
                <a:lnTo>
                  <a:pt x="278777" y="51879"/>
                </a:lnTo>
                <a:lnTo>
                  <a:pt x="285648" y="51879"/>
                </a:lnTo>
                <a:lnTo>
                  <a:pt x="308152" y="29387"/>
                </a:lnTo>
                <a:lnTo>
                  <a:pt x="308152" y="25946"/>
                </a:lnTo>
                <a:lnTo>
                  <a:pt x="308152" y="22504"/>
                </a:lnTo>
                <a:close/>
              </a:path>
              <a:path w="400050" h="304165">
                <a:moveTo>
                  <a:pt x="400037" y="254203"/>
                </a:moveTo>
                <a:lnTo>
                  <a:pt x="384479" y="274548"/>
                </a:lnTo>
                <a:lnTo>
                  <a:pt x="384479" y="281419"/>
                </a:lnTo>
                <a:lnTo>
                  <a:pt x="400037" y="301764"/>
                </a:lnTo>
                <a:lnTo>
                  <a:pt x="400037" y="254203"/>
                </a:lnTo>
                <a:close/>
              </a:path>
              <a:path w="400050" h="304165">
                <a:moveTo>
                  <a:pt x="400037" y="128181"/>
                </a:moveTo>
                <a:lnTo>
                  <a:pt x="384479" y="148526"/>
                </a:lnTo>
                <a:lnTo>
                  <a:pt x="384479" y="155409"/>
                </a:lnTo>
                <a:lnTo>
                  <a:pt x="400037" y="175742"/>
                </a:lnTo>
                <a:lnTo>
                  <a:pt x="400037" y="128181"/>
                </a:lnTo>
                <a:close/>
              </a:path>
              <a:path w="400050" h="304165">
                <a:moveTo>
                  <a:pt x="400037" y="2159"/>
                </a:moveTo>
                <a:lnTo>
                  <a:pt x="384479" y="22504"/>
                </a:lnTo>
                <a:lnTo>
                  <a:pt x="384479" y="29387"/>
                </a:lnTo>
                <a:lnTo>
                  <a:pt x="400037" y="49720"/>
                </a:lnTo>
                <a:lnTo>
                  <a:pt x="400037" y="21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27123" y="9572126"/>
            <a:ext cx="105339" cy="104552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578923" y="9572126"/>
            <a:ext cx="105338" cy="104553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812320" y="9572126"/>
            <a:ext cx="105339" cy="104553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64121" y="9572126"/>
            <a:ext cx="105339" cy="104553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0" y="0"/>
            <a:ext cx="1718945" cy="1645285"/>
          </a:xfrm>
          <a:custGeom>
            <a:avLst/>
            <a:gdLst/>
            <a:ahLst/>
            <a:cxnLst/>
            <a:rect l="l" t="t" r="r" b="b"/>
            <a:pathLst>
              <a:path w="1718945" h="1645285">
                <a:moveTo>
                  <a:pt x="1675469" y="0"/>
                </a:moveTo>
                <a:lnTo>
                  <a:pt x="1718467" y="0"/>
                </a:lnTo>
                <a:lnTo>
                  <a:pt x="1717883" y="3091"/>
                </a:lnTo>
                <a:lnTo>
                  <a:pt x="1707002" y="53678"/>
                </a:lnTo>
                <a:lnTo>
                  <a:pt x="1694852" y="103968"/>
                </a:lnTo>
                <a:lnTo>
                  <a:pt x="1681434" y="153951"/>
                </a:lnTo>
                <a:lnTo>
                  <a:pt x="1666752" y="203616"/>
                </a:lnTo>
                <a:lnTo>
                  <a:pt x="1650807" y="252951"/>
                </a:lnTo>
                <a:lnTo>
                  <a:pt x="1633602" y="301946"/>
                </a:lnTo>
                <a:lnTo>
                  <a:pt x="1615140" y="350588"/>
                </a:lnTo>
                <a:lnTo>
                  <a:pt x="1595421" y="398868"/>
                </a:lnTo>
                <a:lnTo>
                  <a:pt x="1575243" y="445029"/>
                </a:lnTo>
                <a:lnTo>
                  <a:pt x="1554010" y="490589"/>
                </a:lnTo>
                <a:lnTo>
                  <a:pt x="1531730" y="535540"/>
                </a:lnTo>
                <a:lnTo>
                  <a:pt x="1508408" y="579872"/>
                </a:lnTo>
                <a:lnTo>
                  <a:pt x="1484051" y="623576"/>
                </a:lnTo>
                <a:lnTo>
                  <a:pt x="1458664" y="666643"/>
                </a:lnTo>
                <a:lnTo>
                  <a:pt x="1432253" y="709064"/>
                </a:lnTo>
                <a:lnTo>
                  <a:pt x="1404826" y="750830"/>
                </a:lnTo>
                <a:lnTo>
                  <a:pt x="1376387" y="791932"/>
                </a:lnTo>
                <a:lnTo>
                  <a:pt x="1346942" y="832360"/>
                </a:lnTo>
                <a:lnTo>
                  <a:pt x="1316499" y="872106"/>
                </a:lnTo>
                <a:lnTo>
                  <a:pt x="1285062" y="911161"/>
                </a:lnTo>
                <a:lnTo>
                  <a:pt x="1252638" y="949515"/>
                </a:lnTo>
                <a:lnTo>
                  <a:pt x="1219233" y="987160"/>
                </a:lnTo>
                <a:lnTo>
                  <a:pt x="1184853" y="1024086"/>
                </a:lnTo>
                <a:lnTo>
                  <a:pt x="1149504" y="1060285"/>
                </a:lnTo>
                <a:lnTo>
                  <a:pt x="1113306" y="1095634"/>
                </a:lnTo>
                <a:lnTo>
                  <a:pt x="1076382" y="1130016"/>
                </a:lnTo>
                <a:lnTo>
                  <a:pt x="1038739" y="1163423"/>
                </a:lnTo>
                <a:lnTo>
                  <a:pt x="1000387" y="1195850"/>
                </a:lnTo>
                <a:lnTo>
                  <a:pt x="961336" y="1227290"/>
                </a:lnTo>
                <a:lnTo>
                  <a:pt x="921593" y="1257738"/>
                </a:lnTo>
                <a:lnTo>
                  <a:pt x="881169" y="1287188"/>
                </a:lnTo>
                <a:lnTo>
                  <a:pt x="840071" y="1315632"/>
                </a:lnTo>
                <a:lnTo>
                  <a:pt x="798309" y="1343066"/>
                </a:lnTo>
                <a:lnTo>
                  <a:pt x="755892" y="1369483"/>
                </a:lnTo>
                <a:lnTo>
                  <a:pt x="712828" y="1394877"/>
                </a:lnTo>
                <a:lnTo>
                  <a:pt x="669127" y="1419242"/>
                </a:lnTo>
                <a:lnTo>
                  <a:pt x="624798" y="1442571"/>
                </a:lnTo>
                <a:lnTo>
                  <a:pt x="579849" y="1464859"/>
                </a:lnTo>
                <a:lnTo>
                  <a:pt x="534290" y="1486099"/>
                </a:lnTo>
                <a:lnTo>
                  <a:pt x="488129" y="1506286"/>
                </a:lnTo>
                <a:lnTo>
                  <a:pt x="439842" y="1526012"/>
                </a:lnTo>
                <a:lnTo>
                  <a:pt x="391192" y="1544481"/>
                </a:lnTo>
                <a:lnTo>
                  <a:pt x="342189" y="1561691"/>
                </a:lnTo>
                <a:lnTo>
                  <a:pt x="292846" y="1577641"/>
                </a:lnTo>
                <a:lnTo>
                  <a:pt x="243172" y="1592327"/>
                </a:lnTo>
                <a:lnTo>
                  <a:pt x="193180" y="1605748"/>
                </a:lnTo>
                <a:lnTo>
                  <a:pt x="142880" y="1617901"/>
                </a:lnTo>
                <a:lnTo>
                  <a:pt x="92284" y="1628785"/>
                </a:lnTo>
                <a:lnTo>
                  <a:pt x="41402" y="1638396"/>
                </a:lnTo>
                <a:lnTo>
                  <a:pt x="0" y="1645144"/>
                </a:lnTo>
                <a:lnTo>
                  <a:pt x="0" y="1602507"/>
                </a:lnTo>
                <a:lnTo>
                  <a:pt x="45557" y="1594799"/>
                </a:lnTo>
                <a:lnTo>
                  <a:pt x="94075" y="1585360"/>
                </a:lnTo>
                <a:lnTo>
                  <a:pt x="142326" y="1574739"/>
                </a:lnTo>
                <a:lnTo>
                  <a:pt x="190299" y="1562936"/>
                </a:lnTo>
                <a:lnTo>
                  <a:pt x="237984" y="1549954"/>
                </a:lnTo>
                <a:lnTo>
                  <a:pt x="285371" y="1535795"/>
                </a:lnTo>
                <a:lnTo>
                  <a:pt x="332450" y="1520462"/>
                </a:lnTo>
                <a:lnTo>
                  <a:pt x="379211" y="1503956"/>
                </a:lnTo>
                <a:lnTo>
                  <a:pt x="425643" y="1486279"/>
                </a:lnTo>
                <a:lnTo>
                  <a:pt x="471737" y="1467434"/>
                </a:lnTo>
                <a:lnTo>
                  <a:pt x="516964" y="1447660"/>
                </a:lnTo>
                <a:lnTo>
                  <a:pt x="561602" y="1426854"/>
                </a:lnTo>
                <a:lnTo>
                  <a:pt x="605643" y="1405020"/>
                </a:lnTo>
                <a:lnTo>
                  <a:pt x="649077" y="1382166"/>
                </a:lnTo>
                <a:lnTo>
                  <a:pt x="691897" y="1358296"/>
                </a:lnTo>
                <a:lnTo>
                  <a:pt x="734091" y="1333417"/>
                </a:lnTo>
                <a:lnTo>
                  <a:pt x="775653" y="1307536"/>
                </a:lnTo>
                <a:lnTo>
                  <a:pt x="816573" y="1280657"/>
                </a:lnTo>
                <a:lnTo>
                  <a:pt x="856842" y="1252787"/>
                </a:lnTo>
                <a:lnTo>
                  <a:pt x="896451" y="1223932"/>
                </a:lnTo>
                <a:lnTo>
                  <a:pt x="935392" y="1194098"/>
                </a:lnTo>
                <a:lnTo>
                  <a:pt x="973655" y="1163291"/>
                </a:lnTo>
                <a:lnTo>
                  <a:pt x="1011231" y="1131516"/>
                </a:lnTo>
                <a:lnTo>
                  <a:pt x="1048113" y="1098781"/>
                </a:lnTo>
                <a:lnTo>
                  <a:pt x="1084290" y="1065090"/>
                </a:lnTo>
                <a:lnTo>
                  <a:pt x="1119754" y="1030450"/>
                </a:lnTo>
                <a:lnTo>
                  <a:pt x="1154386" y="994986"/>
                </a:lnTo>
                <a:lnTo>
                  <a:pt x="1188069" y="958809"/>
                </a:lnTo>
                <a:lnTo>
                  <a:pt x="1220797" y="921927"/>
                </a:lnTo>
                <a:lnTo>
                  <a:pt x="1252564" y="884351"/>
                </a:lnTo>
                <a:lnTo>
                  <a:pt x="1283364" y="846088"/>
                </a:lnTo>
                <a:lnTo>
                  <a:pt x="1313191" y="807147"/>
                </a:lnTo>
                <a:lnTo>
                  <a:pt x="1342039" y="767538"/>
                </a:lnTo>
                <a:lnTo>
                  <a:pt x="1369903" y="727269"/>
                </a:lnTo>
                <a:lnTo>
                  <a:pt x="1396776" y="686349"/>
                </a:lnTo>
                <a:lnTo>
                  <a:pt x="1422653" y="644787"/>
                </a:lnTo>
                <a:lnTo>
                  <a:pt x="1447527" y="602593"/>
                </a:lnTo>
                <a:lnTo>
                  <a:pt x="1471393" y="559774"/>
                </a:lnTo>
                <a:lnTo>
                  <a:pt x="1494244" y="516339"/>
                </a:lnTo>
                <a:lnTo>
                  <a:pt x="1516075" y="472298"/>
                </a:lnTo>
                <a:lnTo>
                  <a:pt x="1536880" y="427660"/>
                </a:lnTo>
                <a:lnTo>
                  <a:pt x="1556653" y="382433"/>
                </a:lnTo>
                <a:lnTo>
                  <a:pt x="1575491" y="336347"/>
                </a:lnTo>
                <a:lnTo>
                  <a:pt x="1593160" y="289923"/>
                </a:lnTo>
                <a:lnTo>
                  <a:pt x="1609658" y="243170"/>
                </a:lnTo>
                <a:lnTo>
                  <a:pt x="1624985" y="196100"/>
                </a:lnTo>
                <a:lnTo>
                  <a:pt x="1639137" y="148721"/>
                </a:lnTo>
                <a:lnTo>
                  <a:pt x="1652112" y="101045"/>
                </a:lnTo>
                <a:lnTo>
                  <a:pt x="1663910" y="53081"/>
                </a:lnTo>
                <a:lnTo>
                  <a:pt x="1674527" y="4840"/>
                </a:lnTo>
                <a:lnTo>
                  <a:pt x="16754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bg 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376011" cy="1303385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15836" y="40067"/>
            <a:ext cx="290195" cy="167640"/>
          </a:xfrm>
          <a:custGeom>
            <a:avLst/>
            <a:gdLst/>
            <a:ahLst/>
            <a:cxnLst/>
            <a:rect l="l" t="t" r="r" b="b"/>
            <a:pathLst>
              <a:path w="290195" h="167640">
                <a:moveTo>
                  <a:pt x="48755" y="139573"/>
                </a:moveTo>
                <a:lnTo>
                  <a:pt x="27609" y="118427"/>
                </a:lnTo>
                <a:lnTo>
                  <a:pt x="21145" y="118427"/>
                </a:lnTo>
                <a:lnTo>
                  <a:pt x="0" y="139573"/>
                </a:lnTo>
                <a:lnTo>
                  <a:pt x="0" y="142811"/>
                </a:lnTo>
                <a:lnTo>
                  <a:pt x="0" y="146050"/>
                </a:lnTo>
                <a:lnTo>
                  <a:pt x="21145" y="167195"/>
                </a:lnTo>
                <a:lnTo>
                  <a:pt x="27609" y="167195"/>
                </a:lnTo>
                <a:lnTo>
                  <a:pt x="48755" y="146050"/>
                </a:lnTo>
                <a:lnTo>
                  <a:pt x="48755" y="139573"/>
                </a:lnTo>
                <a:close/>
              </a:path>
              <a:path w="290195" h="167640">
                <a:moveTo>
                  <a:pt x="48755" y="21145"/>
                </a:moveTo>
                <a:lnTo>
                  <a:pt x="27609" y="0"/>
                </a:lnTo>
                <a:lnTo>
                  <a:pt x="21145" y="0"/>
                </a:lnTo>
                <a:lnTo>
                  <a:pt x="0" y="21145"/>
                </a:lnTo>
                <a:lnTo>
                  <a:pt x="0" y="24371"/>
                </a:lnTo>
                <a:lnTo>
                  <a:pt x="0" y="27609"/>
                </a:lnTo>
                <a:lnTo>
                  <a:pt x="21145" y="48755"/>
                </a:lnTo>
                <a:lnTo>
                  <a:pt x="27609" y="48755"/>
                </a:lnTo>
                <a:lnTo>
                  <a:pt x="48755" y="27609"/>
                </a:lnTo>
                <a:lnTo>
                  <a:pt x="48755" y="21145"/>
                </a:lnTo>
                <a:close/>
              </a:path>
              <a:path w="290195" h="167640">
                <a:moveTo>
                  <a:pt x="169125" y="139573"/>
                </a:moveTo>
                <a:lnTo>
                  <a:pt x="147980" y="118427"/>
                </a:lnTo>
                <a:lnTo>
                  <a:pt x="141503" y="118427"/>
                </a:lnTo>
                <a:lnTo>
                  <a:pt x="120357" y="139573"/>
                </a:lnTo>
                <a:lnTo>
                  <a:pt x="120357" y="142811"/>
                </a:lnTo>
                <a:lnTo>
                  <a:pt x="120357" y="146050"/>
                </a:lnTo>
                <a:lnTo>
                  <a:pt x="141503" y="167195"/>
                </a:lnTo>
                <a:lnTo>
                  <a:pt x="147980" y="167195"/>
                </a:lnTo>
                <a:lnTo>
                  <a:pt x="169125" y="146050"/>
                </a:lnTo>
                <a:lnTo>
                  <a:pt x="169125" y="139573"/>
                </a:lnTo>
                <a:close/>
              </a:path>
              <a:path w="290195" h="167640">
                <a:moveTo>
                  <a:pt x="169125" y="21145"/>
                </a:moveTo>
                <a:lnTo>
                  <a:pt x="147980" y="0"/>
                </a:lnTo>
                <a:lnTo>
                  <a:pt x="141503" y="0"/>
                </a:lnTo>
                <a:lnTo>
                  <a:pt x="120357" y="21145"/>
                </a:lnTo>
                <a:lnTo>
                  <a:pt x="120357" y="24371"/>
                </a:lnTo>
                <a:lnTo>
                  <a:pt x="120357" y="27609"/>
                </a:lnTo>
                <a:lnTo>
                  <a:pt x="141503" y="48755"/>
                </a:lnTo>
                <a:lnTo>
                  <a:pt x="147980" y="48755"/>
                </a:lnTo>
                <a:lnTo>
                  <a:pt x="169125" y="27609"/>
                </a:lnTo>
                <a:lnTo>
                  <a:pt x="169125" y="21145"/>
                </a:lnTo>
                <a:close/>
              </a:path>
              <a:path w="290195" h="167640">
                <a:moveTo>
                  <a:pt x="289610" y="139573"/>
                </a:moveTo>
                <a:lnTo>
                  <a:pt x="268465" y="118427"/>
                </a:lnTo>
                <a:lnTo>
                  <a:pt x="262001" y="118427"/>
                </a:lnTo>
                <a:lnTo>
                  <a:pt x="240855" y="139573"/>
                </a:lnTo>
                <a:lnTo>
                  <a:pt x="240855" y="142811"/>
                </a:lnTo>
                <a:lnTo>
                  <a:pt x="240855" y="146050"/>
                </a:lnTo>
                <a:lnTo>
                  <a:pt x="262001" y="167195"/>
                </a:lnTo>
                <a:lnTo>
                  <a:pt x="268465" y="167195"/>
                </a:lnTo>
                <a:lnTo>
                  <a:pt x="289610" y="146050"/>
                </a:lnTo>
                <a:lnTo>
                  <a:pt x="289610" y="139573"/>
                </a:lnTo>
                <a:close/>
              </a:path>
              <a:path w="290195" h="167640">
                <a:moveTo>
                  <a:pt x="289610" y="21145"/>
                </a:moveTo>
                <a:lnTo>
                  <a:pt x="268465" y="0"/>
                </a:lnTo>
                <a:lnTo>
                  <a:pt x="262001" y="0"/>
                </a:lnTo>
                <a:lnTo>
                  <a:pt x="240855" y="21145"/>
                </a:lnTo>
                <a:lnTo>
                  <a:pt x="240855" y="24371"/>
                </a:lnTo>
                <a:lnTo>
                  <a:pt x="240855" y="27609"/>
                </a:lnTo>
                <a:lnTo>
                  <a:pt x="262001" y="48755"/>
                </a:lnTo>
                <a:lnTo>
                  <a:pt x="268465" y="48755"/>
                </a:lnTo>
                <a:lnTo>
                  <a:pt x="289610" y="27609"/>
                </a:lnTo>
                <a:lnTo>
                  <a:pt x="289610" y="211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bg 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3547" y="486612"/>
            <a:ext cx="98998" cy="98258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6905" y="486611"/>
            <a:ext cx="98997" cy="98259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7557" y="486611"/>
            <a:ext cx="98998" cy="98259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914" y="486611"/>
            <a:ext cx="98998" cy="98259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341363" y="144558"/>
            <a:ext cx="1838324" cy="742949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132" y="1240962"/>
            <a:ext cx="18164159" cy="9046037"/>
          </a:xfrm>
          <a:prstGeom prst="rect">
            <a:avLst/>
          </a:prstGeom>
        </p:spPr>
      </p:pic>
      <p:sp>
        <p:nvSpPr>
          <p:cNvPr id="33" name="bg object 33"/>
          <p:cNvSpPr/>
          <p:nvPr/>
        </p:nvSpPr>
        <p:spPr>
          <a:xfrm>
            <a:off x="1568401" y="2652348"/>
            <a:ext cx="6517005" cy="54610"/>
          </a:xfrm>
          <a:custGeom>
            <a:avLst/>
            <a:gdLst/>
            <a:ahLst/>
            <a:cxnLst/>
            <a:rect l="l" t="t" r="r" b="b"/>
            <a:pathLst>
              <a:path w="6517005" h="54610">
                <a:moveTo>
                  <a:pt x="6516930" y="54385"/>
                </a:moveTo>
                <a:lnTo>
                  <a:pt x="0" y="54385"/>
                </a:lnTo>
                <a:lnTo>
                  <a:pt x="0" y="0"/>
                </a:lnTo>
                <a:lnTo>
                  <a:pt x="6516930" y="0"/>
                </a:lnTo>
                <a:lnTo>
                  <a:pt x="6516930" y="54385"/>
                </a:lnTo>
                <a:close/>
              </a:path>
            </a:pathLst>
          </a:custGeom>
          <a:solidFill>
            <a:srgbClr val="FFAB57">
              <a:alpha val="7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11984" y="47525"/>
            <a:ext cx="8664030" cy="749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50" b="0" i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34170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29996" cy="1021067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41363" y="144558"/>
            <a:ext cx="1838324" cy="74294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59626" y="144558"/>
            <a:ext cx="1714499" cy="1685924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6705620" y="8780268"/>
            <a:ext cx="1582420" cy="1506855"/>
          </a:xfrm>
          <a:custGeom>
            <a:avLst/>
            <a:gdLst/>
            <a:ahLst/>
            <a:cxnLst/>
            <a:rect l="l" t="t" r="r" b="b"/>
            <a:pathLst>
              <a:path w="1582419" h="1506854">
                <a:moveTo>
                  <a:pt x="36348" y="1506731"/>
                </a:moveTo>
                <a:lnTo>
                  <a:pt x="0" y="1506731"/>
                </a:lnTo>
                <a:lnTo>
                  <a:pt x="7773" y="1457362"/>
                </a:lnTo>
                <a:lnTo>
                  <a:pt x="17014" y="1407956"/>
                </a:lnTo>
                <a:lnTo>
                  <a:pt x="27666" y="1358866"/>
                </a:lnTo>
                <a:lnTo>
                  <a:pt x="39725" y="1310107"/>
                </a:lnTo>
                <a:lnTo>
                  <a:pt x="53190" y="1261691"/>
                </a:lnTo>
                <a:lnTo>
                  <a:pt x="68057" y="1213635"/>
                </a:lnTo>
                <a:lnTo>
                  <a:pt x="84323" y="1165951"/>
                </a:lnTo>
                <a:lnTo>
                  <a:pt x="101985" y="1118654"/>
                </a:lnTo>
                <a:lnTo>
                  <a:pt x="121041" y="1071759"/>
                </a:lnTo>
                <a:lnTo>
                  <a:pt x="140704" y="1026986"/>
                </a:lnTo>
                <a:lnTo>
                  <a:pt x="161535" y="982881"/>
                </a:lnTo>
                <a:lnTo>
                  <a:pt x="183527" y="939456"/>
                </a:lnTo>
                <a:lnTo>
                  <a:pt x="206671" y="896722"/>
                </a:lnTo>
                <a:lnTo>
                  <a:pt x="230961" y="854690"/>
                </a:lnTo>
                <a:lnTo>
                  <a:pt x="256388" y="813372"/>
                </a:lnTo>
                <a:lnTo>
                  <a:pt x="282945" y="772779"/>
                </a:lnTo>
                <a:lnTo>
                  <a:pt x="310624" y="732924"/>
                </a:lnTo>
                <a:lnTo>
                  <a:pt x="339417" y="693816"/>
                </a:lnTo>
                <a:lnTo>
                  <a:pt x="369317" y="655469"/>
                </a:lnTo>
                <a:lnTo>
                  <a:pt x="400316" y="617893"/>
                </a:lnTo>
                <a:lnTo>
                  <a:pt x="432406" y="581100"/>
                </a:lnTo>
                <a:lnTo>
                  <a:pt x="465581" y="545102"/>
                </a:lnTo>
                <a:lnTo>
                  <a:pt x="499831" y="509909"/>
                </a:lnTo>
                <a:lnTo>
                  <a:pt x="535023" y="475658"/>
                </a:lnTo>
                <a:lnTo>
                  <a:pt x="571020" y="442482"/>
                </a:lnTo>
                <a:lnTo>
                  <a:pt x="607811" y="410389"/>
                </a:lnTo>
                <a:lnTo>
                  <a:pt x="645384" y="379387"/>
                </a:lnTo>
                <a:lnTo>
                  <a:pt x="683728" y="349483"/>
                </a:lnTo>
                <a:lnTo>
                  <a:pt x="722831" y="320685"/>
                </a:lnTo>
                <a:lnTo>
                  <a:pt x="762683" y="293000"/>
                </a:lnTo>
                <a:lnTo>
                  <a:pt x="803272" y="266438"/>
                </a:lnTo>
                <a:lnTo>
                  <a:pt x="844587" y="241004"/>
                </a:lnTo>
                <a:lnTo>
                  <a:pt x="886615" y="216708"/>
                </a:lnTo>
                <a:lnTo>
                  <a:pt x="929347" y="193556"/>
                </a:lnTo>
                <a:lnTo>
                  <a:pt x="972770" y="171557"/>
                </a:lnTo>
                <a:lnTo>
                  <a:pt x="1016873" y="150718"/>
                </a:lnTo>
                <a:lnTo>
                  <a:pt x="1061645" y="131047"/>
                </a:lnTo>
                <a:lnTo>
                  <a:pt x="1108548" y="111984"/>
                </a:lnTo>
                <a:lnTo>
                  <a:pt x="1155853" y="94316"/>
                </a:lnTo>
                <a:lnTo>
                  <a:pt x="1203544" y="78045"/>
                </a:lnTo>
                <a:lnTo>
                  <a:pt x="1251609" y="63174"/>
                </a:lnTo>
                <a:lnTo>
                  <a:pt x="1300033" y="49705"/>
                </a:lnTo>
                <a:lnTo>
                  <a:pt x="1348801" y="37643"/>
                </a:lnTo>
                <a:lnTo>
                  <a:pt x="1397901" y="26989"/>
                </a:lnTo>
                <a:lnTo>
                  <a:pt x="1447317" y="17747"/>
                </a:lnTo>
                <a:lnTo>
                  <a:pt x="1497035" y="9918"/>
                </a:lnTo>
                <a:lnTo>
                  <a:pt x="1547042" y="3507"/>
                </a:lnTo>
                <a:lnTo>
                  <a:pt x="1582375" y="0"/>
                </a:lnTo>
                <a:lnTo>
                  <a:pt x="1582375" y="35936"/>
                </a:lnTo>
                <a:lnTo>
                  <a:pt x="1575431" y="36522"/>
                </a:lnTo>
                <a:lnTo>
                  <a:pt x="1523883" y="42426"/>
                </a:lnTo>
                <a:lnTo>
                  <a:pt x="1472639" y="49861"/>
                </a:lnTo>
                <a:lnTo>
                  <a:pt x="1421716" y="58824"/>
                </a:lnTo>
                <a:lnTo>
                  <a:pt x="1371129" y="69310"/>
                </a:lnTo>
                <a:lnTo>
                  <a:pt x="1320894" y="81318"/>
                </a:lnTo>
                <a:lnTo>
                  <a:pt x="1271028" y="94843"/>
                </a:lnTo>
                <a:lnTo>
                  <a:pt x="1221547" y="109882"/>
                </a:lnTo>
                <a:lnTo>
                  <a:pt x="1172466" y="126432"/>
                </a:lnTo>
                <a:lnTo>
                  <a:pt x="1123801" y="144489"/>
                </a:lnTo>
                <a:lnTo>
                  <a:pt x="1075569" y="164051"/>
                </a:lnTo>
                <a:lnTo>
                  <a:pt x="1028356" y="184849"/>
                </a:lnTo>
                <a:lnTo>
                  <a:pt x="981902" y="206974"/>
                </a:lnTo>
                <a:lnTo>
                  <a:pt x="936222" y="230417"/>
                </a:lnTo>
                <a:lnTo>
                  <a:pt x="891331" y="255169"/>
                </a:lnTo>
                <a:lnTo>
                  <a:pt x="847242" y="281220"/>
                </a:lnTo>
                <a:lnTo>
                  <a:pt x="803970" y="308560"/>
                </a:lnTo>
                <a:lnTo>
                  <a:pt x="761528" y="337180"/>
                </a:lnTo>
                <a:lnTo>
                  <a:pt x="719930" y="367071"/>
                </a:lnTo>
                <a:lnTo>
                  <a:pt x="679191" y="398223"/>
                </a:lnTo>
                <a:lnTo>
                  <a:pt x="639325" y="430627"/>
                </a:lnTo>
                <a:lnTo>
                  <a:pt x="600345" y="464273"/>
                </a:lnTo>
                <a:lnTo>
                  <a:pt x="562267" y="499151"/>
                </a:lnTo>
                <a:lnTo>
                  <a:pt x="525103" y="535252"/>
                </a:lnTo>
                <a:lnTo>
                  <a:pt x="489010" y="572416"/>
                </a:lnTo>
                <a:lnTo>
                  <a:pt x="454139" y="610495"/>
                </a:lnTo>
                <a:lnTo>
                  <a:pt x="420502" y="649474"/>
                </a:lnTo>
                <a:lnTo>
                  <a:pt x="388106" y="689341"/>
                </a:lnTo>
                <a:lnTo>
                  <a:pt x="356961" y="730080"/>
                </a:lnTo>
                <a:lnTo>
                  <a:pt x="327077" y="771677"/>
                </a:lnTo>
                <a:lnTo>
                  <a:pt x="298463" y="814119"/>
                </a:lnTo>
                <a:lnTo>
                  <a:pt x="271128" y="857392"/>
                </a:lnTo>
                <a:lnTo>
                  <a:pt x="245082" y="901481"/>
                </a:lnTo>
                <a:lnTo>
                  <a:pt x="220334" y="946372"/>
                </a:lnTo>
                <a:lnTo>
                  <a:pt x="196894" y="992052"/>
                </a:lnTo>
                <a:lnTo>
                  <a:pt x="174770" y="1038505"/>
                </a:lnTo>
                <a:lnTo>
                  <a:pt x="153973" y="1085719"/>
                </a:lnTo>
                <a:lnTo>
                  <a:pt x="134419" y="1133942"/>
                </a:lnTo>
                <a:lnTo>
                  <a:pt x="116370" y="1182599"/>
                </a:lnTo>
                <a:lnTo>
                  <a:pt x="99828" y="1231671"/>
                </a:lnTo>
                <a:lnTo>
                  <a:pt x="84795" y="1281144"/>
                </a:lnTo>
                <a:lnTo>
                  <a:pt x="71277" y="1331001"/>
                </a:lnTo>
                <a:lnTo>
                  <a:pt x="59275" y="1381225"/>
                </a:lnTo>
                <a:lnTo>
                  <a:pt x="48792" y="1431802"/>
                </a:lnTo>
                <a:lnTo>
                  <a:pt x="39832" y="1482714"/>
                </a:lnTo>
                <a:lnTo>
                  <a:pt x="36348" y="15067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412555" y="9071115"/>
            <a:ext cx="875444" cy="1215884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17922456" y="10014787"/>
            <a:ext cx="348615" cy="243204"/>
          </a:xfrm>
          <a:custGeom>
            <a:avLst/>
            <a:gdLst/>
            <a:ahLst/>
            <a:cxnLst/>
            <a:rect l="l" t="t" r="r" b="b"/>
            <a:pathLst>
              <a:path w="348615" h="243204">
                <a:moveTo>
                  <a:pt x="41414" y="219176"/>
                </a:moveTo>
                <a:lnTo>
                  <a:pt x="23444" y="201218"/>
                </a:lnTo>
                <a:lnTo>
                  <a:pt x="17957" y="201218"/>
                </a:lnTo>
                <a:lnTo>
                  <a:pt x="0" y="219176"/>
                </a:lnTo>
                <a:lnTo>
                  <a:pt x="0" y="224675"/>
                </a:lnTo>
                <a:lnTo>
                  <a:pt x="17957" y="242633"/>
                </a:lnTo>
                <a:lnTo>
                  <a:pt x="23444" y="242633"/>
                </a:lnTo>
                <a:lnTo>
                  <a:pt x="41414" y="224675"/>
                </a:lnTo>
                <a:lnTo>
                  <a:pt x="41414" y="221919"/>
                </a:lnTo>
                <a:lnTo>
                  <a:pt x="41414" y="219176"/>
                </a:lnTo>
                <a:close/>
              </a:path>
              <a:path w="348615" h="243204">
                <a:moveTo>
                  <a:pt x="41414" y="118567"/>
                </a:moveTo>
                <a:lnTo>
                  <a:pt x="23444" y="100609"/>
                </a:lnTo>
                <a:lnTo>
                  <a:pt x="17957" y="100609"/>
                </a:lnTo>
                <a:lnTo>
                  <a:pt x="0" y="118567"/>
                </a:lnTo>
                <a:lnTo>
                  <a:pt x="0" y="124066"/>
                </a:lnTo>
                <a:lnTo>
                  <a:pt x="17957" y="142024"/>
                </a:lnTo>
                <a:lnTo>
                  <a:pt x="23444" y="142024"/>
                </a:lnTo>
                <a:lnTo>
                  <a:pt x="41414" y="124066"/>
                </a:lnTo>
                <a:lnTo>
                  <a:pt x="41414" y="121323"/>
                </a:lnTo>
                <a:lnTo>
                  <a:pt x="41414" y="118567"/>
                </a:lnTo>
                <a:close/>
              </a:path>
              <a:path w="348615" h="243204">
                <a:moveTo>
                  <a:pt x="41414" y="17970"/>
                </a:moveTo>
                <a:lnTo>
                  <a:pt x="23444" y="0"/>
                </a:lnTo>
                <a:lnTo>
                  <a:pt x="17957" y="0"/>
                </a:lnTo>
                <a:lnTo>
                  <a:pt x="0" y="17970"/>
                </a:lnTo>
                <a:lnTo>
                  <a:pt x="0" y="23456"/>
                </a:lnTo>
                <a:lnTo>
                  <a:pt x="17957" y="41414"/>
                </a:lnTo>
                <a:lnTo>
                  <a:pt x="23444" y="41414"/>
                </a:lnTo>
                <a:lnTo>
                  <a:pt x="41414" y="23456"/>
                </a:lnTo>
                <a:lnTo>
                  <a:pt x="41414" y="20713"/>
                </a:lnTo>
                <a:lnTo>
                  <a:pt x="41414" y="17970"/>
                </a:lnTo>
                <a:close/>
              </a:path>
              <a:path w="348615" h="243204">
                <a:moveTo>
                  <a:pt x="143764" y="219176"/>
                </a:moveTo>
                <a:lnTo>
                  <a:pt x="125806" y="201218"/>
                </a:lnTo>
                <a:lnTo>
                  <a:pt x="120307" y="201218"/>
                </a:lnTo>
                <a:lnTo>
                  <a:pt x="102349" y="219176"/>
                </a:lnTo>
                <a:lnTo>
                  <a:pt x="102349" y="224675"/>
                </a:lnTo>
                <a:lnTo>
                  <a:pt x="120307" y="242633"/>
                </a:lnTo>
                <a:lnTo>
                  <a:pt x="125806" y="242633"/>
                </a:lnTo>
                <a:lnTo>
                  <a:pt x="143764" y="224675"/>
                </a:lnTo>
                <a:lnTo>
                  <a:pt x="143764" y="221919"/>
                </a:lnTo>
                <a:lnTo>
                  <a:pt x="143764" y="219176"/>
                </a:lnTo>
                <a:close/>
              </a:path>
              <a:path w="348615" h="243204">
                <a:moveTo>
                  <a:pt x="143764" y="118567"/>
                </a:moveTo>
                <a:lnTo>
                  <a:pt x="125806" y="100609"/>
                </a:lnTo>
                <a:lnTo>
                  <a:pt x="120307" y="100609"/>
                </a:lnTo>
                <a:lnTo>
                  <a:pt x="102349" y="118567"/>
                </a:lnTo>
                <a:lnTo>
                  <a:pt x="102349" y="124066"/>
                </a:lnTo>
                <a:lnTo>
                  <a:pt x="120307" y="142024"/>
                </a:lnTo>
                <a:lnTo>
                  <a:pt x="125806" y="142024"/>
                </a:lnTo>
                <a:lnTo>
                  <a:pt x="143764" y="124066"/>
                </a:lnTo>
                <a:lnTo>
                  <a:pt x="143764" y="121323"/>
                </a:lnTo>
                <a:lnTo>
                  <a:pt x="143764" y="118567"/>
                </a:lnTo>
                <a:close/>
              </a:path>
              <a:path w="348615" h="243204">
                <a:moveTo>
                  <a:pt x="143764" y="17970"/>
                </a:moveTo>
                <a:lnTo>
                  <a:pt x="125806" y="0"/>
                </a:lnTo>
                <a:lnTo>
                  <a:pt x="120307" y="0"/>
                </a:lnTo>
                <a:lnTo>
                  <a:pt x="102349" y="17970"/>
                </a:lnTo>
                <a:lnTo>
                  <a:pt x="102349" y="23456"/>
                </a:lnTo>
                <a:lnTo>
                  <a:pt x="120307" y="41414"/>
                </a:lnTo>
                <a:lnTo>
                  <a:pt x="125806" y="41414"/>
                </a:lnTo>
                <a:lnTo>
                  <a:pt x="143764" y="23456"/>
                </a:lnTo>
                <a:lnTo>
                  <a:pt x="143764" y="20713"/>
                </a:lnTo>
                <a:lnTo>
                  <a:pt x="143764" y="17970"/>
                </a:lnTo>
                <a:close/>
              </a:path>
              <a:path w="348615" h="243204">
                <a:moveTo>
                  <a:pt x="246011" y="219176"/>
                </a:moveTo>
                <a:lnTo>
                  <a:pt x="228041" y="201218"/>
                </a:lnTo>
                <a:lnTo>
                  <a:pt x="222554" y="201218"/>
                </a:lnTo>
                <a:lnTo>
                  <a:pt x="204584" y="219176"/>
                </a:lnTo>
                <a:lnTo>
                  <a:pt x="204584" y="224675"/>
                </a:lnTo>
                <a:lnTo>
                  <a:pt x="222554" y="242633"/>
                </a:lnTo>
                <a:lnTo>
                  <a:pt x="228041" y="242633"/>
                </a:lnTo>
                <a:lnTo>
                  <a:pt x="246011" y="224675"/>
                </a:lnTo>
                <a:lnTo>
                  <a:pt x="246011" y="221919"/>
                </a:lnTo>
                <a:lnTo>
                  <a:pt x="246011" y="219176"/>
                </a:lnTo>
                <a:close/>
              </a:path>
              <a:path w="348615" h="243204">
                <a:moveTo>
                  <a:pt x="246011" y="118567"/>
                </a:moveTo>
                <a:lnTo>
                  <a:pt x="228041" y="100609"/>
                </a:lnTo>
                <a:lnTo>
                  <a:pt x="222554" y="100609"/>
                </a:lnTo>
                <a:lnTo>
                  <a:pt x="204584" y="118567"/>
                </a:lnTo>
                <a:lnTo>
                  <a:pt x="204584" y="124066"/>
                </a:lnTo>
                <a:lnTo>
                  <a:pt x="222554" y="142024"/>
                </a:lnTo>
                <a:lnTo>
                  <a:pt x="228041" y="142024"/>
                </a:lnTo>
                <a:lnTo>
                  <a:pt x="246011" y="124066"/>
                </a:lnTo>
                <a:lnTo>
                  <a:pt x="246011" y="121323"/>
                </a:lnTo>
                <a:lnTo>
                  <a:pt x="246011" y="118567"/>
                </a:lnTo>
                <a:close/>
              </a:path>
              <a:path w="348615" h="243204">
                <a:moveTo>
                  <a:pt x="246011" y="17970"/>
                </a:moveTo>
                <a:lnTo>
                  <a:pt x="228041" y="0"/>
                </a:lnTo>
                <a:lnTo>
                  <a:pt x="222554" y="0"/>
                </a:lnTo>
                <a:lnTo>
                  <a:pt x="204584" y="17970"/>
                </a:lnTo>
                <a:lnTo>
                  <a:pt x="204584" y="23456"/>
                </a:lnTo>
                <a:lnTo>
                  <a:pt x="222554" y="41414"/>
                </a:lnTo>
                <a:lnTo>
                  <a:pt x="228041" y="41414"/>
                </a:lnTo>
                <a:lnTo>
                  <a:pt x="246011" y="23456"/>
                </a:lnTo>
                <a:lnTo>
                  <a:pt x="246011" y="20713"/>
                </a:lnTo>
                <a:lnTo>
                  <a:pt x="246011" y="17970"/>
                </a:lnTo>
                <a:close/>
              </a:path>
              <a:path w="348615" h="243204">
                <a:moveTo>
                  <a:pt x="348361" y="219176"/>
                </a:moveTo>
                <a:lnTo>
                  <a:pt x="330390" y="201218"/>
                </a:lnTo>
                <a:lnTo>
                  <a:pt x="324904" y="201218"/>
                </a:lnTo>
                <a:lnTo>
                  <a:pt x="306933" y="219176"/>
                </a:lnTo>
                <a:lnTo>
                  <a:pt x="306933" y="224675"/>
                </a:lnTo>
                <a:lnTo>
                  <a:pt x="324904" y="242633"/>
                </a:lnTo>
                <a:lnTo>
                  <a:pt x="330390" y="242633"/>
                </a:lnTo>
                <a:lnTo>
                  <a:pt x="348361" y="224675"/>
                </a:lnTo>
                <a:lnTo>
                  <a:pt x="348361" y="221919"/>
                </a:lnTo>
                <a:lnTo>
                  <a:pt x="348361" y="219176"/>
                </a:lnTo>
                <a:close/>
              </a:path>
              <a:path w="348615" h="243204">
                <a:moveTo>
                  <a:pt x="348361" y="118567"/>
                </a:moveTo>
                <a:lnTo>
                  <a:pt x="330390" y="100609"/>
                </a:lnTo>
                <a:lnTo>
                  <a:pt x="324904" y="100609"/>
                </a:lnTo>
                <a:lnTo>
                  <a:pt x="306933" y="118567"/>
                </a:lnTo>
                <a:lnTo>
                  <a:pt x="306933" y="124066"/>
                </a:lnTo>
                <a:lnTo>
                  <a:pt x="324904" y="142024"/>
                </a:lnTo>
                <a:lnTo>
                  <a:pt x="330390" y="142024"/>
                </a:lnTo>
                <a:lnTo>
                  <a:pt x="348361" y="124066"/>
                </a:lnTo>
                <a:lnTo>
                  <a:pt x="348361" y="121323"/>
                </a:lnTo>
                <a:lnTo>
                  <a:pt x="348361" y="118567"/>
                </a:lnTo>
                <a:close/>
              </a:path>
              <a:path w="348615" h="243204">
                <a:moveTo>
                  <a:pt x="348361" y="17970"/>
                </a:moveTo>
                <a:lnTo>
                  <a:pt x="330390" y="0"/>
                </a:lnTo>
                <a:lnTo>
                  <a:pt x="324904" y="0"/>
                </a:lnTo>
                <a:lnTo>
                  <a:pt x="306933" y="17970"/>
                </a:lnTo>
                <a:lnTo>
                  <a:pt x="306933" y="23456"/>
                </a:lnTo>
                <a:lnTo>
                  <a:pt x="324904" y="41414"/>
                </a:lnTo>
                <a:lnTo>
                  <a:pt x="330390" y="41414"/>
                </a:lnTo>
                <a:lnTo>
                  <a:pt x="348361" y="23456"/>
                </a:lnTo>
                <a:lnTo>
                  <a:pt x="348361" y="20713"/>
                </a:lnTo>
                <a:lnTo>
                  <a:pt x="348361" y="179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474713" y="9694022"/>
            <a:ext cx="84094" cy="83467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675731" y="9694022"/>
            <a:ext cx="84094" cy="83467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862058" y="9694022"/>
            <a:ext cx="84095" cy="83467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063077" y="9694022"/>
            <a:ext cx="84095" cy="8346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41484" y="-65283"/>
            <a:ext cx="10605030" cy="2408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46563" y="1704375"/>
            <a:ext cx="11529060" cy="2708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6.png"/><Relationship Id="rId18" Type="http://schemas.openxmlformats.org/officeDocument/2006/relationships/image" Target="../media/image98.png"/><Relationship Id="rId3" Type="http://schemas.openxmlformats.org/officeDocument/2006/relationships/image" Target="../media/image89.png"/><Relationship Id="rId21" Type="http://schemas.openxmlformats.org/officeDocument/2006/relationships/image" Target="../media/image101.png"/><Relationship Id="rId7" Type="http://schemas.openxmlformats.org/officeDocument/2006/relationships/image" Target="../media/image93.png"/><Relationship Id="rId12" Type="http://schemas.openxmlformats.org/officeDocument/2006/relationships/image" Target="../media/image5.png"/><Relationship Id="rId17" Type="http://schemas.openxmlformats.org/officeDocument/2006/relationships/image" Target="../media/image97.png"/><Relationship Id="rId2" Type="http://schemas.openxmlformats.org/officeDocument/2006/relationships/image" Target="../media/image88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4.png"/><Relationship Id="rId5" Type="http://schemas.openxmlformats.org/officeDocument/2006/relationships/image" Target="../media/image91.png"/><Relationship Id="rId15" Type="http://schemas.openxmlformats.org/officeDocument/2006/relationships/image" Target="../media/image95.png"/><Relationship Id="rId10" Type="http://schemas.openxmlformats.org/officeDocument/2006/relationships/image" Target="../media/image3.png"/><Relationship Id="rId19" Type="http://schemas.openxmlformats.org/officeDocument/2006/relationships/image" Target="../media/image99.png"/><Relationship Id="rId4" Type="http://schemas.openxmlformats.org/officeDocument/2006/relationships/image" Target="../media/image90.png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26" Type="http://schemas.openxmlformats.org/officeDocument/2006/relationships/image" Target="../media/image119.png"/><Relationship Id="rId3" Type="http://schemas.openxmlformats.org/officeDocument/2006/relationships/image" Target="../media/image2.png"/><Relationship Id="rId21" Type="http://schemas.openxmlformats.org/officeDocument/2006/relationships/image" Target="../media/image114.jpg"/><Relationship Id="rId7" Type="http://schemas.openxmlformats.org/officeDocument/2006/relationships/image" Target="../media/image6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5" Type="http://schemas.openxmlformats.org/officeDocument/2006/relationships/image" Target="../media/image118.png"/><Relationship Id="rId33" Type="http://schemas.openxmlformats.org/officeDocument/2006/relationships/image" Target="../media/image126.jpg"/><Relationship Id="rId2" Type="http://schemas.openxmlformats.org/officeDocument/2006/relationships/image" Target="../media/image102.png"/><Relationship Id="rId16" Type="http://schemas.openxmlformats.org/officeDocument/2006/relationships/image" Target="../media/image109.png"/><Relationship Id="rId20" Type="http://schemas.openxmlformats.org/officeDocument/2006/relationships/image" Target="../media/image113.jpg"/><Relationship Id="rId29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4.png"/><Relationship Id="rId24" Type="http://schemas.openxmlformats.org/officeDocument/2006/relationships/image" Target="../media/image117.png"/><Relationship Id="rId32" Type="http://schemas.openxmlformats.org/officeDocument/2006/relationships/image" Target="../media/image125.jpg"/><Relationship Id="rId5" Type="http://schemas.openxmlformats.org/officeDocument/2006/relationships/image" Target="../media/image4.png"/><Relationship Id="rId15" Type="http://schemas.openxmlformats.org/officeDocument/2006/relationships/image" Target="../media/image108.png"/><Relationship Id="rId23" Type="http://schemas.openxmlformats.org/officeDocument/2006/relationships/image" Target="../media/image116.png"/><Relationship Id="rId28" Type="http://schemas.openxmlformats.org/officeDocument/2006/relationships/image" Target="../media/image121.jpg"/><Relationship Id="rId10" Type="http://schemas.openxmlformats.org/officeDocument/2006/relationships/image" Target="../media/image103.png"/><Relationship Id="rId19" Type="http://schemas.openxmlformats.org/officeDocument/2006/relationships/image" Target="../media/image112.jpg"/><Relationship Id="rId31" Type="http://schemas.openxmlformats.org/officeDocument/2006/relationships/image" Target="../media/image124.jpg"/><Relationship Id="rId4" Type="http://schemas.openxmlformats.org/officeDocument/2006/relationships/image" Target="../media/image3.png"/><Relationship Id="rId9" Type="http://schemas.openxmlformats.org/officeDocument/2006/relationships/image" Target="../media/image95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Relationship Id="rId27" Type="http://schemas.openxmlformats.org/officeDocument/2006/relationships/image" Target="../media/image120.jpg"/><Relationship Id="rId30" Type="http://schemas.openxmlformats.org/officeDocument/2006/relationships/image" Target="../media/image123.jpg"/><Relationship Id="rId8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27.png"/><Relationship Id="rId4" Type="http://schemas.openxmlformats.org/officeDocument/2006/relationships/image" Target="../media/image3.png"/><Relationship Id="rId9" Type="http://schemas.openxmlformats.org/officeDocument/2006/relationships/image" Target="../media/image9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3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30.png"/><Relationship Id="rId5" Type="http://schemas.openxmlformats.org/officeDocument/2006/relationships/image" Target="../media/image4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3.png"/><Relationship Id="rId9" Type="http://schemas.openxmlformats.org/officeDocument/2006/relationships/image" Target="../media/image95.png"/><Relationship Id="rId14" Type="http://schemas.openxmlformats.org/officeDocument/2006/relationships/image" Target="../media/image1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" Type="http://schemas.openxmlformats.org/officeDocument/2006/relationships/image" Target="../media/image70.pn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80.png"/><Relationship Id="rId5" Type="http://schemas.openxmlformats.org/officeDocument/2006/relationships/image" Target="../media/image11.png"/><Relationship Id="rId15" Type="http://schemas.openxmlformats.org/officeDocument/2006/relationships/image" Target="../media/image140.png"/><Relationship Id="rId10" Type="http://schemas.openxmlformats.org/officeDocument/2006/relationships/image" Target="../media/image5.png"/><Relationship Id="rId19" Type="http://schemas.openxmlformats.org/officeDocument/2006/relationships/image" Target="../media/image144.png"/><Relationship Id="rId4" Type="http://schemas.openxmlformats.org/officeDocument/2006/relationships/image" Target="../media/image48.png"/><Relationship Id="rId9" Type="http://schemas.openxmlformats.org/officeDocument/2006/relationships/image" Target="../media/image6.png"/><Relationship Id="rId14" Type="http://schemas.openxmlformats.org/officeDocument/2006/relationships/image" Target="../media/image1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hyperlink" Target="https://github.com/dhairyagothi/Samvidhan--Path" TargetMode="External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.jpg"/><Relationship Id="rId5" Type="http://schemas.openxmlformats.org/officeDocument/2006/relationships/image" Target="../media/image80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0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7.png"/><Relationship Id="rId2" Type="http://schemas.openxmlformats.org/officeDocument/2006/relationships/image" Target="../media/image148.png"/><Relationship Id="rId16" Type="http://schemas.openxmlformats.org/officeDocument/2006/relationships/hyperlink" Target="https://samvidhan-path.vercel.a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5" Type="http://schemas.openxmlformats.org/officeDocument/2006/relationships/image" Target="../media/image159.jp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58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0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7.png"/><Relationship Id="rId2" Type="http://schemas.openxmlformats.org/officeDocument/2006/relationships/image" Target="../media/image148.png"/><Relationship Id="rId16" Type="http://schemas.openxmlformats.org/officeDocument/2006/relationships/hyperlink" Target="https://samvidhan-path.vercel.a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5" Type="http://schemas.openxmlformats.org/officeDocument/2006/relationships/image" Target="../media/image161.jp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0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7.png"/><Relationship Id="rId2" Type="http://schemas.openxmlformats.org/officeDocument/2006/relationships/image" Target="../media/image162.png"/><Relationship Id="rId16" Type="http://schemas.openxmlformats.org/officeDocument/2006/relationships/hyperlink" Target="https://samvidhan-path.vercel.a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5" Type="http://schemas.openxmlformats.org/officeDocument/2006/relationships/image" Target="../media/image164.jp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3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9.png"/><Relationship Id="rId7" Type="http://schemas.openxmlformats.org/officeDocument/2006/relationships/image" Target="../media/image11.png"/><Relationship Id="rId12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165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Relationship Id="rId9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67.png"/><Relationship Id="rId7" Type="http://schemas.openxmlformats.org/officeDocument/2006/relationships/image" Target="../media/image174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10" Type="http://schemas.openxmlformats.org/officeDocument/2006/relationships/image" Target="../media/image10.png"/><Relationship Id="rId4" Type="http://schemas.openxmlformats.org/officeDocument/2006/relationships/image" Target="../media/image168.png"/><Relationship Id="rId9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64.png"/><Relationship Id="rId7" Type="http://schemas.openxmlformats.org/officeDocument/2006/relationships/image" Target="../media/image17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54.png"/><Relationship Id="rId10" Type="http://schemas.openxmlformats.org/officeDocument/2006/relationships/image" Target="../media/image10.png"/><Relationship Id="rId4" Type="http://schemas.openxmlformats.org/officeDocument/2006/relationships/image" Target="../media/image176.png"/><Relationship Id="rId9" Type="http://schemas.openxmlformats.org/officeDocument/2006/relationships/image" Target="../media/image1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2.png"/><Relationship Id="rId21" Type="http://schemas.openxmlformats.org/officeDocument/2006/relationships/image" Target="../media/image39.png"/><Relationship Id="rId7" Type="http://schemas.openxmlformats.org/officeDocument/2006/relationships/image" Target="../media/image26.png"/><Relationship Id="rId12" Type="http://schemas.openxmlformats.org/officeDocument/2006/relationships/image" Target="../media/image7.png"/><Relationship Id="rId17" Type="http://schemas.openxmlformats.org/officeDocument/2006/relationships/image" Target="../media/image35.png"/><Relationship Id="rId2" Type="http://schemas.openxmlformats.org/officeDocument/2006/relationships/image" Target="../media/image21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3.png"/><Relationship Id="rId10" Type="http://schemas.openxmlformats.org/officeDocument/2006/relationships/image" Target="../media/image29.png"/><Relationship Id="rId19" Type="http://schemas.openxmlformats.org/officeDocument/2006/relationships/image" Target="../media/image37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Relationship Id="rId2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7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png"/><Relationship Id="rId18" Type="http://schemas.openxmlformats.org/officeDocument/2006/relationships/image" Target="../media/image48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49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7.png"/><Relationship Id="rId5" Type="http://schemas.openxmlformats.org/officeDocument/2006/relationships/image" Target="../media/image52.png"/><Relationship Id="rId15" Type="http://schemas.openxmlformats.org/officeDocument/2006/relationships/image" Target="../media/image61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6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65.png"/><Relationship Id="rId2" Type="http://schemas.openxmlformats.org/officeDocument/2006/relationships/image" Target="../media/image40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5" Type="http://schemas.openxmlformats.org/officeDocument/2006/relationships/image" Target="../media/image68.png"/><Relationship Id="rId10" Type="http://schemas.openxmlformats.org/officeDocument/2006/relationships/image" Target="../media/image64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1.png"/><Relationship Id="rId1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6.png"/><Relationship Id="rId2" Type="http://schemas.openxmlformats.org/officeDocument/2006/relationships/image" Target="../media/image70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13.png"/><Relationship Id="rId10" Type="http://schemas.openxmlformats.org/officeDocument/2006/relationships/image" Target="../media/image76.png"/><Relationship Id="rId19" Type="http://schemas.openxmlformats.org/officeDocument/2006/relationships/image" Target="../media/image80.png"/><Relationship Id="rId4" Type="http://schemas.openxmlformats.org/officeDocument/2006/relationships/image" Target="../media/image48.png"/><Relationship Id="rId9" Type="http://schemas.openxmlformats.org/officeDocument/2006/relationships/image" Target="../media/image75.pn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84.png"/><Relationship Id="rId12" Type="http://schemas.openxmlformats.org/officeDocument/2006/relationships/image" Target="../media/image12.png"/><Relationship Id="rId17" Type="http://schemas.openxmlformats.org/officeDocument/2006/relationships/image" Target="../media/image80.png"/><Relationship Id="rId2" Type="http://schemas.openxmlformats.org/officeDocument/2006/relationships/image" Target="../media/image81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11.png"/><Relationship Id="rId5" Type="http://schemas.openxmlformats.org/officeDocument/2006/relationships/image" Target="../media/image82.png"/><Relationship Id="rId15" Type="http://schemas.openxmlformats.org/officeDocument/2006/relationships/image" Target="../media/image6.png"/><Relationship Id="rId10" Type="http://schemas.openxmlformats.org/officeDocument/2006/relationships/image" Target="../media/image87.png"/><Relationship Id="rId4" Type="http://schemas.openxmlformats.org/officeDocument/2006/relationships/image" Target="../media/image10.png"/><Relationship Id="rId9" Type="http://schemas.openxmlformats.org/officeDocument/2006/relationships/image" Target="../media/image86.png"/><Relationship Id="rId14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3555" cy="10287000"/>
            </a:xfrm>
            <a:custGeom>
              <a:avLst/>
              <a:gdLst/>
              <a:ahLst/>
              <a:cxnLst/>
              <a:rect l="l" t="t" r="r" b="b"/>
              <a:pathLst>
                <a:path w="18283555" h="10287000">
                  <a:moveTo>
                    <a:pt x="18283543" y="10287004"/>
                  </a:moveTo>
                  <a:lnTo>
                    <a:pt x="0" y="10287004"/>
                  </a:lnTo>
                  <a:lnTo>
                    <a:pt x="0" y="0"/>
                  </a:lnTo>
                  <a:lnTo>
                    <a:pt x="18283543" y="0"/>
                  </a:lnTo>
                  <a:lnTo>
                    <a:pt x="18283543" y="10287004"/>
                  </a:lnTo>
                  <a:close/>
                </a:path>
              </a:pathLst>
            </a:custGeom>
            <a:solidFill>
              <a:srgbClr val="FFFFFF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393058" y="1725597"/>
            <a:ext cx="12116435" cy="1263015"/>
            <a:chOff x="3393058" y="1725597"/>
            <a:chExt cx="12116435" cy="1263015"/>
          </a:xfrm>
        </p:grpSpPr>
        <p:sp>
          <p:nvSpPr>
            <p:cNvPr id="6" name="object 6"/>
            <p:cNvSpPr/>
            <p:nvPr/>
          </p:nvSpPr>
          <p:spPr>
            <a:xfrm>
              <a:off x="3393058" y="1725597"/>
              <a:ext cx="12116435" cy="1263015"/>
            </a:xfrm>
            <a:custGeom>
              <a:avLst/>
              <a:gdLst/>
              <a:ahLst/>
              <a:cxnLst/>
              <a:rect l="l" t="t" r="r" b="b"/>
              <a:pathLst>
                <a:path w="12116435" h="1263014">
                  <a:moveTo>
                    <a:pt x="12115984" y="1262903"/>
                  </a:moveTo>
                  <a:lnTo>
                    <a:pt x="0" y="1262903"/>
                  </a:lnTo>
                  <a:lnTo>
                    <a:pt x="0" y="0"/>
                  </a:lnTo>
                  <a:lnTo>
                    <a:pt x="12115984" y="0"/>
                  </a:lnTo>
                  <a:lnTo>
                    <a:pt x="12115984" y="1262903"/>
                  </a:lnTo>
                  <a:close/>
                </a:path>
              </a:pathLst>
            </a:custGeom>
            <a:solidFill>
              <a:srgbClr val="FFFFFF">
                <a:alpha val="4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43262" y="2734195"/>
              <a:ext cx="11813540" cy="95250"/>
            </a:xfrm>
            <a:custGeom>
              <a:avLst/>
              <a:gdLst/>
              <a:ahLst/>
              <a:cxnLst/>
              <a:rect l="l" t="t" r="r" b="b"/>
              <a:pathLst>
                <a:path w="11813540" h="95250">
                  <a:moveTo>
                    <a:pt x="2188895" y="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2188895" y="95250"/>
                  </a:lnTo>
                  <a:lnTo>
                    <a:pt x="2188895" y="0"/>
                  </a:lnTo>
                  <a:close/>
                </a:path>
                <a:path w="11813540" h="95250">
                  <a:moveTo>
                    <a:pt x="11813096" y="0"/>
                  </a:moveTo>
                  <a:lnTo>
                    <a:pt x="2539352" y="0"/>
                  </a:lnTo>
                  <a:lnTo>
                    <a:pt x="2539352" y="95250"/>
                  </a:lnTo>
                  <a:lnTo>
                    <a:pt x="11813096" y="95250"/>
                  </a:lnTo>
                  <a:lnTo>
                    <a:pt x="11813096" y="0"/>
                  </a:lnTo>
                  <a:close/>
                </a:path>
              </a:pathLst>
            </a:custGeom>
            <a:solidFill>
              <a:srgbClr val="120D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30563" y="1701365"/>
            <a:ext cx="11838940" cy="1181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550" spc="95" dirty="0">
                <a:solidFill>
                  <a:srgbClr val="120D1B"/>
                </a:solidFill>
                <a:latin typeface="Times New Roman"/>
                <a:cs typeface="Times New Roman"/>
              </a:rPr>
              <a:t>PROJECT</a:t>
            </a:r>
            <a:r>
              <a:rPr sz="7550" spc="-335" dirty="0">
                <a:solidFill>
                  <a:srgbClr val="120D1B"/>
                </a:solidFill>
                <a:latin typeface="Times New Roman"/>
                <a:cs typeface="Times New Roman"/>
              </a:rPr>
              <a:t> </a:t>
            </a:r>
            <a:r>
              <a:rPr sz="7550" dirty="0">
                <a:solidFill>
                  <a:srgbClr val="120D1B"/>
                </a:solidFill>
                <a:latin typeface="Times New Roman"/>
                <a:cs typeface="Times New Roman"/>
              </a:rPr>
              <a:t>EXHIBITION</a:t>
            </a:r>
            <a:r>
              <a:rPr sz="7550" spc="-335" dirty="0">
                <a:solidFill>
                  <a:srgbClr val="120D1B"/>
                </a:solidFill>
                <a:latin typeface="Times New Roman"/>
                <a:cs typeface="Times New Roman"/>
              </a:rPr>
              <a:t> </a:t>
            </a:r>
            <a:r>
              <a:rPr sz="7550" spc="550" dirty="0">
                <a:solidFill>
                  <a:srgbClr val="120D1B"/>
                </a:solidFill>
                <a:latin typeface="Times New Roman"/>
                <a:cs typeface="Times New Roman"/>
              </a:rPr>
              <a:t>-</a:t>
            </a:r>
            <a:r>
              <a:rPr sz="7550" spc="-330" dirty="0">
                <a:solidFill>
                  <a:srgbClr val="120D1B"/>
                </a:solidFill>
                <a:latin typeface="Times New Roman"/>
                <a:cs typeface="Times New Roman"/>
              </a:rPr>
              <a:t> </a:t>
            </a:r>
            <a:r>
              <a:rPr sz="7550" spc="-580" dirty="0">
                <a:solidFill>
                  <a:srgbClr val="120D1B"/>
                </a:solidFill>
                <a:latin typeface="Times New Roman"/>
                <a:cs typeface="Times New Roman"/>
              </a:rPr>
              <a:t>I</a:t>
            </a:r>
            <a:endParaRPr sz="75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551582" y="6592480"/>
            <a:ext cx="3184525" cy="765810"/>
          </a:xfrm>
          <a:custGeom>
            <a:avLst/>
            <a:gdLst/>
            <a:ahLst/>
            <a:cxnLst/>
            <a:rect l="l" t="t" r="r" b="b"/>
            <a:pathLst>
              <a:path w="3184525" h="765809">
                <a:moveTo>
                  <a:pt x="2802161" y="765395"/>
                </a:moveTo>
                <a:lnTo>
                  <a:pt x="382672" y="765395"/>
                </a:lnTo>
                <a:lnTo>
                  <a:pt x="334694" y="762415"/>
                </a:lnTo>
                <a:lnTo>
                  <a:pt x="288468" y="753709"/>
                </a:lnTo>
                <a:lnTo>
                  <a:pt x="244381" y="739637"/>
                </a:lnTo>
                <a:lnTo>
                  <a:pt x="202790" y="720557"/>
                </a:lnTo>
                <a:lnTo>
                  <a:pt x="164054" y="696830"/>
                </a:lnTo>
                <a:lnTo>
                  <a:pt x="128533" y="668812"/>
                </a:lnTo>
                <a:lnTo>
                  <a:pt x="96584" y="636863"/>
                </a:lnTo>
                <a:lnTo>
                  <a:pt x="68566" y="601342"/>
                </a:lnTo>
                <a:lnTo>
                  <a:pt x="44839" y="562607"/>
                </a:lnTo>
                <a:lnTo>
                  <a:pt x="25759" y="521016"/>
                </a:lnTo>
                <a:lnTo>
                  <a:pt x="11687" y="476929"/>
                </a:lnTo>
                <a:lnTo>
                  <a:pt x="2981" y="430704"/>
                </a:lnTo>
                <a:lnTo>
                  <a:pt x="0" y="382699"/>
                </a:lnTo>
                <a:lnTo>
                  <a:pt x="2981" y="334694"/>
                </a:lnTo>
                <a:lnTo>
                  <a:pt x="11687" y="288468"/>
                </a:lnTo>
                <a:lnTo>
                  <a:pt x="25759" y="244381"/>
                </a:lnTo>
                <a:lnTo>
                  <a:pt x="44839" y="202790"/>
                </a:lnTo>
                <a:lnTo>
                  <a:pt x="68566" y="164054"/>
                </a:lnTo>
                <a:lnTo>
                  <a:pt x="96584" y="128533"/>
                </a:lnTo>
                <a:lnTo>
                  <a:pt x="128533" y="96584"/>
                </a:lnTo>
                <a:lnTo>
                  <a:pt x="164054" y="68566"/>
                </a:lnTo>
                <a:lnTo>
                  <a:pt x="202790" y="44839"/>
                </a:lnTo>
                <a:lnTo>
                  <a:pt x="244381" y="25759"/>
                </a:lnTo>
                <a:lnTo>
                  <a:pt x="288468" y="11687"/>
                </a:lnTo>
                <a:lnTo>
                  <a:pt x="334694" y="2981"/>
                </a:lnTo>
                <a:lnTo>
                  <a:pt x="382699" y="0"/>
                </a:lnTo>
                <a:lnTo>
                  <a:pt x="2802134" y="0"/>
                </a:lnTo>
                <a:lnTo>
                  <a:pt x="2850139" y="2981"/>
                </a:lnTo>
                <a:lnTo>
                  <a:pt x="2896366" y="11687"/>
                </a:lnTo>
                <a:lnTo>
                  <a:pt x="2940454" y="25759"/>
                </a:lnTo>
                <a:lnTo>
                  <a:pt x="2982046" y="44839"/>
                </a:lnTo>
                <a:lnTo>
                  <a:pt x="3020783" y="68566"/>
                </a:lnTo>
                <a:lnTo>
                  <a:pt x="3056305" y="96584"/>
                </a:lnTo>
                <a:lnTo>
                  <a:pt x="3088255" y="128533"/>
                </a:lnTo>
                <a:lnTo>
                  <a:pt x="3116274" y="164054"/>
                </a:lnTo>
                <a:lnTo>
                  <a:pt x="3140003" y="202790"/>
                </a:lnTo>
                <a:lnTo>
                  <a:pt x="3159083" y="244381"/>
                </a:lnTo>
                <a:lnTo>
                  <a:pt x="3173155" y="288468"/>
                </a:lnTo>
                <a:lnTo>
                  <a:pt x="3181862" y="334694"/>
                </a:lnTo>
                <a:lnTo>
                  <a:pt x="3184170" y="371856"/>
                </a:lnTo>
                <a:lnTo>
                  <a:pt x="3184170" y="393542"/>
                </a:lnTo>
                <a:lnTo>
                  <a:pt x="3173155" y="476929"/>
                </a:lnTo>
                <a:lnTo>
                  <a:pt x="3159083" y="521016"/>
                </a:lnTo>
                <a:lnTo>
                  <a:pt x="3140003" y="562607"/>
                </a:lnTo>
                <a:lnTo>
                  <a:pt x="3116274" y="601342"/>
                </a:lnTo>
                <a:lnTo>
                  <a:pt x="3088255" y="636863"/>
                </a:lnTo>
                <a:lnTo>
                  <a:pt x="3056305" y="668812"/>
                </a:lnTo>
                <a:lnTo>
                  <a:pt x="3020783" y="696830"/>
                </a:lnTo>
                <a:lnTo>
                  <a:pt x="2982046" y="720557"/>
                </a:lnTo>
                <a:lnTo>
                  <a:pt x="2940454" y="739637"/>
                </a:lnTo>
                <a:lnTo>
                  <a:pt x="2896366" y="753709"/>
                </a:lnTo>
                <a:lnTo>
                  <a:pt x="2850139" y="762415"/>
                </a:lnTo>
                <a:lnTo>
                  <a:pt x="2802161" y="765395"/>
                </a:lnTo>
                <a:close/>
              </a:path>
            </a:pathLst>
          </a:custGeom>
          <a:solidFill>
            <a:srgbClr val="FFFFFF">
              <a:alpha val="7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083" y="241937"/>
            <a:ext cx="3267059" cy="1323973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2708869" y="8186592"/>
            <a:ext cx="5207000" cy="560705"/>
          </a:xfrm>
          <a:custGeom>
            <a:avLst/>
            <a:gdLst/>
            <a:ahLst/>
            <a:cxnLst/>
            <a:rect l="l" t="t" r="r" b="b"/>
            <a:pathLst>
              <a:path w="5207000" h="560704">
                <a:moveTo>
                  <a:pt x="4926468" y="560594"/>
                </a:moveTo>
                <a:lnTo>
                  <a:pt x="280290" y="560594"/>
                </a:lnTo>
                <a:lnTo>
                  <a:pt x="234831" y="556925"/>
                </a:lnTo>
                <a:lnTo>
                  <a:pt x="191701" y="546304"/>
                </a:lnTo>
                <a:lnTo>
                  <a:pt x="151484" y="529307"/>
                </a:lnTo>
                <a:lnTo>
                  <a:pt x="114757" y="506512"/>
                </a:lnTo>
                <a:lnTo>
                  <a:pt x="82097" y="478496"/>
                </a:lnTo>
                <a:lnTo>
                  <a:pt x="54081" y="445836"/>
                </a:lnTo>
                <a:lnTo>
                  <a:pt x="31286" y="409109"/>
                </a:lnTo>
                <a:lnTo>
                  <a:pt x="14289" y="368891"/>
                </a:lnTo>
                <a:lnTo>
                  <a:pt x="3668" y="325762"/>
                </a:lnTo>
                <a:lnTo>
                  <a:pt x="0" y="280296"/>
                </a:lnTo>
                <a:lnTo>
                  <a:pt x="3668" y="234831"/>
                </a:lnTo>
                <a:lnTo>
                  <a:pt x="14289" y="191701"/>
                </a:lnTo>
                <a:lnTo>
                  <a:pt x="31286" y="151484"/>
                </a:lnTo>
                <a:lnTo>
                  <a:pt x="54081" y="114757"/>
                </a:lnTo>
                <a:lnTo>
                  <a:pt x="82097" y="82097"/>
                </a:lnTo>
                <a:lnTo>
                  <a:pt x="114757" y="54081"/>
                </a:lnTo>
                <a:lnTo>
                  <a:pt x="151484" y="31286"/>
                </a:lnTo>
                <a:lnTo>
                  <a:pt x="191701" y="14289"/>
                </a:lnTo>
                <a:lnTo>
                  <a:pt x="234831" y="3668"/>
                </a:lnTo>
                <a:lnTo>
                  <a:pt x="280296" y="0"/>
                </a:lnTo>
                <a:lnTo>
                  <a:pt x="4926461" y="0"/>
                </a:lnTo>
                <a:lnTo>
                  <a:pt x="4971928" y="3668"/>
                </a:lnTo>
                <a:lnTo>
                  <a:pt x="5015058" y="14289"/>
                </a:lnTo>
                <a:lnTo>
                  <a:pt x="5055275" y="31286"/>
                </a:lnTo>
                <a:lnTo>
                  <a:pt x="5092002" y="54081"/>
                </a:lnTo>
                <a:lnTo>
                  <a:pt x="5124661" y="82097"/>
                </a:lnTo>
                <a:lnTo>
                  <a:pt x="5152677" y="114757"/>
                </a:lnTo>
                <a:lnTo>
                  <a:pt x="5175471" y="151484"/>
                </a:lnTo>
                <a:lnTo>
                  <a:pt x="5192466" y="191701"/>
                </a:lnTo>
                <a:lnTo>
                  <a:pt x="5203087" y="234831"/>
                </a:lnTo>
                <a:lnTo>
                  <a:pt x="5206755" y="280296"/>
                </a:lnTo>
                <a:lnTo>
                  <a:pt x="5203087" y="325762"/>
                </a:lnTo>
                <a:lnTo>
                  <a:pt x="5192466" y="368891"/>
                </a:lnTo>
                <a:lnTo>
                  <a:pt x="5175471" y="409109"/>
                </a:lnTo>
                <a:lnTo>
                  <a:pt x="5152677" y="445836"/>
                </a:lnTo>
                <a:lnTo>
                  <a:pt x="5124661" y="478496"/>
                </a:lnTo>
                <a:lnTo>
                  <a:pt x="5092002" y="506512"/>
                </a:lnTo>
                <a:lnTo>
                  <a:pt x="5055275" y="529307"/>
                </a:lnTo>
                <a:lnTo>
                  <a:pt x="5015058" y="546304"/>
                </a:lnTo>
                <a:lnTo>
                  <a:pt x="4971928" y="556925"/>
                </a:lnTo>
                <a:lnTo>
                  <a:pt x="4926468" y="560594"/>
                </a:lnTo>
                <a:close/>
              </a:path>
            </a:pathLst>
          </a:custGeom>
          <a:solidFill>
            <a:srgbClr val="FFFFFF">
              <a:alpha val="7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904351" y="8234280"/>
            <a:ext cx="481584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i="1" spc="-165" dirty="0">
                <a:latin typeface="Verdana"/>
                <a:cs typeface="Verdana"/>
              </a:rPr>
              <a:t>Reviewer</a:t>
            </a:r>
            <a:r>
              <a:rPr sz="2300" i="1" spc="-180" dirty="0">
                <a:latin typeface="Verdana"/>
                <a:cs typeface="Verdana"/>
              </a:rPr>
              <a:t> </a:t>
            </a:r>
            <a:r>
              <a:rPr sz="2300" i="1" spc="-570" dirty="0">
                <a:latin typeface="Verdana"/>
                <a:cs typeface="Verdana"/>
              </a:rPr>
              <a:t>:</a:t>
            </a:r>
            <a:r>
              <a:rPr sz="2300" i="1" spc="-180" dirty="0">
                <a:latin typeface="Verdana"/>
                <a:cs typeface="Verdana"/>
              </a:rPr>
              <a:t> </a:t>
            </a:r>
            <a:r>
              <a:rPr sz="2300" i="1" spc="-125" dirty="0">
                <a:latin typeface="Verdana"/>
                <a:cs typeface="Verdana"/>
              </a:rPr>
              <a:t>Dr.Santosh</a:t>
            </a:r>
            <a:r>
              <a:rPr sz="2300" i="1" spc="-180" dirty="0">
                <a:latin typeface="Verdana"/>
                <a:cs typeface="Verdana"/>
              </a:rPr>
              <a:t> </a:t>
            </a:r>
            <a:r>
              <a:rPr sz="2300" i="1" spc="-110" dirty="0">
                <a:latin typeface="Verdana"/>
                <a:cs typeface="Verdana"/>
              </a:rPr>
              <a:t>Kumar</a:t>
            </a:r>
            <a:r>
              <a:rPr sz="2300" i="1" spc="-175" dirty="0">
                <a:latin typeface="Verdana"/>
                <a:cs typeface="Verdana"/>
              </a:rPr>
              <a:t> </a:t>
            </a:r>
            <a:r>
              <a:rPr sz="2300" i="1" spc="-114" dirty="0">
                <a:latin typeface="Verdana"/>
                <a:cs typeface="Verdana"/>
              </a:rPr>
              <a:t>Sahoo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1726" y="8186592"/>
            <a:ext cx="4598670" cy="560705"/>
          </a:xfrm>
          <a:custGeom>
            <a:avLst/>
            <a:gdLst/>
            <a:ahLst/>
            <a:cxnLst/>
            <a:rect l="l" t="t" r="r" b="b"/>
            <a:pathLst>
              <a:path w="4598670" h="560704">
                <a:moveTo>
                  <a:pt x="4319125" y="560594"/>
                </a:moveTo>
                <a:lnTo>
                  <a:pt x="280290" y="560594"/>
                </a:lnTo>
                <a:lnTo>
                  <a:pt x="234831" y="556925"/>
                </a:lnTo>
                <a:lnTo>
                  <a:pt x="191701" y="546304"/>
                </a:lnTo>
                <a:lnTo>
                  <a:pt x="151484" y="529307"/>
                </a:lnTo>
                <a:lnTo>
                  <a:pt x="114757" y="506512"/>
                </a:lnTo>
                <a:lnTo>
                  <a:pt x="82097" y="478496"/>
                </a:lnTo>
                <a:lnTo>
                  <a:pt x="54081" y="445836"/>
                </a:lnTo>
                <a:lnTo>
                  <a:pt x="31286" y="409109"/>
                </a:lnTo>
                <a:lnTo>
                  <a:pt x="14289" y="368891"/>
                </a:lnTo>
                <a:lnTo>
                  <a:pt x="3668" y="325762"/>
                </a:lnTo>
                <a:lnTo>
                  <a:pt x="0" y="280296"/>
                </a:lnTo>
                <a:lnTo>
                  <a:pt x="3668" y="234831"/>
                </a:lnTo>
                <a:lnTo>
                  <a:pt x="14289" y="191701"/>
                </a:lnTo>
                <a:lnTo>
                  <a:pt x="31286" y="151484"/>
                </a:lnTo>
                <a:lnTo>
                  <a:pt x="54081" y="114757"/>
                </a:lnTo>
                <a:lnTo>
                  <a:pt x="82097" y="82097"/>
                </a:lnTo>
                <a:lnTo>
                  <a:pt x="114757" y="54081"/>
                </a:lnTo>
                <a:lnTo>
                  <a:pt x="151484" y="31286"/>
                </a:lnTo>
                <a:lnTo>
                  <a:pt x="191701" y="14289"/>
                </a:lnTo>
                <a:lnTo>
                  <a:pt x="234831" y="3668"/>
                </a:lnTo>
                <a:lnTo>
                  <a:pt x="280296" y="0"/>
                </a:lnTo>
                <a:lnTo>
                  <a:pt x="4319118" y="0"/>
                </a:lnTo>
                <a:lnTo>
                  <a:pt x="4364585" y="3668"/>
                </a:lnTo>
                <a:lnTo>
                  <a:pt x="4407715" y="14289"/>
                </a:lnTo>
                <a:lnTo>
                  <a:pt x="4447932" y="31286"/>
                </a:lnTo>
                <a:lnTo>
                  <a:pt x="4484659" y="54081"/>
                </a:lnTo>
                <a:lnTo>
                  <a:pt x="4517318" y="82097"/>
                </a:lnTo>
                <a:lnTo>
                  <a:pt x="4545334" y="114757"/>
                </a:lnTo>
                <a:lnTo>
                  <a:pt x="4568128" y="151484"/>
                </a:lnTo>
                <a:lnTo>
                  <a:pt x="4585123" y="191701"/>
                </a:lnTo>
                <a:lnTo>
                  <a:pt x="4595744" y="234831"/>
                </a:lnTo>
                <a:lnTo>
                  <a:pt x="4598622" y="270504"/>
                </a:lnTo>
                <a:lnTo>
                  <a:pt x="4598622" y="290089"/>
                </a:lnTo>
                <a:lnTo>
                  <a:pt x="4585123" y="368891"/>
                </a:lnTo>
                <a:lnTo>
                  <a:pt x="4568128" y="409109"/>
                </a:lnTo>
                <a:lnTo>
                  <a:pt x="4545334" y="445836"/>
                </a:lnTo>
                <a:lnTo>
                  <a:pt x="4517318" y="478496"/>
                </a:lnTo>
                <a:lnTo>
                  <a:pt x="4484659" y="506512"/>
                </a:lnTo>
                <a:lnTo>
                  <a:pt x="4447932" y="529307"/>
                </a:lnTo>
                <a:lnTo>
                  <a:pt x="4407715" y="546304"/>
                </a:lnTo>
                <a:lnTo>
                  <a:pt x="4364585" y="556925"/>
                </a:lnTo>
                <a:lnTo>
                  <a:pt x="4319125" y="560594"/>
                </a:lnTo>
                <a:close/>
              </a:path>
            </a:pathLst>
          </a:custGeom>
          <a:solidFill>
            <a:srgbClr val="FFFFFF">
              <a:alpha val="7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38266" y="8221612"/>
            <a:ext cx="3546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114" dirty="0">
                <a:latin typeface="Verdana"/>
                <a:cs typeface="Verdana"/>
              </a:rPr>
              <a:t>Supervisor</a:t>
            </a:r>
            <a:r>
              <a:rPr sz="2400" i="1" spc="-175" dirty="0">
                <a:latin typeface="Verdana"/>
                <a:cs typeface="Verdana"/>
              </a:rPr>
              <a:t> </a:t>
            </a:r>
            <a:r>
              <a:rPr sz="2400" i="1" spc="-590" dirty="0">
                <a:latin typeface="Verdana"/>
                <a:cs typeface="Verdana"/>
              </a:rPr>
              <a:t>:</a:t>
            </a:r>
            <a:r>
              <a:rPr sz="2400" i="1" spc="-175" dirty="0">
                <a:latin typeface="Verdana"/>
                <a:cs typeface="Verdana"/>
              </a:rPr>
              <a:t> </a:t>
            </a:r>
            <a:r>
              <a:rPr sz="2400" i="1" spc="-120" dirty="0">
                <a:latin typeface="Verdana"/>
                <a:cs typeface="Verdana"/>
              </a:rPr>
              <a:t>Dr.Nirmala</a:t>
            </a:r>
            <a:r>
              <a:rPr sz="2400" i="1" spc="-175" dirty="0">
                <a:latin typeface="Verdana"/>
                <a:cs typeface="Verdana"/>
              </a:rPr>
              <a:t> </a:t>
            </a:r>
            <a:r>
              <a:rPr sz="2400" i="1" spc="-50" dirty="0">
                <a:latin typeface="Verdana"/>
                <a:cs typeface="Verdana"/>
              </a:rPr>
              <a:t>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67101" y="8186592"/>
            <a:ext cx="5354320" cy="560705"/>
          </a:xfrm>
          <a:custGeom>
            <a:avLst/>
            <a:gdLst/>
            <a:ahLst/>
            <a:cxnLst/>
            <a:rect l="l" t="t" r="r" b="b"/>
            <a:pathLst>
              <a:path w="5354320" h="560704">
                <a:moveTo>
                  <a:pt x="5073516" y="560594"/>
                </a:moveTo>
                <a:lnTo>
                  <a:pt x="280290" y="560594"/>
                </a:lnTo>
                <a:lnTo>
                  <a:pt x="234831" y="556925"/>
                </a:lnTo>
                <a:lnTo>
                  <a:pt x="191701" y="546304"/>
                </a:lnTo>
                <a:lnTo>
                  <a:pt x="151484" y="529307"/>
                </a:lnTo>
                <a:lnTo>
                  <a:pt x="114757" y="506512"/>
                </a:lnTo>
                <a:lnTo>
                  <a:pt x="82097" y="478496"/>
                </a:lnTo>
                <a:lnTo>
                  <a:pt x="54081" y="445836"/>
                </a:lnTo>
                <a:lnTo>
                  <a:pt x="31286" y="409109"/>
                </a:lnTo>
                <a:lnTo>
                  <a:pt x="14289" y="368891"/>
                </a:lnTo>
                <a:lnTo>
                  <a:pt x="3668" y="325762"/>
                </a:lnTo>
                <a:lnTo>
                  <a:pt x="0" y="280296"/>
                </a:lnTo>
                <a:lnTo>
                  <a:pt x="3668" y="234831"/>
                </a:lnTo>
                <a:lnTo>
                  <a:pt x="14289" y="191701"/>
                </a:lnTo>
                <a:lnTo>
                  <a:pt x="31286" y="151484"/>
                </a:lnTo>
                <a:lnTo>
                  <a:pt x="54081" y="114757"/>
                </a:lnTo>
                <a:lnTo>
                  <a:pt x="82097" y="82097"/>
                </a:lnTo>
                <a:lnTo>
                  <a:pt x="114757" y="54081"/>
                </a:lnTo>
                <a:lnTo>
                  <a:pt x="151484" y="31286"/>
                </a:lnTo>
                <a:lnTo>
                  <a:pt x="191701" y="14289"/>
                </a:lnTo>
                <a:lnTo>
                  <a:pt x="234831" y="3668"/>
                </a:lnTo>
                <a:lnTo>
                  <a:pt x="280296" y="0"/>
                </a:lnTo>
                <a:lnTo>
                  <a:pt x="5073509" y="0"/>
                </a:lnTo>
                <a:lnTo>
                  <a:pt x="5118968" y="3668"/>
                </a:lnTo>
                <a:lnTo>
                  <a:pt x="5162094" y="14289"/>
                </a:lnTo>
                <a:lnTo>
                  <a:pt x="5202309" y="31286"/>
                </a:lnTo>
                <a:lnTo>
                  <a:pt x="5239036" y="54081"/>
                </a:lnTo>
                <a:lnTo>
                  <a:pt x="5271698" y="82097"/>
                </a:lnTo>
                <a:lnTo>
                  <a:pt x="5299715" y="114757"/>
                </a:lnTo>
                <a:lnTo>
                  <a:pt x="5322512" y="151484"/>
                </a:lnTo>
                <a:lnTo>
                  <a:pt x="5339511" y="191701"/>
                </a:lnTo>
                <a:lnTo>
                  <a:pt x="5350134" y="234831"/>
                </a:lnTo>
                <a:lnTo>
                  <a:pt x="5353803" y="280296"/>
                </a:lnTo>
                <a:lnTo>
                  <a:pt x="5350134" y="325762"/>
                </a:lnTo>
                <a:lnTo>
                  <a:pt x="5339511" y="368891"/>
                </a:lnTo>
                <a:lnTo>
                  <a:pt x="5322512" y="409109"/>
                </a:lnTo>
                <a:lnTo>
                  <a:pt x="5299715" y="445836"/>
                </a:lnTo>
                <a:lnTo>
                  <a:pt x="5271698" y="478496"/>
                </a:lnTo>
                <a:lnTo>
                  <a:pt x="5239036" y="506512"/>
                </a:lnTo>
                <a:lnTo>
                  <a:pt x="5202309" y="529307"/>
                </a:lnTo>
                <a:lnTo>
                  <a:pt x="5162094" y="546304"/>
                </a:lnTo>
                <a:lnTo>
                  <a:pt x="5118968" y="556925"/>
                </a:lnTo>
                <a:lnTo>
                  <a:pt x="5073516" y="560594"/>
                </a:lnTo>
                <a:close/>
              </a:path>
            </a:pathLst>
          </a:custGeom>
          <a:solidFill>
            <a:srgbClr val="FFFFFF">
              <a:alpha val="7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686695" y="8234280"/>
            <a:ext cx="498792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i="1" spc="-210" dirty="0">
                <a:latin typeface="Verdana"/>
                <a:cs typeface="Verdana"/>
              </a:rPr>
              <a:t>Reviewer:</a:t>
            </a:r>
            <a:r>
              <a:rPr sz="2300" i="1" spc="-150" dirty="0">
                <a:latin typeface="Verdana"/>
                <a:cs typeface="Verdana"/>
              </a:rPr>
              <a:t> </a:t>
            </a:r>
            <a:r>
              <a:rPr sz="2300" i="1" spc="-125" dirty="0">
                <a:latin typeface="Verdana"/>
                <a:cs typeface="Verdana"/>
              </a:rPr>
              <a:t>Dr.Chandan</a:t>
            </a:r>
            <a:r>
              <a:rPr sz="2300" i="1" spc="-150" dirty="0">
                <a:latin typeface="Verdana"/>
                <a:cs typeface="Verdana"/>
              </a:rPr>
              <a:t> </a:t>
            </a:r>
            <a:r>
              <a:rPr sz="2300" i="1" spc="-110" dirty="0">
                <a:latin typeface="Verdana"/>
                <a:cs typeface="Verdana"/>
              </a:rPr>
              <a:t>Kumar</a:t>
            </a:r>
            <a:r>
              <a:rPr sz="2300" i="1" spc="-145" dirty="0">
                <a:latin typeface="Verdana"/>
                <a:cs typeface="Verdana"/>
              </a:rPr>
              <a:t> </a:t>
            </a:r>
            <a:r>
              <a:rPr sz="2300" i="1" spc="-70" dirty="0">
                <a:latin typeface="Verdana"/>
                <a:cs typeface="Verdana"/>
              </a:rPr>
              <a:t>Behera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25248" y="3193895"/>
            <a:ext cx="4438015" cy="664845"/>
          </a:xfrm>
          <a:custGeom>
            <a:avLst/>
            <a:gdLst/>
            <a:ahLst/>
            <a:cxnLst/>
            <a:rect l="l" t="t" r="r" b="b"/>
            <a:pathLst>
              <a:path w="4438015" h="664845">
                <a:moveTo>
                  <a:pt x="4105140" y="664764"/>
                </a:moveTo>
                <a:lnTo>
                  <a:pt x="332370" y="664764"/>
                </a:lnTo>
                <a:lnTo>
                  <a:pt x="280073" y="660624"/>
                </a:lnTo>
                <a:lnTo>
                  <a:pt x="229522" y="648449"/>
                </a:lnTo>
                <a:lnTo>
                  <a:pt x="181623" y="628608"/>
                </a:lnTo>
                <a:lnTo>
                  <a:pt x="137268" y="601472"/>
                </a:lnTo>
                <a:lnTo>
                  <a:pt x="97352" y="567412"/>
                </a:lnTo>
                <a:lnTo>
                  <a:pt x="63291" y="527495"/>
                </a:lnTo>
                <a:lnTo>
                  <a:pt x="36156" y="483141"/>
                </a:lnTo>
                <a:lnTo>
                  <a:pt x="16315" y="435242"/>
                </a:lnTo>
                <a:lnTo>
                  <a:pt x="4140" y="384691"/>
                </a:lnTo>
                <a:lnTo>
                  <a:pt x="0" y="332381"/>
                </a:lnTo>
                <a:lnTo>
                  <a:pt x="4140" y="280071"/>
                </a:lnTo>
                <a:lnTo>
                  <a:pt x="16315" y="229521"/>
                </a:lnTo>
                <a:lnTo>
                  <a:pt x="36156" y="181623"/>
                </a:lnTo>
                <a:lnTo>
                  <a:pt x="63291" y="137269"/>
                </a:lnTo>
                <a:lnTo>
                  <a:pt x="97352" y="97352"/>
                </a:lnTo>
                <a:lnTo>
                  <a:pt x="137268" y="63291"/>
                </a:lnTo>
                <a:lnTo>
                  <a:pt x="181623" y="36156"/>
                </a:lnTo>
                <a:lnTo>
                  <a:pt x="229522" y="16316"/>
                </a:lnTo>
                <a:lnTo>
                  <a:pt x="280073" y="4140"/>
                </a:lnTo>
                <a:lnTo>
                  <a:pt x="332383" y="0"/>
                </a:lnTo>
                <a:lnTo>
                  <a:pt x="4105127" y="0"/>
                </a:lnTo>
                <a:lnTo>
                  <a:pt x="4157436" y="4140"/>
                </a:lnTo>
                <a:lnTo>
                  <a:pt x="4207987" y="16316"/>
                </a:lnTo>
                <a:lnTo>
                  <a:pt x="4255887" y="36156"/>
                </a:lnTo>
                <a:lnTo>
                  <a:pt x="4300242" y="63291"/>
                </a:lnTo>
                <a:lnTo>
                  <a:pt x="4340159" y="97352"/>
                </a:lnTo>
                <a:lnTo>
                  <a:pt x="4374219" y="137269"/>
                </a:lnTo>
                <a:lnTo>
                  <a:pt x="4401354" y="181623"/>
                </a:lnTo>
                <a:lnTo>
                  <a:pt x="4421195" y="229521"/>
                </a:lnTo>
                <a:lnTo>
                  <a:pt x="4433371" y="280071"/>
                </a:lnTo>
                <a:lnTo>
                  <a:pt x="4437512" y="332381"/>
                </a:lnTo>
                <a:lnTo>
                  <a:pt x="4433371" y="384691"/>
                </a:lnTo>
                <a:lnTo>
                  <a:pt x="4421195" y="435242"/>
                </a:lnTo>
                <a:lnTo>
                  <a:pt x="4401354" y="483141"/>
                </a:lnTo>
                <a:lnTo>
                  <a:pt x="4374219" y="527495"/>
                </a:lnTo>
                <a:lnTo>
                  <a:pt x="4340159" y="567412"/>
                </a:lnTo>
                <a:lnTo>
                  <a:pt x="4300242" y="601472"/>
                </a:lnTo>
                <a:lnTo>
                  <a:pt x="4255887" y="628608"/>
                </a:lnTo>
                <a:lnTo>
                  <a:pt x="4207987" y="648449"/>
                </a:lnTo>
                <a:lnTo>
                  <a:pt x="4157436" y="660624"/>
                </a:lnTo>
                <a:lnTo>
                  <a:pt x="4105140" y="664764"/>
                </a:lnTo>
                <a:close/>
              </a:path>
            </a:pathLst>
          </a:custGeom>
          <a:solidFill>
            <a:srgbClr val="FFFFFF">
              <a:alpha val="7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061793" y="3228915"/>
            <a:ext cx="41649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14" dirty="0">
                <a:latin typeface="Verdana"/>
                <a:cs typeface="Verdana"/>
              </a:rPr>
              <a:t>Course</a:t>
            </a:r>
            <a:r>
              <a:rPr sz="3000" spc="-250" dirty="0">
                <a:latin typeface="Verdana"/>
                <a:cs typeface="Verdana"/>
              </a:rPr>
              <a:t> </a:t>
            </a:r>
            <a:r>
              <a:rPr sz="3000" spc="-195" dirty="0">
                <a:latin typeface="Verdana"/>
                <a:cs typeface="Verdana"/>
              </a:rPr>
              <a:t>Code</a:t>
            </a:r>
            <a:r>
              <a:rPr sz="3000" spc="-245" dirty="0">
                <a:latin typeface="Verdana"/>
                <a:cs typeface="Verdana"/>
              </a:rPr>
              <a:t> </a:t>
            </a:r>
            <a:r>
              <a:rPr sz="3000" spc="-740" dirty="0">
                <a:latin typeface="Verdana"/>
                <a:cs typeface="Verdana"/>
              </a:rPr>
              <a:t>:</a:t>
            </a:r>
            <a:r>
              <a:rPr sz="3000" spc="-250" dirty="0">
                <a:latin typeface="Verdana"/>
                <a:cs typeface="Verdana"/>
              </a:rPr>
              <a:t> </a:t>
            </a:r>
            <a:r>
              <a:rPr sz="3000" spc="-180" dirty="0">
                <a:latin typeface="Verdana"/>
                <a:cs typeface="Verdana"/>
              </a:rPr>
              <a:t>DSN2098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99850" y="83651"/>
            <a:ext cx="1914524" cy="1885949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6193151" y="4820684"/>
            <a:ext cx="5901055" cy="805815"/>
          </a:xfrm>
          <a:custGeom>
            <a:avLst/>
            <a:gdLst/>
            <a:ahLst/>
            <a:cxnLst/>
            <a:rect l="l" t="t" r="r" b="b"/>
            <a:pathLst>
              <a:path w="5901055" h="805814">
                <a:moveTo>
                  <a:pt x="5498906" y="805647"/>
                </a:moveTo>
                <a:lnTo>
                  <a:pt x="402802" y="805647"/>
                </a:lnTo>
                <a:lnTo>
                  <a:pt x="355846" y="802938"/>
                </a:lnTo>
                <a:lnTo>
                  <a:pt x="310460" y="795009"/>
                </a:lnTo>
                <a:lnTo>
                  <a:pt x="266968" y="782164"/>
                </a:lnTo>
                <a:lnTo>
                  <a:pt x="225672" y="764705"/>
                </a:lnTo>
                <a:lnTo>
                  <a:pt x="186874" y="742933"/>
                </a:lnTo>
                <a:lnTo>
                  <a:pt x="150878" y="717152"/>
                </a:lnTo>
                <a:lnTo>
                  <a:pt x="117984" y="687664"/>
                </a:lnTo>
                <a:lnTo>
                  <a:pt x="88496" y="654770"/>
                </a:lnTo>
                <a:lnTo>
                  <a:pt x="62714" y="618773"/>
                </a:lnTo>
                <a:lnTo>
                  <a:pt x="40943" y="579976"/>
                </a:lnTo>
                <a:lnTo>
                  <a:pt x="23484" y="538680"/>
                </a:lnTo>
                <a:lnTo>
                  <a:pt x="10638" y="495188"/>
                </a:lnTo>
                <a:lnTo>
                  <a:pt x="2710" y="449802"/>
                </a:lnTo>
                <a:lnTo>
                  <a:pt x="0" y="402824"/>
                </a:lnTo>
                <a:lnTo>
                  <a:pt x="2710" y="355846"/>
                </a:lnTo>
                <a:lnTo>
                  <a:pt x="10638" y="310460"/>
                </a:lnTo>
                <a:lnTo>
                  <a:pt x="23484" y="266968"/>
                </a:lnTo>
                <a:lnTo>
                  <a:pt x="40943" y="225672"/>
                </a:lnTo>
                <a:lnTo>
                  <a:pt x="62714" y="186875"/>
                </a:lnTo>
                <a:lnTo>
                  <a:pt x="88496" y="150878"/>
                </a:lnTo>
                <a:lnTo>
                  <a:pt x="117984" y="117984"/>
                </a:lnTo>
                <a:lnTo>
                  <a:pt x="150878" y="88496"/>
                </a:lnTo>
                <a:lnTo>
                  <a:pt x="186874" y="62714"/>
                </a:lnTo>
                <a:lnTo>
                  <a:pt x="225672" y="40943"/>
                </a:lnTo>
                <a:lnTo>
                  <a:pt x="266968" y="23484"/>
                </a:lnTo>
                <a:lnTo>
                  <a:pt x="310460" y="10638"/>
                </a:lnTo>
                <a:lnTo>
                  <a:pt x="355846" y="2710"/>
                </a:lnTo>
                <a:lnTo>
                  <a:pt x="402823" y="0"/>
                </a:lnTo>
                <a:lnTo>
                  <a:pt x="5498884" y="0"/>
                </a:lnTo>
                <a:lnTo>
                  <a:pt x="5545862" y="2710"/>
                </a:lnTo>
                <a:lnTo>
                  <a:pt x="5591248" y="10638"/>
                </a:lnTo>
                <a:lnTo>
                  <a:pt x="5634740" y="23484"/>
                </a:lnTo>
                <a:lnTo>
                  <a:pt x="5676036" y="40943"/>
                </a:lnTo>
                <a:lnTo>
                  <a:pt x="5714834" y="62714"/>
                </a:lnTo>
                <a:lnTo>
                  <a:pt x="5750830" y="88496"/>
                </a:lnTo>
                <a:lnTo>
                  <a:pt x="5783724" y="117984"/>
                </a:lnTo>
                <a:lnTo>
                  <a:pt x="5813212" y="150878"/>
                </a:lnTo>
                <a:lnTo>
                  <a:pt x="5838993" y="186875"/>
                </a:lnTo>
                <a:lnTo>
                  <a:pt x="5860765" y="225672"/>
                </a:lnTo>
                <a:lnTo>
                  <a:pt x="5878224" y="266968"/>
                </a:lnTo>
                <a:lnTo>
                  <a:pt x="5891069" y="310460"/>
                </a:lnTo>
                <a:lnTo>
                  <a:pt x="5898998" y="355846"/>
                </a:lnTo>
                <a:lnTo>
                  <a:pt x="5900737" y="385990"/>
                </a:lnTo>
                <a:lnTo>
                  <a:pt x="5900737" y="419658"/>
                </a:lnTo>
                <a:lnTo>
                  <a:pt x="5891069" y="495188"/>
                </a:lnTo>
                <a:lnTo>
                  <a:pt x="5878224" y="538680"/>
                </a:lnTo>
                <a:lnTo>
                  <a:pt x="5860765" y="579976"/>
                </a:lnTo>
                <a:lnTo>
                  <a:pt x="5838993" y="618773"/>
                </a:lnTo>
                <a:lnTo>
                  <a:pt x="5813212" y="654770"/>
                </a:lnTo>
                <a:lnTo>
                  <a:pt x="5783724" y="687664"/>
                </a:lnTo>
                <a:lnTo>
                  <a:pt x="5750830" y="717152"/>
                </a:lnTo>
                <a:lnTo>
                  <a:pt x="5714834" y="742933"/>
                </a:lnTo>
                <a:lnTo>
                  <a:pt x="5676036" y="764705"/>
                </a:lnTo>
                <a:lnTo>
                  <a:pt x="5634740" y="782164"/>
                </a:lnTo>
                <a:lnTo>
                  <a:pt x="5591248" y="795009"/>
                </a:lnTo>
                <a:lnTo>
                  <a:pt x="5545862" y="802938"/>
                </a:lnTo>
                <a:lnTo>
                  <a:pt x="5498906" y="805647"/>
                </a:lnTo>
                <a:close/>
              </a:path>
            </a:pathLst>
          </a:custGeom>
          <a:solidFill>
            <a:srgbClr val="FFFFFF">
              <a:alpha val="7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689039" y="4861991"/>
            <a:ext cx="2799080" cy="2327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189">
              <a:lnSpc>
                <a:spcPct val="100000"/>
              </a:lnSpc>
              <a:spcBef>
                <a:spcPts val="100"/>
              </a:spcBef>
            </a:pPr>
            <a:r>
              <a:rPr sz="3700" spc="-155" dirty="0">
                <a:latin typeface="Verdana"/>
                <a:cs typeface="Verdana"/>
              </a:rPr>
              <a:t>Final-</a:t>
            </a:r>
            <a:r>
              <a:rPr sz="3700" spc="-330" dirty="0">
                <a:latin typeface="Verdana"/>
                <a:cs typeface="Verdana"/>
              </a:rPr>
              <a:t>Review</a:t>
            </a:r>
            <a:endParaRPr sz="37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90"/>
              </a:spcBef>
            </a:pPr>
            <a:endParaRPr sz="3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3500" i="1" spc="-285" dirty="0">
                <a:latin typeface="Verdana"/>
                <a:cs typeface="Verdana"/>
              </a:rPr>
              <a:t>Team</a:t>
            </a:r>
            <a:r>
              <a:rPr sz="3500" i="1" spc="-325" dirty="0">
                <a:latin typeface="Verdana"/>
                <a:cs typeface="Verdana"/>
              </a:rPr>
              <a:t> No.</a:t>
            </a:r>
            <a:r>
              <a:rPr sz="3500" i="1" spc="-315" dirty="0">
                <a:latin typeface="Verdana"/>
                <a:cs typeface="Verdana"/>
              </a:rPr>
              <a:t> </a:t>
            </a:r>
            <a:r>
              <a:rPr sz="3500" i="1" spc="-245" dirty="0">
                <a:latin typeface="Verdana"/>
                <a:cs typeface="Verdana"/>
              </a:rPr>
              <a:t>-</a:t>
            </a:r>
            <a:r>
              <a:rPr sz="3500" i="1" spc="-315" dirty="0">
                <a:latin typeface="Verdana"/>
                <a:cs typeface="Verdana"/>
              </a:rPr>
              <a:t> </a:t>
            </a:r>
            <a:r>
              <a:rPr sz="3500" i="1" spc="-145" dirty="0">
                <a:latin typeface="Verdana"/>
                <a:cs typeface="Verdana"/>
              </a:rPr>
              <a:t>36</a:t>
            </a:r>
            <a:endParaRPr sz="3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9821" y="1923482"/>
              <a:ext cx="114300" cy="11430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02758" y="2661670"/>
            <a:ext cx="123825" cy="1238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02758" y="3404620"/>
            <a:ext cx="123825" cy="12382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05" dirty="0"/>
              <a:t>Hardware</a:t>
            </a:r>
            <a:r>
              <a:rPr spc="-200" dirty="0"/>
              <a:t> </a:t>
            </a:r>
            <a:r>
              <a:rPr spc="-100" dirty="0"/>
              <a:t>Requirements:</a:t>
            </a:r>
          </a:p>
          <a:p>
            <a:pPr marL="654685">
              <a:lnSpc>
                <a:spcPct val="100000"/>
              </a:lnSpc>
              <a:spcBef>
                <a:spcPts val="2310"/>
              </a:spcBef>
            </a:pPr>
            <a:r>
              <a:rPr spc="-105" dirty="0"/>
              <a:t>Server/Hosting:</a:t>
            </a:r>
          </a:p>
          <a:p>
            <a:pPr marL="654685" marR="5080">
              <a:lnSpc>
                <a:spcPts val="5850"/>
              </a:lnSpc>
              <a:spcBef>
                <a:spcPts val="380"/>
              </a:spcBef>
            </a:pPr>
            <a:r>
              <a:rPr spc="-135" dirty="0"/>
              <a:t>Cloud</a:t>
            </a:r>
            <a:r>
              <a:rPr spc="-229" dirty="0"/>
              <a:t> </a:t>
            </a:r>
            <a:r>
              <a:rPr spc="-105" dirty="0"/>
              <a:t>servers</a:t>
            </a:r>
            <a:r>
              <a:rPr spc="-225" dirty="0"/>
              <a:t> </a:t>
            </a:r>
            <a:r>
              <a:rPr spc="-390" dirty="0"/>
              <a:t>(e.g.,</a:t>
            </a:r>
            <a:r>
              <a:rPr spc="-225" dirty="0"/>
              <a:t> </a:t>
            </a:r>
            <a:r>
              <a:rPr spc="-254" dirty="0"/>
              <a:t>AWS</a:t>
            </a:r>
            <a:r>
              <a:rPr spc="-229" dirty="0"/>
              <a:t> </a:t>
            </a:r>
            <a:r>
              <a:rPr spc="-245" dirty="0"/>
              <a:t>EC2,</a:t>
            </a:r>
            <a:r>
              <a:rPr spc="-229" dirty="0"/>
              <a:t> </a:t>
            </a:r>
            <a:r>
              <a:rPr spc="-60" dirty="0"/>
              <a:t>Microsoft</a:t>
            </a:r>
            <a:r>
              <a:rPr spc="-225" dirty="0"/>
              <a:t> </a:t>
            </a:r>
            <a:r>
              <a:rPr spc="-170" dirty="0"/>
              <a:t>Azure,</a:t>
            </a:r>
            <a:r>
              <a:rPr spc="-229" dirty="0"/>
              <a:t> </a:t>
            </a:r>
            <a:r>
              <a:rPr spc="-35" dirty="0"/>
              <a:t>or</a:t>
            </a:r>
            <a:r>
              <a:rPr spc="-225" dirty="0"/>
              <a:t> Google </a:t>
            </a:r>
            <a:r>
              <a:rPr spc="-90" dirty="0"/>
              <a:t>Cloud)</a:t>
            </a:r>
            <a:r>
              <a:rPr i="1" spc="-90" dirty="0"/>
              <a:t> </a:t>
            </a:r>
            <a:r>
              <a:rPr i="1" spc="-55" dirty="0"/>
              <a:t>for</a:t>
            </a:r>
            <a:r>
              <a:rPr i="1" spc="-235" dirty="0"/>
              <a:t> </a:t>
            </a:r>
            <a:r>
              <a:rPr i="1" spc="-120" dirty="0"/>
              <a:t>scalable</a:t>
            </a:r>
            <a:r>
              <a:rPr i="1" spc="-229" dirty="0"/>
              <a:t> </a:t>
            </a:r>
            <a:r>
              <a:rPr i="1" spc="-10" dirty="0"/>
              <a:t>hosting</a:t>
            </a: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9821" y="4895282"/>
            <a:ext cx="114300" cy="1143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02758" y="5633470"/>
            <a:ext cx="123825" cy="12382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02758" y="6376420"/>
            <a:ext cx="123825" cy="12382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9821" y="7124132"/>
            <a:ext cx="114300" cy="1143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02758" y="7862320"/>
            <a:ext cx="123825" cy="12382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02758" y="9348220"/>
            <a:ext cx="123825" cy="12382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246563" y="4676176"/>
            <a:ext cx="11326495" cy="4937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50" i="1" spc="-105" dirty="0">
                <a:solidFill>
                  <a:srgbClr val="FFFFFF"/>
                </a:solidFill>
                <a:latin typeface="Verdana"/>
                <a:cs typeface="Verdana"/>
              </a:rPr>
              <a:t>Client</a:t>
            </a:r>
            <a:r>
              <a:rPr sz="2950" i="1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265" dirty="0">
                <a:solidFill>
                  <a:srgbClr val="FFFFFF"/>
                </a:solidFill>
                <a:latin typeface="Verdana"/>
                <a:cs typeface="Verdana"/>
              </a:rPr>
              <a:t>Devices:</a:t>
            </a:r>
            <a:endParaRPr sz="2950">
              <a:latin typeface="Verdana"/>
              <a:cs typeface="Verdana"/>
            </a:endParaRPr>
          </a:p>
          <a:p>
            <a:pPr marL="654685" marR="239395">
              <a:lnSpc>
                <a:spcPts val="5850"/>
              </a:lnSpc>
              <a:spcBef>
                <a:spcPts val="580"/>
              </a:spcBef>
            </a:pPr>
            <a:r>
              <a:rPr sz="2950" i="1" spc="-170" dirty="0">
                <a:solidFill>
                  <a:srgbClr val="FFFFFF"/>
                </a:solidFill>
                <a:latin typeface="Verdana"/>
                <a:cs typeface="Verdana"/>
              </a:rPr>
              <a:t>Desktops,</a:t>
            </a:r>
            <a:r>
              <a:rPr sz="2950" i="1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140" dirty="0">
                <a:solidFill>
                  <a:srgbClr val="FFFFFF"/>
                </a:solidFill>
                <a:latin typeface="Verdana"/>
                <a:cs typeface="Verdana"/>
              </a:rPr>
              <a:t>laptops,</a:t>
            </a:r>
            <a:r>
              <a:rPr sz="2950" i="1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125" dirty="0">
                <a:solidFill>
                  <a:srgbClr val="FFFFFF"/>
                </a:solidFill>
                <a:latin typeface="Verdana"/>
                <a:cs typeface="Verdana"/>
              </a:rPr>
              <a:t>tablets,</a:t>
            </a:r>
            <a:r>
              <a:rPr sz="2950" i="1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13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950" i="1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114" dirty="0">
                <a:solidFill>
                  <a:srgbClr val="FFFFFF"/>
                </a:solidFill>
                <a:latin typeface="Verdana"/>
                <a:cs typeface="Verdana"/>
              </a:rPr>
              <a:t>smartphones</a:t>
            </a:r>
            <a:r>
              <a:rPr sz="2950" i="1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140" dirty="0">
                <a:solidFill>
                  <a:srgbClr val="FFFFFF"/>
                </a:solidFill>
                <a:latin typeface="Verdana"/>
                <a:cs typeface="Verdana"/>
              </a:rPr>
              <a:t>(Android</a:t>
            </a:r>
            <a:r>
              <a:rPr sz="2950" i="1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300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sz="2950" i="1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320" dirty="0">
                <a:solidFill>
                  <a:srgbClr val="FFFFFF"/>
                </a:solidFill>
                <a:latin typeface="Verdana"/>
                <a:cs typeface="Verdana"/>
              </a:rPr>
              <a:t>iOS) </a:t>
            </a:r>
            <a:r>
              <a:rPr sz="2950" i="1" spc="-75" dirty="0">
                <a:solidFill>
                  <a:srgbClr val="FFFFFF"/>
                </a:solidFill>
                <a:latin typeface="Verdana"/>
                <a:cs typeface="Verdana"/>
              </a:rPr>
              <a:t>Internet</a:t>
            </a:r>
            <a:r>
              <a:rPr sz="2950" i="1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120" dirty="0">
                <a:solidFill>
                  <a:srgbClr val="FFFFFF"/>
                </a:solidFill>
                <a:latin typeface="Verdana"/>
                <a:cs typeface="Verdana"/>
              </a:rPr>
              <a:t>connection</a:t>
            </a:r>
            <a:r>
              <a:rPr sz="2950" i="1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145" dirty="0">
                <a:solidFill>
                  <a:srgbClr val="FFFFFF"/>
                </a:solidFill>
                <a:latin typeface="Verdana"/>
                <a:cs typeface="Verdana"/>
              </a:rPr>
              <a:t>(broadband</a:t>
            </a:r>
            <a:r>
              <a:rPr sz="2950" i="1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35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2950" i="1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195" dirty="0">
                <a:solidFill>
                  <a:srgbClr val="FFFFFF"/>
                </a:solidFill>
                <a:latin typeface="Verdana"/>
                <a:cs typeface="Verdana"/>
              </a:rPr>
              <a:t>mobile</a:t>
            </a:r>
            <a:r>
              <a:rPr sz="2950" i="1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10" dirty="0">
                <a:solidFill>
                  <a:srgbClr val="FFFFFF"/>
                </a:solidFill>
                <a:latin typeface="Verdana"/>
                <a:cs typeface="Verdana"/>
              </a:rPr>
              <a:t>data)</a:t>
            </a:r>
            <a:endParaRPr sz="2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730"/>
              </a:spcBef>
            </a:pPr>
            <a:r>
              <a:rPr sz="2950" i="1" spc="-80" dirty="0">
                <a:solidFill>
                  <a:srgbClr val="FFFFFF"/>
                </a:solidFill>
                <a:latin typeface="Verdana"/>
                <a:cs typeface="Verdana"/>
              </a:rPr>
              <a:t>Storage:</a:t>
            </a:r>
            <a:endParaRPr sz="2950">
              <a:latin typeface="Verdana"/>
              <a:cs typeface="Verdana"/>
            </a:endParaRPr>
          </a:p>
          <a:p>
            <a:pPr marL="654685" marR="399415">
              <a:lnSpc>
                <a:spcPts val="5850"/>
              </a:lnSpc>
              <a:spcBef>
                <a:spcPts val="580"/>
              </a:spcBef>
            </a:pPr>
            <a:r>
              <a:rPr sz="2950" i="1" spc="-135" dirty="0">
                <a:solidFill>
                  <a:srgbClr val="FFFFFF"/>
                </a:solidFill>
                <a:latin typeface="Verdana"/>
                <a:cs typeface="Verdana"/>
              </a:rPr>
              <a:t>Cloud</a:t>
            </a:r>
            <a:r>
              <a:rPr sz="2950" i="1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105" dirty="0">
                <a:solidFill>
                  <a:srgbClr val="FFFFFF"/>
                </a:solidFill>
                <a:latin typeface="Verdana"/>
                <a:cs typeface="Verdana"/>
              </a:rPr>
              <a:t>storage</a:t>
            </a:r>
            <a:r>
              <a:rPr sz="2950" i="1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390" dirty="0">
                <a:solidFill>
                  <a:srgbClr val="FFFFFF"/>
                </a:solidFill>
                <a:latin typeface="Verdana"/>
                <a:cs typeface="Verdana"/>
              </a:rPr>
              <a:t>(e.g.,</a:t>
            </a:r>
            <a:r>
              <a:rPr sz="2950" i="1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254" dirty="0">
                <a:solidFill>
                  <a:srgbClr val="FFFFFF"/>
                </a:solidFill>
                <a:latin typeface="Verdana"/>
                <a:cs typeface="Verdana"/>
              </a:rPr>
              <a:t>AWS</a:t>
            </a:r>
            <a:r>
              <a:rPr sz="2950" i="1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320" dirty="0">
                <a:solidFill>
                  <a:srgbClr val="FFFFFF"/>
                </a:solidFill>
                <a:latin typeface="Verdana"/>
                <a:cs typeface="Verdana"/>
              </a:rPr>
              <a:t>S3,</a:t>
            </a:r>
            <a:r>
              <a:rPr sz="2950" i="1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225" dirty="0">
                <a:solidFill>
                  <a:srgbClr val="FFFFFF"/>
                </a:solidFill>
                <a:latin typeface="Verdana"/>
                <a:cs typeface="Verdana"/>
              </a:rPr>
              <a:t>Google</a:t>
            </a:r>
            <a:r>
              <a:rPr sz="2950" i="1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135" dirty="0">
                <a:solidFill>
                  <a:srgbClr val="FFFFFF"/>
                </a:solidFill>
                <a:latin typeface="Verdana"/>
                <a:cs typeface="Verdana"/>
              </a:rPr>
              <a:t>Cloud</a:t>
            </a:r>
            <a:r>
              <a:rPr sz="2950" i="1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185" dirty="0">
                <a:solidFill>
                  <a:srgbClr val="FFFFFF"/>
                </a:solidFill>
                <a:latin typeface="Verdana"/>
                <a:cs typeface="Verdana"/>
              </a:rPr>
              <a:t>Storage)</a:t>
            </a:r>
            <a:r>
              <a:rPr sz="2950" i="1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5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950" i="1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10" dirty="0">
                <a:solidFill>
                  <a:srgbClr val="FFFFFF"/>
                </a:solidFill>
                <a:latin typeface="Verdana"/>
                <a:cs typeface="Verdana"/>
              </a:rPr>
              <a:t>large </a:t>
            </a:r>
            <a:r>
              <a:rPr sz="2950" i="1" spc="-95" dirty="0">
                <a:solidFill>
                  <a:srgbClr val="FFFFFF"/>
                </a:solidFill>
                <a:latin typeface="Verdana"/>
                <a:cs typeface="Verdana"/>
              </a:rPr>
              <a:t>content</a:t>
            </a:r>
            <a:r>
              <a:rPr sz="2950" i="1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254" dirty="0">
                <a:solidFill>
                  <a:srgbClr val="FFFFFF"/>
                </a:solidFill>
                <a:latin typeface="Verdana"/>
                <a:cs typeface="Verdana"/>
              </a:rPr>
              <a:t>(eBooks,</a:t>
            </a:r>
            <a:r>
              <a:rPr sz="2950" i="1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10" dirty="0">
                <a:solidFill>
                  <a:srgbClr val="FFFFFF"/>
                </a:solidFill>
                <a:latin typeface="Verdana"/>
                <a:cs typeface="Verdana"/>
              </a:rPr>
              <a:t>PDFs)</a:t>
            </a:r>
            <a:endParaRPr sz="2950">
              <a:latin typeface="Verdana"/>
              <a:cs typeface="Verdana"/>
            </a:endParaRPr>
          </a:p>
          <a:p>
            <a:pPr marL="654685">
              <a:lnSpc>
                <a:spcPct val="100000"/>
              </a:lnSpc>
              <a:spcBef>
                <a:spcPts val="1730"/>
              </a:spcBef>
            </a:pPr>
            <a:r>
              <a:rPr sz="2950" i="1" spc="-125" dirty="0">
                <a:solidFill>
                  <a:srgbClr val="FFFFFF"/>
                </a:solidFill>
                <a:latin typeface="Verdana"/>
                <a:cs typeface="Verdana"/>
              </a:rPr>
              <a:t>Relational</a:t>
            </a:r>
            <a:r>
              <a:rPr sz="2950" i="1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35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2950" i="1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204" dirty="0">
                <a:solidFill>
                  <a:srgbClr val="FFFFFF"/>
                </a:solidFill>
                <a:latin typeface="Verdana"/>
                <a:cs typeface="Verdana"/>
              </a:rPr>
              <a:t>NoSQL</a:t>
            </a:r>
            <a:r>
              <a:rPr sz="2950" i="1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130" dirty="0">
                <a:solidFill>
                  <a:srgbClr val="FFFFFF"/>
                </a:solidFill>
                <a:latin typeface="Verdana"/>
                <a:cs typeface="Verdana"/>
              </a:rPr>
              <a:t>Database</a:t>
            </a:r>
            <a:r>
              <a:rPr sz="2950" i="1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390" dirty="0">
                <a:solidFill>
                  <a:srgbClr val="FFFFFF"/>
                </a:solidFill>
                <a:latin typeface="Verdana"/>
                <a:cs typeface="Verdana"/>
              </a:rPr>
              <a:t>(e.g.,</a:t>
            </a:r>
            <a:r>
              <a:rPr sz="2950" i="1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254" dirty="0">
                <a:solidFill>
                  <a:srgbClr val="FFFFFF"/>
                </a:solidFill>
                <a:latin typeface="Verdana"/>
                <a:cs typeface="Verdana"/>
              </a:rPr>
              <a:t>AWS</a:t>
            </a:r>
            <a:r>
              <a:rPr sz="2950" i="1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305" dirty="0">
                <a:solidFill>
                  <a:srgbClr val="FFFFFF"/>
                </a:solidFill>
                <a:latin typeface="Verdana"/>
                <a:cs typeface="Verdana"/>
              </a:rPr>
              <a:t>RDS,</a:t>
            </a:r>
            <a:r>
              <a:rPr sz="2950" i="1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185" dirty="0">
                <a:solidFill>
                  <a:srgbClr val="FFFFFF"/>
                </a:solidFill>
                <a:latin typeface="Verdana"/>
                <a:cs typeface="Verdana"/>
              </a:rPr>
              <a:t>MongoDB</a:t>
            </a:r>
            <a:r>
              <a:rPr sz="2950" i="1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i="1" spc="-35" dirty="0">
                <a:solidFill>
                  <a:srgbClr val="FFFFFF"/>
                </a:solidFill>
                <a:latin typeface="Verdana"/>
                <a:cs typeface="Verdana"/>
              </a:rPr>
              <a:t>Atlas)</a:t>
            </a:r>
            <a:endParaRPr sz="295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367938" y="8433660"/>
            <a:ext cx="1920239" cy="1853564"/>
            <a:chOff x="16367938" y="8433660"/>
            <a:chExt cx="1920239" cy="1853564"/>
          </a:xfrm>
        </p:grpSpPr>
        <p:sp>
          <p:nvSpPr>
            <p:cNvPr id="16" name="object 16"/>
            <p:cNvSpPr/>
            <p:nvPr/>
          </p:nvSpPr>
          <p:spPr>
            <a:xfrm>
              <a:off x="16367938" y="8433660"/>
              <a:ext cx="1920239" cy="1853564"/>
            </a:xfrm>
            <a:custGeom>
              <a:avLst/>
              <a:gdLst/>
              <a:ahLst/>
              <a:cxnLst/>
              <a:rect l="l" t="t" r="r" b="b"/>
              <a:pathLst>
                <a:path w="1920240" h="1853565">
                  <a:moveTo>
                    <a:pt x="45517" y="1853339"/>
                  </a:moveTo>
                  <a:lnTo>
                    <a:pt x="0" y="1853339"/>
                  </a:lnTo>
                  <a:lnTo>
                    <a:pt x="7982" y="1805620"/>
                  </a:lnTo>
                  <a:lnTo>
                    <a:pt x="17138" y="1757518"/>
                  </a:lnTo>
                  <a:lnTo>
                    <a:pt x="27363" y="1709657"/>
                  </a:lnTo>
                  <a:lnTo>
                    <a:pt x="38655" y="1662043"/>
                  </a:lnTo>
                  <a:lnTo>
                    <a:pt x="51013" y="1614686"/>
                  </a:lnTo>
                  <a:lnTo>
                    <a:pt x="64435" y="1567593"/>
                  </a:lnTo>
                  <a:lnTo>
                    <a:pt x="78919" y="1520773"/>
                  </a:lnTo>
                  <a:lnTo>
                    <a:pt x="94464" y="1474234"/>
                  </a:lnTo>
                  <a:lnTo>
                    <a:pt x="111068" y="1427985"/>
                  </a:lnTo>
                  <a:lnTo>
                    <a:pt x="128728" y="1382034"/>
                  </a:lnTo>
                  <a:lnTo>
                    <a:pt x="147444" y="1336389"/>
                  </a:lnTo>
                  <a:lnTo>
                    <a:pt x="167622" y="1290143"/>
                  </a:lnTo>
                  <a:lnTo>
                    <a:pt x="188793" y="1244462"/>
                  </a:lnTo>
                  <a:lnTo>
                    <a:pt x="210952" y="1199355"/>
                  </a:lnTo>
                  <a:lnTo>
                    <a:pt x="234093" y="1154830"/>
                  </a:lnTo>
                  <a:lnTo>
                    <a:pt x="258212" y="1110894"/>
                  </a:lnTo>
                  <a:lnTo>
                    <a:pt x="283304" y="1067557"/>
                  </a:lnTo>
                  <a:lnTo>
                    <a:pt x="309361" y="1024825"/>
                  </a:lnTo>
                  <a:lnTo>
                    <a:pt x="336381" y="982707"/>
                  </a:lnTo>
                  <a:lnTo>
                    <a:pt x="364356" y="941212"/>
                  </a:lnTo>
                  <a:lnTo>
                    <a:pt x="393281" y="900346"/>
                  </a:lnTo>
                  <a:lnTo>
                    <a:pt x="423152" y="860118"/>
                  </a:lnTo>
                  <a:lnTo>
                    <a:pt x="453963" y="820537"/>
                  </a:lnTo>
                  <a:lnTo>
                    <a:pt x="485708" y="781610"/>
                  </a:lnTo>
                  <a:lnTo>
                    <a:pt x="518382" y="743345"/>
                  </a:lnTo>
                  <a:lnTo>
                    <a:pt x="551980" y="705750"/>
                  </a:lnTo>
                  <a:lnTo>
                    <a:pt x="586496" y="668834"/>
                  </a:lnTo>
                  <a:lnTo>
                    <a:pt x="621926" y="632604"/>
                  </a:lnTo>
                  <a:lnTo>
                    <a:pt x="658155" y="597174"/>
                  </a:lnTo>
                  <a:lnTo>
                    <a:pt x="695070" y="562657"/>
                  </a:lnTo>
                  <a:lnTo>
                    <a:pt x="732663" y="529057"/>
                  </a:lnTo>
                  <a:lnTo>
                    <a:pt x="770925" y="496379"/>
                  </a:lnTo>
                  <a:lnTo>
                    <a:pt x="809849" y="464631"/>
                  </a:lnTo>
                  <a:lnTo>
                    <a:pt x="849427" y="433816"/>
                  </a:lnTo>
                  <a:lnTo>
                    <a:pt x="889651" y="403940"/>
                  </a:lnTo>
                  <a:lnTo>
                    <a:pt x="930513" y="375009"/>
                  </a:lnTo>
                  <a:lnTo>
                    <a:pt x="972005" y="347028"/>
                  </a:lnTo>
                  <a:lnTo>
                    <a:pt x="1014118" y="320002"/>
                  </a:lnTo>
                  <a:lnTo>
                    <a:pt x="1056846" y="293938"/>
                  </a:lnTo>
                  <a:lnTo>
                    <a:pt x="1100181" y="268840"/>
                  </a:lnTo>
                  <a:lnTo>
                    <a:pt x="1144113" y="244713"/>
                  </a:lnTo>
                  <a:lnTo>
                    <a:pt x="1188636" y="221564"/>
                  </a:lnTo>
                  <a:lnTo>
                    <a:pt x="1233790" y="199374"/>
                  </a:lnTo>
                  <a:lnTo>
                    <a:pt x="1279420" y="178218"/>
                  </a:lnTo>
                  <a:lnTo>
                    <a:pt x="1325666" y="158033"/>
                  </a:lnTo>
                  <a:lnTo>
                    <a:pt x="1371318" y="139310"/>
                  </a:lnTo>
                  <a:lnTo>
                    <a:pt x="1417277" y="121643"/>
                  </a:lnTo>
                  <a:lnTo>
                    <a:pt x="1463533" y="105034"/>
                  </a:lnTo>
                  <a:lnTo>
                    <a:pt x="1510080" y="89484"/>
                  </a:lnTo>
                  <a:lnTo>
                    <a:pt x="1556908" y="74996"/>
                  </a:lnTo>
                  <a:lnTo>
                    <a:pt x="1604009" y="61570"/>
                  </a:lnTo>
                  <a:lnTo>
                    <a:pt x="1651375" y="49209"/>
                  </a:lnTo>
                  <a:lnTo>
                    <a:pt x="1698997" y="37915"/>
                  </a:lnTo>
                  <a:lnTo>
                    <a:pt x="1746868" y="27687"/>
                  </a:lnTo>
                  <a:lnTo>
                    <a:pt x="1794979" y="18530"/>
                  </a:lnTo>
                  <a:lnTo>
                    <a:pt x="1843321" y="10443"/>
                  </a:lnTo>
                  <a:lnTo>
                    <a:pt x="1891887" y="3430"/>
                  </a:lnTo>
                  <a:lnTo>
                    <a:pt x="1920062" y="0"/>
                  </a:lnTo>
                  <a:lnTo>
                    <a:pt x="1920062" y="45127"/>
                  </a:lnTo>
                  <a:lnTo>
                    <a:pt x="1916044" y="45580"/>
                  </a:lnTo>
                  <a:lnTo>
                    <a:pt x="1866870" y="52271"/>
                  </a:lnTo>
                  <a:lnTo>
                    <a:pt x="1817927" y="60082"/>
                  </a:lnTo>
                  <a:lnTo>
                    <a:pt x="1769222" y="69010"/>
                  </a:lnTo>
                  <a:lnTo>
                    <a:pt x="1720765" y="79056"/>
                  </a:lnTo>
                  <a:lnTo>
                    <a:pt x="1672565" y="90215"/>
                  </a:lnTo>
                  <a:lnTo>
                    <a:pt x="1624631" y="102487"/>
                  </a:lnTo>
                  <a:lnTo>
                    <a:pt x="1576971" y="115869"/>
                  </a:lnTo>
                  <a:lnTo>
                    <a:pt x="1529595" y="130360"/>
                  </a:lnTo>
                  <a:lnTo>
                    <a:pt x="1482512" y="145958"/>
                  </a:lnTo>
                  <a:lnTo>
                    <a:pt x="1435731" y="162661"/>
                  </a:lnTo>
                  <a:lnTo>
                    <a:pt x="1389260" y="180467"/>
                  </a:lnTo>
                  <a:lnTo>
                    <a:pt x="1343056" y="199397"/>
                  </a:lnTo>
                  <a:lnTo>
                    <a:pt x="1297798" y="219146"/>
                  </a:lnTo>
                  <a:lnTo>
                    <a:pt x="1253042" y="239892"/>
                  </a:lnTo>
                  <a:lnTo>
                    <a:pt x="1208848" y="261607"/>
                  </a:lnTo>
                  <a:lnTo>
                    <a:pt x="1165224" y="284285"/>
                  </a:lnTo>
                  <a:lnTo>
                    <a:pt x="1122178" y="307921"/>
                  </a:lnTo>
                  <a:lnTo>
                    <a:pt x="1079718" y="332510"/>
                  </a:lnTo>
                  <a:lnTo>
                    <a:pt x="1037852" y="358046"/>
                  </a:lnTo>
                  <a:lnTo>
                    <a:pt x="996588" y="384524"/>
                  </a:lnTo>
                  <a:lnTo>
                    <a:pt x="955933" y="411940"/>
                  </a:lnTo>
                  <a:lnTo>
                    <a:pt x="915895" y="440286"/>
                  </a:lnTo>
                  <a:lnTo>
                    <a:pt x="876483" y="469559"/>
                  </a:lnTo>
                  <a:lnTo>
                    <a:pt x="837704" y="499753"/>
                  </a:lnTo>
                  <a:lnTo>
                    <a:pt x="799566" y="530863"/>
                  </a:lnTo>
                  <a:lnTo>
                    <a:pt x="762076" y="562882"/>
                  </a:lnTo>
                  <a:lnTo>
                    <a:pt x="725244" y="595807"/>
                  </a:lnTo>
                  <a:lnTo>
                    <a:pt x="689077" y="629631"/>
                  </a:lnTo>
                  <a:lnTo>
                    <a:pt x="653582" y="664350"/>
                  </a:lnTo>
                  <a:lnTo>
                    <a:pt x="618871" y="699845"/>
                  </a:lnTo>
                  <a:lnTo>
                    <a:pt x="585054" y="736012"/>
                  </a:lnTo>
                  <a:lnTo>
                    <a:pt x="552138" y="772844"/>
                  </a:lnTo>
                  <a:lnTo>
                    <a:pt x="520126" y="810334"/>
                  </a:lnTo>
                  <a:lnTo>
                    <a:pt x="489024" y="848472"/>
                  </a:lnTo>
                  <a:lnTo>
                    <a:pt x="458837" y="887251"/>
                  </a:lnTo>
                  <a:lnTo>
                    <a:pt x="429571" y="926663"/>
                  </a:lnTo>
                  <a:lnTo>
                    <a:pt x="401230" y="966701"/>
                  </a:lnTo>
                  <a:lnTo>
                    <a:pt x="373821" y="1007356"/>
                  </a:lnTo>
                  <a:lnTo>
                    <a:pt x="347348" y="1048620"/>
                  </a:lnTo>
                  <a:lnTo>
                    <a:pt x="321817" y="1090487"/>
                  </a:lnTo>
                  <a:lnTo>
                    <a:pt x="297232" y="1132946"/>
                  </a:lnTo>
                  <a:lnTo>
                    <a:pt x="273600" y="1175992"/>
                  </a:lnTo>
                  <a:lnTo>
                    <a:pt x="250924" y="1219616"/>
                  </a:lnTo>
                  <a:lnTo>
                    <a:pt x="229212" y="1263810"/>
                  </a:lnTo>
                  <a:lnTo>
                    <a:pt x="208467" y="1308566"/>
                  </a:lnTo>
                  <a:lnTo>
                    <a:pt x="188696" y="1353876"/>
                  </a:lnTo>
                  <a:lnTo>
                    <a:pt x="169796" y="1400020"/>
                  </a:lnTo>
                  <a:lnTo>
                    <a:pt x="151998" y="1446483"/>
                  </a:lnTo>
                  <a:lnTo>
                    <a:pt x="135303" y="1493256"/>
                  </a:lnTo>
                  <a:lnTo>
                    <a:pt x="119712" y="1540331"/>
                  </a:lnTo>
                  <a:lnTo>
                    <a:pt x="105228" y="1587699"/>
                  </a:lnTo>
                  <a:lnTo>
                    <a:pt x="91852" y="1635350"/>
                  </a:lnTo>
                  <a:lnTo>
                    <a:pt x="79586" y="1683275"/>
                  </a:lnTo>
                  <a:lnTo>
                    <a:pt x="68431" y="1731466"/>
                  </a:lnTo>
                  <a:lnTo>
                    <a:pt x="58390" y="1779913"/>
                  </a:lnTo>
                  <a:lnTo>
                    <a:pt x="49464" y="1828607"/>
                  </a:lnTo>
                  <a:lnTo>
                    <a:pt x="45517" y="18533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31533" y="8797378"/>
              <a:ext cx="1556465" cy="148962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7887963" y="9973932"/>
              <a:ext cx="400050" cy="304165"/>
            </a:xfrm>
            <a:custGeom>
              <a:avLst/>
              <a:gdLst/>
              <a:ahLst/>
              <a:cxnLst/>
              <a:rect l="l" t="t" r="r" b="b"/>
              <a:pathLst>
                <a:path w="400050" h="304165">
                  <a:moveTo>
                    <a:pt x="51879" y="274548"/>
                  </a:moveTo>
                  <a:lnTo>
                    <a:pt x="29375" y="252044"/>
                  </a:lnTo>
                  <a:lnTo>
                    <a:pt x="22491" y="252044"/>
                  </a:lnTo>
                  <a:lnTo>
                    <a:pt x="0" y="274548"/>
                  </a:lnTo>
                  <a:lnTo>
                    <a:pt x="0" y="281419"/>
                  </a:lnTo>
                  <a:lnTo>
                    <a:pt x="22491" y="303923"/>
                  </a:lnTo>
                  <a:lnTo>
                    <a:pt x="29375" y="303923"/>
                  </a:lnTo>
                  <a:lnTo>
                    <a:pt x="51879" y="281419"/>
                  </a:lnTo>
                  <a:lnTo>
                    <a:pt x="51879" y="277990"/>
                  </a:lnTo>
                  <a:lnTo>
                    <a:pt x="51879" y="274548"/>
                  </a:lnTo>
                  <a:close/>
                </a:path>
                <a:path w="400050" h="304165">
                  <a:moveTo>
                    <a:pt x="51879" y="148526"/>
                  </a:moveTo>
                  <a:lnTo>
                    <a:pt x="29375" y="126022"/>
                  </a:lnTo>
                  <a:lnTo>
                    <a:pt x="22491" y="126022"/>
                  </a:lnTo>
                  <a:lnTo>
                    <a:pt x="0" y="148526"/>
                  </a:lnTo>
                  <a:lnTo>
                    <a:pt x="0" y="155409"/>
                  </a:lnTo>
                  <a:lnTo>
                    <a:pt x="22491" y="177901"/>
                  </a:lnTo>
                  <a:lnTo>
                    <a:pt x="29375" y="177901"/>
                  </a:lnTo>
                  <a:lnTo>
                    <a:pt x="51879" y="155409"/>
                  </a:lnTo>
                  <a:lnTo>
                    <a:pt x="51879" y="151968"/>
                  </a:lnTo>
                  <a:lnTo>
                    <a:pt x="51879" y="148526"/>
                  </a:lnTo>
                  <a:close/>
                </a:path>
                <a:path w="400050" h="304165">
                  <a:moveTo>
                    <a:pt x="51879" y="22504"/>
                  </a:moveTo>
                  <a:lnTo>
                    <a:pt x="29375" y="0"/>
                  </a:lnTo>
                  <a:lnTo>
                    <a:pt x="22491" y="0"/>
                  </a:lnTo>
                  <a:lnTo>
                    <a:pt x="0" y="22504"/>
                  </a:lnTo>
                  <a:lnTo>
                    <a:pt x="0" y="29387"/>
                  </a:lnTo>
                  <a:lnTo>
                    <a:pt x="22491" y="51879"/>
                  </a:lnTo>
                  <a:lnTo>
                    <a:pt x="29375" y="51879"/>
                  </a:lnTo>
                  <a:lnTo>
                    <a:pt x="51879" y="29387"/>
                  </a:lnTo>
                  <a:lnTo>
                    <a:pt x="51879" y="25946"/>
                  </a:lnTo>
                  <a:lnTo>
                    <a:pt x="51879" y="22504"/>
                  </a:lnTo>
                  <a:close/>
                </a:path>
                <a:path w="400050" h="304165">
                  <a:moveTo>
                    <a:pt x="180086" y="274548"/>
                  </a:moveTo>
                  <a:lnTo>
                    <a:pt x="157581" y="252044"/>
                  </a:lnTo>
                  <a:lnTo>
                    <a:pt x="150698" y="252044"/>
                  </a:lnTo>
                  <a:lnTo>
                    <a:pt x="128206" y="274548"/>
                  </a:lnTo>
                  <a:lnTo>
                    <a:pt x="128206" y="281419"/>
                  </a:lnTo>
                  <a:lnTo>
                    <a:pt x="150698" y="303923"/>
                  </a:lnTo>
                  <a:lnTo>
                    <a:pt x="157581" y="303923"/>
                  </a:lnTo>
                  <a:lnTo>
                    <a:pt x="180086" y="281419"/>
                  </a:lnTo>
                  <a:lnTo>
                    <a:pt x="180086" y="277990"/>
                  </a:lnTo>
                  <a:lnTo>
                    <a:pt x="180086" y="274548"/>
                  </a:lnTo>
                  <a:close/>
                </a:path>
                <a:path w="400050" h="304165">
                  <a:moveTo>
                    <a:pt x="180086" y="148526"/>
                  </a:moveTo>
                  <a:lnTo>
                    <a:pt x="157581" y="126022"/>
                  </a:lnTo>
                  <a:lnTo>
                    <a:pt x="150698" y="126022"/>
                  </a:lnTo>
                  <a:lnTo>
                    <a:pt x="128206" y="148526"/>
                  </a:lnTo>
                  <a:lnTo>
                    <a:pt x="128206" y="155409"/>
                  </a:lnTo>
                  <a:lnTo>
                    <a:pt x="150698" y="177901"/>
                  </a:lnTo>
                  <a:lnTo>
                    <a:pt x="157581" y="177901"/>
                  </a:lnTo>
                  <a:lnTo>
                    <a:pt x="180086" y="155409"/>
                  </a:lnTo>
                  <a:lnTo>
                    <a:pt x="180086" y="151968"/>
                  </a:lnTo>
                  <a:lnTo>
                    <a:pt x="180086" y="148526"/>
                  </a:lnTo>
                  <a:close/>
                </a:path>
                <a:path w="400050" h="304165">
                  <a:moveTo>
                    <a:pt x="180086" y="22504"/>
                  </a:moveTo>
                  <a:lnTo>
                    <a:pt x="157581" y="0"/>
                  </a:lnTo>
                  <a:lnTo>
                    <a:pt x="150698" y="0"/>
                  </a:lnTo>
                  <a:lnTo>
                    <a:pt x="128206" y="22504"/>
                  </a:lnTo>
                  <a:lnTo>
                    <a:pt x="128206" y="29387"/>
                  </a:lnTo>
                  <a:lnTo>
                    <a:pt x="150698" y="51879"/>
                  </a:lnTo>
                  <a:lnTo>
                    <a:pt x="157581" y="51879"/>
                  </a:lnTo>
                  <a:lnTo>
                    <a:pt x="180086" y="29387"/>
                  </a:lnTo>
                  <a:lnTo>
                    <a:pt x="180086" y="25946"/>
                  </a:lnTo>
                  <a:lnTo>
                    <a:pt x="180086" y="22504"/>
                  </a:lnTo>
                  <a:close/>
                </a:path>
                <a:path w="400050" h="304165">
                  <a:moveTo>
                    <a:pt x="308152" y="274548"/>
                  </a:moveTo>
                  <a:lnTo>
                    <a:pt x="285648" y="252044"/>
                  </a:lnTo>
                  <a:lnTo>
                    <a:pt x="278777" y="252044"/>
                  </a:lnTo>
                  <a:lnTo>
                    <a:pt x="256273" y="274548"/>
                  </a:lnTo>
                  <a:lnTo>
                    <a:pt x="256273" y="281419"/>
                  </a:lnTo>
                  <a:lnTo>
                    <a:pt x="278777" y="303923"/>
                  </a:lnTo>
                  <a:lnTo>
                    <a:pt x="285648" y="303923"/>
                  </a:lnTo>
                  <a:lnTo>
                    <a:pt x="308152" y="281419"/>
                  </a:lnTo>
                  <a:lnTo>
                    <a:pt x="308152" y="277990"/>
                  </a:lnTo>
                  <a:lnTo>
                    <a:pt x="308152" y="274548"/>
                  </a:lnTo>
                  <a:close/>
                </a:path>
                <a:path w="400050" h="304165">
                  <a:moveTo>
                    <a:pt x="308152" y="148526"/>
                  </a:moveTo>
                  <a:lnTo>
                    <a:pt x="285648" y="126022"/>
                  </a:lnTo>
                  <a:lnTo>
                    <a:pt x="278777" y="126022"/>
                  </a:lnTo>
                  <a:lnTo>
                    <a:pt x="256273" y="148526"/>
                  </a:lnTo>
                  <a:lnTo>
                    <a:pt x="256273" y="155409"/>
                  </a:lnTo>
                  <a:lnTo>
                    <a:pt x="278777" y="177901"/>
                  </a:lnTo>
                  <a:lnTo>
                    <a:pt x="285648" y="177901"/>
                  </a:lnTo>
                  <a:lnTo>
                    <a:pt x="308152" y="155409"/>
                  </a:lnTo>
                  <a:lnTo>
                    <a:pt x="308152" y="151968"/>
                  </a:lnTo>
                  <a:lnTo>
                    <a:pt x="308152" y="148526"/>
                  </a:lnTo>
                  <a:close/>
                </a:path>
                <a:path w="400050" h="304165">
                  <a:moveTo>
                    <a:pt x="308152" y="22504"/>
                  </a:moveTo>
                  <a:lnTo>
                    <a:pt x="285648" y="0"/>
                  </a:lnTo>
                  <a:lnTo>
                    <a:pt x="278777" y="0"/>
                  </a:lnTo>
                  <a:lnTo>
                    <a:pt x="256273" y="22504"/>
                  </a:lnTo>
                  <a:lnTo>
                    <a:pt x="256273" y="29387"/>
                  </a:lnTo>
                  <a:lnTo>
                    <a:pt x="278777" y="51879"/>
                  </a:lnTo>
                  <a:lnTo>
                    <a:pt x="285648" y="51879"/>
                  </a:lnTo>
                  <a:lnTo>
                    <a:pt x="308152" y="29387"/>
                  </a:lnTo>
                  <a:lnTo>
                    <a:pt x="308152" y="25946"/>
                  </a:lnTo>
                  <a:lnTo>
                    <a:pt x="308152" y="22504"/>
                  </a:lnTo>
                  <a:close/>
                </a:path>
                <a:path w="400050" h="304165">
                  <a:moveTo>
                    <a:pt x="400037" y="254203"/>
                  </a:moveTo>
                  <a:lnTo>
                    <a:pt x="384479" y="274548"/>
                  </a:lnTo>
                  <a:lnTo>
                    <a:pt x="384479" y="281419"/>
                  </a:lnTo>
                  <a:lnTo>
                    <a:pt x="400037" y="301764"/>
                  </a:lnTo>
                  <a:lnTo>
                    <a:pt x="400037" y="254203"/>
                  </a:lnTo>
                  <a:close/>
                </a:path>
                <a:path w="400050" h="304165">
                  <a:moveTo>
                    <a:pt x="400037" y="128181"/>
                  </a:moveTo>
                  <a:lnTo>
                    <a:pt x="384479" y="148526"/>
                  </a:lnTo>
                  <a:lnTo>
                    <a:pt x="384479" y="155409"/>
                  </a:lnTo>
                  <a:lnTo>
                    <a:pt x="400037" y="175742"/>
                  </a:lnTo>
                  <a:lnTo>
                    <a:pt x="400037" y="128181"/>
                  </a:lnTo>
                  <a:close/>
                </a:path>
                <a:path w="400050" h="304165">
                  <a:moveTo>
                    <a:pt x="400037" y="2159"/>
                  </a:moveTo>
                  <a:lnTo>
                    <a:pt x="384479" y="22504"/>
                  </a:lnTo>
                  <a:lnTo>
                    <a:pt x="384479" y="29387"/>
                  </a:lnTo>
                  <a:lnTo>
                    <a:pt x="400037" y="49720"/>
                  </a:lnTo>
                  <a:lnTo>
                    <a:pt x="400037" y="2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27123" y="9572126"/>
              <a:ext cx="105339" cy="10455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78923" y="9572126"/>
              <a:ext cx="105338" cy="10455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812320" y="9572126"/>
              <a:ext cx="105339" cy="10455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064121" y="9572126"/>
              <a:ext cx="105339" cy="104553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0" y="0"/>
            <a:ext cx="1718945" cy="1645285"/>
            <a:chOff x="0" y="0"/>
            <a:chExt cx="1718945" cy="1645285"/>
          </a:xfrm>
        </p:grpSpPr>
        <p:sp>
          <p:nvSpPr>
            <p:cNvPr id="24" name="object 24"/>
            <p:cNvSpPr/>
            <p:nvPr/>
          </p:nvSpPr>
          <p:spPr>
            <a:xfrm>
              <a:off x="0" y="0"/>
              <a:ext cx="1718945" cy="1645285"/>
            </a:xfrm>
            <a:custGeom>
              <a:avLst/>
              <a:gdLst/>
              <a:ahLst/>
              <a:cxnLst/>
              <a:rect l="l" t="t" r="r" b="b"/>
              <a:pathLst>
                <a:path w="1718945" h="1645285">
                  <a:moveTo>
                    <a:pt x="1675469" y="0"/>
                  </a:moveTo>
                  <a:lnTo>
                    <a:pt x="1718467" y="0"/>
                  </a:lnTo>
                  <a:lnTo>
                    <a:pt x="1717883" y="3091"/>
                  </a:lnTo>
                  <a:lnTo>
                    <a:pt x="1707002" y="53678"/>
                  </a:lnTo>
                  <a:lnTo>
                    <a:pt x="1694852" y="103968"/>
                  </a:lnTo>
                  <a:lnTo>
                    <a:pt x="1681434" y="153951"/>
                  </a:lnTo>
                  <a:lnTo>
                    <a:pt x="1666752" y="203616"/>
                  </a:lnTo>
                  <a:lnTo>
                    <a:pt x="1650807" y="252951"/>
                  </a:lnTo>
                  <a:lnTo>
                    <a:pt x="1633602" y="301946"/>
                  </a:lnTo>
                  <a:lnTo>
                    <a:pt x="1615140" y="350588"/>
                  </a:lnTo>
                  <a:lnTo>
                    <a:pt x="1595421" y="398868"/>
                  </a:lnTo>
                  <a:lnTo>
                    <a:pt x="1575243" y="445029"/>
                  </a:lnTo>
                  <a:lnTo>
                    <a:pt x="1554010" y="490589"/>
                  </a:lnTo>
                  <a:lnTo>
                    <a:pt x="1531730" y="535540"/>
                  </a:lnTo>
                  <a:lnTo>
                    <a:pt x="1508408" y="579872"/>
                  </a:lnTo>
                  <a:lnTo>
                    <a:pt x="1484051" y="623576"/>
                  </a:lnTo>
                  <a:lnTo>
                    <a:pt x="1458664" y="666643"/>
                  </a:lnTo>
                  <a:lnTo>
                    <a:pt x="1432253" y="709064"/>
                  </a:lnTo>
                  <a:lnTo>
                    <a:pt x="1404826" y="750830"/>
                  </a:lnTo>
                  <a:lnTo>
                    <a:pt x="1376387" y="791932"/>
                  </a:lnTo>
                  <a:lnTo>
                    <a:pt x="1346942" y="832360"/>
                  </a:lnTo>
                  <a:lnTo>
                    <a:pt x="1316499" y="872106"/>
                  </a:lnTo>
                  <a:lnTo>
                    <a:pt x="1285062" y="911161"/>
                  </a:lnTo>
                  <a:lnTo>
                    <a:pt x="1252638" y="949515"/>
                  </a:lnTo>
                  <a:lnTo>
                    <a:pt x="1219233" y="987160"/>
                  </a:lnTo>
                  <a:lnTo>
                    <a:pt x="1184853" y="1024086"/>
                  </a:lnTo>
                  <a:lnTo>
                    <a:pt x="1149504" y="1060285"/>
                  </a:lnTo>
                  <a:lnTo>
                    <a:pt x="1113306" y="1095634"/>
                  </a:lnTo>
                  <a:lnTo>
                    <a:pt x="1076382" y="1130016"/>
                  </a:lnTo>
                  <a:lnTo>
                    <a:pt x="1038739" y="1163423"/>
                  </a:lnTo>
                  <a:lnTo>
                    <a:pt x="1000387" y="1195850"/>
                  </a:lnTo>
                  <a:lnTo>
                    <a:pt x="961336" y="1227290"/>
                  </a:lnTo>
                  <a:lnTo>
                    <a:pt x="921593" y="1257738"/>
                  </a:lnTo>
                  <a:lnTo>
                    <a:pt x="881169" y="1287188"/>
                  </a:lnTo>
                  <a:lnTo>
                    <a:pt x="840071" y="1315632"/>
                  </a:lnTo>
                  <a:lnTo>
                    <a:pt x="798309" y="1343066"/>
                  </a:lnTo>
                  <a:lnTo>
                    <a:pt x="755892" y="1369483"/>
                  </a:lnTo>
                  <a:lnTo>
                    <a:pt x="712828" y="1394877"/>
                  </a:lnTo>
                  <a:lnTo>
                    <a:pt x="669127" y="1419242"/>
                  </a:lnTo>
                  <a:lnTo>
                    <a:pt x="624798" y="1442571"/>
                  </a:lnTo>
                  <a:lnTo>
                    <a:pt x="579849" y="1464859"/>
                  </a:lnTo>
                  <a:lnTo>
                    <a:pt x="534290" y="1486099"/>
                  </a:lnTo>
                  <a:lnTo>
                    <a:pt x="488129" y="1506286"/>
                  </a:lnTo>
                  <a:lnTo>
                    <a:pt x="439842" y="1526012"/>
                  </a:lnTo>
                  <a:lnTo>
                    <a:pt x="391192" y="1544481"/>
                  </a:lnTo>
                  <a:lnTo>
                    <a:pt x="342189" y="1561691"/>
                  </a:lnTo>
                  <a:lnTo>
                    <a:pt x="292846" y="1577641"/>
                  </a:lnTo>
                  <a:lnTo>
                    <a:pt x="243172" y="1592327"/>
                  </a:lnTo>
                  <a:lnTo>
                    <a:pt x="193180" y="1605748"/>
                  </a:lnTo>
                  <a:lnTo>
                    <a:pt x="142880" y="1617901"/>
                  </a:lnTo>
                  <a:lnTo>
                    <a:pt x="92284" y="1628785"/>
                  </a:lnTo>
                  <a:lnTo>
                    <a:pt x="41402" y="1638396"/>
                  </a:lnTo>
                  <a:lnTo>
                    <a:pt x="0" y="1645144"/>
                  </a:lnTo>
                  <a:lnTo>
                    <a:pt x="0" y="1602507"/>
                  </a:lnTo>
                  <a:lnTo>
                    <a:pt x="45557" y="1594799"/>
                  </a:lnTo>
                  <a:lnTo>
                    <a:pt x="94075" y="1585360"/>
                  </a:lnTo>
                  <a:lnTo>
                    <a:pt x="142326" y="1574739"/>
                  </a:lnTo>
                  <a:lnTo>
                    <a:pt x="190299" y="1562936"/>
                  </a:lnTo>
                  <a:lnTo>
                    <a:pt x="237984" y="1549954"/>
                  </a:lnTo>
                  <a:lnTo>
                    <a:pt x="285371" y="1535795"/>
                  </a:lnTo>
                  <a:lnTo>
                    <a:pt x="332450" y="1520462"/>
                  </a:lnTo>
                  <a:lnTo>
                    <a:pt x="379211" y="1503956"/>
                  </a:lnTo>
                  <a:lnTo>
                    <a:pt x="425643" y="1486279"/>
                  </a:lnTo>
                  <a:lnTo>
                    <a:pt x="471737" y="1467434"/>
                  </a:lnTo>
                  <a:lnTo>
                    <a:pt x="516964" y="1447660"/>
                  </a:lnTo>
                  <a:lnTo>
                    <a:pt x="561602" y="1426854"/>
                  </a:lnTo>
                  <a:lnTo>
                    <a:pt x="605643" y="1405020"/>
                  </a:lnTo>
                  <a:lnTo>
                    <a:pt x="649077" y="1382166"/>
                  </a:lnTo>
                  <a:lnTo>
                    <a:pt x="691897" y="1358296"/>
                  </a:lnTo>
                  <a:lnTo>
                    <a:pt x="734091" y="1333417"/>
                  </a:lnTo>
                  <a:lnTo>
                    <a:pt x="775653" y="1307536"/>
                  </a:lnTo>
                  <a:lnTo>
                    <a:pt x="816573" y="1280657"/>
                  </a:lnTo>
                  <a:lnTo>
                    <a:pt x="856842" y="1252787"/>
                  </a:lnTo>
                  <a:lnTo>
                    <a:pt x="896451" y="1223932"/>
                  </a:lnTo>
                  <a:lnTo>
                    <a:pt x="935392" y="1194098"/>
                  </a:lnTo>
                  <a:lnTo>
                    <a:pt x="973655" y="1163291"/>
                  </a:lnTo>
                  <a:lnTo>
                    <a:pt x="1011231" y="1131516"/>
                  </a:lnTo>
                  <a:lnTo>
                    <a:pt x="1048113" y="1098781"/>
                  </a:lnTo>
                  <a:lnTo>
                    <a:pt x="1084290" y="1065090"/>
                  </a:lnTo>
                  <a:lnTo>
                    <a:pt x="1119754" y="1030450"/>
                  </a:lnTo>
                  <a:lnTo>
                    <a:pt x="1154386" y="994986"/>
                  </a:lnTo>
                  <a:lnTo>
                    <a:pt x="1188069" y="958809"/>
                  </a:lnTo>
                  <a:lnTo>
                    <a:pt x="1220797" y="921927"/>
                  </a:lnTo>
                  <a:lnTo>
                    <a:pt x="1252564" y="884351"/>
                  </a:lnTo>
                  <a:lnTo>
                    <a:pt x="1283364" y="846088"/>
                  </a:lnTo>
                  <a:lnTo>
                    <a:pt x="1313191" y="807147"/>
                  </a:lnTo>
                  <a:lnTo>
                    <a:pt x="1342039" y="767538"/>
                  </a:lnTo>
                  <a:lnTo>
                    <a:pt x="1369903" y="727269"/>
                  </a:lnTo>
                  <a:lnTo>
                    <a:pt x="1396776" y="686349"/>
                  </a:lnTo>
                  <a:lnTo>
                    <a:pt x="1422653" y="644787"/>
                  </a:lnTo>
                  <a:lnTo>
                    <a:pt x="1447527" y="602593"/>
                  </a:lnTo>
                  <a:lnTo>
                    <a:pt x="1471393" y="559774"/>
                  </a:lnTo>
                  <a:lnTo>
                    <a:pt x="1494244" y="516339"/>
                  </a:lnTo>
                  <a:lnTo>
                    <a:pt x="1516075" y="472298"/>
                  </a:lnTo>
                  <a:lnTo>
                    <a:pt x="1536880" y="427660"/>
                  </a:lnTo>
                  <a:lnTo>
                    <a:pt x="1556653" y="382433"/>
                  </a:lnTo>
                  <a:lnTo>
                    <a:pt x="1575491" y="336347"/>
                  </a:lnTo>
                  <a:lnTo>
                    <a:pt x="1593160" y="289923"/>
                  </a:lnTo>
                  <a:lnTo>
                    <a:pt x="1609658" y="243170"/>
                  </a:lnTo>
                  <a:lnTo>
                    <a:pt x="1624985" y="196100"/>
                  </a:lnTo>
                  <a:lnTo>
                    <a:pt x="1639137" y="148721"/>
                  </a:lnTo>
                  <a:lnTo>
                    <a:pt x="1652112" y="101045"/>
                  </a:lnTo>
                  <a:lnTo>
                    <a:pt x="1663910" y="53081"/>
                  </a:lnTo>
                  <a:lnTo>
                    <a:pt x="1674527" y="4840"/>
                  </a:lnTo>
                  <a:lnTo>
                    <a:pt x="16754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376011" cy="130338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5836" y="40067"/>
              <a:ext cx="290195" cy="167640"/>
            </a:xfrm>
            <a:custGeom>
              <a:avLst/>
              <a:gdLst/>
              <a:ahLst/>
              <a:cxnLst/>
              <a:rect l="l" t="t" r="r" b="b"/>
              <a:pathLst>
                <a:path w="290195" h="167640">
                  <a:moveTo>
                    <a:pt x="48755" y="139573"/>
                  </a:moveTo>
                  <a:lnTo>
                    <a:pt x="27609" y="118427"/>
                  </a:lnTo>
                  <a:lnTo>
                    <a:pt x="21145" y="118427"/>
                  </a:lnTo>
                  <a:lnTo>
                    <a:pt x="0" y="139573"/>
                  </a:lnTo>
                  <a:lnTo>
                    <a:pt x="0" y="142811"/>
                  </a:lnTo>
                  <a:lnTo>
                    <a:pt x="0" y="146050"/>
                  </a:lnTo>
                  <a:lnTo>
                    <a:pt x="21145" y="167195"/>
                  </a:lnTo>
                  <a:lnTo>
                    <a:pt x="27609" y="167195"/>
                  </a:lnTo>
                  <a:lnTo>
                    <a:pt x="48755" y="146050"/>
                  </a:lnTo>
                  <a:lnTo>
                    <a:pt x="48755" y="139573"/>
                  </a:lnTo>
                  <a:close/>
                </a:path>
                <a:path w="290195" h="167640">
                  <a:moveTo>
                    <a:pt x="48755" y="21145"/>
                  </a:moveTo>
                  <a:lnTo>
                    <a:pt x="27609" y="0"/>
                  </a:lnTo>
                  <a:lnTo>
                    <a:pt x="21145" y="0"/>
                  </a:lnTo>
                  <a:lnTo>
                    <a:pt x="0" y="21145"/>
                  </a:lnTo>
                  <a:lnTo>
                    <a:pt x="0" y="24371"/>
                  </a:lnTo>
                  <a:lnTo>
                    <a:pt x="0" y="27609"/>
                  </a:lnTo>
                  <a:lnTo>
                    <a:pt x="21145" y="48755"/>
                  </a:lnTo>
                  <a:lnTo>
                    <a:pt x="27609" y="48755"/>
                  </a:lnTo>
                  <a:lnTo>
                    <a:pt x="48755" y="27609"/>
                  </a:lnTo>
                  <a:lnTo>
                    <a:pt x="48755" y="21145"/>
                  </a:lnTo>
                  <a:close/>
                </a:path>
                <a:path w="290195" h="167640">
                  <a:moveTo>
                    <a:pt x="169125" y="139573"/>
                  </a:moveTo>
                  <a:lnTo>
                    <a:pt x="147980" y="118427"/>
                  </a:lnTo>
                  <a:lnTo>
                    <a:pt x="141503" y="118427"/>
                  </a:lnTo>
                  <a:lnTo>
                    <a:pt x="120357" y="139573"/>
                  </a:lnTo>
                  <a:lnTo>
                    <a:pt x="120357" y="142811"/>
                  </a:lnTo>
                  <a:lnTo>
                    <a:pt x="120357" y="146050"/>
                  </a:lnTo>
                  <a:lnTo>
                    <a:pt x="141503" y="167195"/>
                  </a:lnTo>
                  <a:lnTo>
                    <a:pt x="147980" y="167195"/>
                  </a:lnTo>
                  <a:lnTo>
                    <a:pt x="169125" y="146050"/>
                  </a:lnTo>
                  <a:lnTo>
                    <a:pt x="169125" y="139573"/>
                  </a:lnTo>
                  <a:close/>
                </a:path>
                <a:path w="290195" h="167640">
                  <a:moveTo>
                    <a:pt x="169125" y="21145"/>
                  </a:moveTo>
                  <a:lnTo>
                    <a:pt x="147980" y="0"/>
                  </a:lnTo>
                  <a:lnTo>
                    <a:pt x="141503" y="0"/>
                  </a:lnTo>
                  <a:lnTo>
                    <a:pt x="120357" y="21145"/>
                  </a:lnTo>
                  <a:lnTo>
                    <a:pt x="120357" y="24371"/>
                  </a:lnTo>
                  <a:lnTo>
                    <a:pt x="120357" y="27609"/>
                  </a:lnTo>
                  <a:lnTo>
                    <a:pt x="141503" y="48755"/>
                  </a:lnTo>
                  <a:lnTo>
                    <a:pt x="147980" y="48755"/>
                  </a:lnTo>
                  <a:lnTo>
                    <a:pt x="169125" y="27609"/>
                  </a:lnTo>
                  <a:lnTo>
                    <a:pt x="169125" y="21145"/>
                  </a:lnTo>
                  <a:close/>
                </a:path>
                <a:path w="290195" h="167640">
                  <a:moveTo>
                    <a:pt x="289610" y="139573"/>
                  </a:moveTo>
                  <a:lnTo>
                    <a:pt x="268465" y="118427"/>
                  </a:lnTo>
                  <a:lnTo>
                    <a:pt x="262001" y="118427"/>
                  </a:lnTo>
                  <a:lnTo>
                    <a:pt x="240855" y="139573"/>
                  </a:lnTo>
                  <a:lnTo>
                    <a:pt x="240855" y="142811"/>
                  </a:lnTo>
                  <a:lnTo>
                    <a:pt x="240855" y="146050"/>
                  </a:lnTo>
                  <a:lnTo>
                    <a:pt x="262001" y="167195"/>
                  </a:lnTo>
                  <a:lnTo>
                    <a:pt x="268465" y="167195"/>
                  </a:lnTo>
                  <a:lnTo>
                    <a:pt x="289610" y="146050"/>
                  </a:lnTo>
                  <a:lnTo>
                    <a:pt x="289610" y="139573"/>
                  </a:lnTo>
                  <a:close/>
                </a:path>
                <a:path w="290195" h="167640">
                  <a:moveTo>
                    <a:pt x="289610" y="21145"/>
                  </a:moveTo>
                  <a:lnTo>
                    <a:pt x="268465" y="0"/>
                  </a:lnTo>
                  <a:lnTo>
                    <a:pt x="262001" y="0"/>
                  </a:lnTo>
                  <a:lnTo>
                    <a:pt x="240855" y="21145"/>
                  </a:lnTo>
                  <a:lnTo>
                    <a:pt x="240855" y="24371"/>
                  </a:lnTo>
                  <a:lnTo>
                    <a:pt x="240855" y="27609"/>
                  </a:lnTo>
                  <a:lnTo>
                    <a:pt x="262001" y="48755"/>
                  </a:lnTo>
                  <a:lnTo>
                    <a:pt x="268465" y="48755"/>
                  </a:lnTo>
                  <a:lnTo>
                    <a:pt x="289610" y="27609"/>
                  </a:lnTo>
                  <a:lnTo>
                    <a:pt x="289610" y="211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3547" y="486612"/>
              <a:ext cx="98998" cy="9825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6905" y="486611"/>
              <a:ext cx="98997" cy="9825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7557" y="486611"/>
              <a:ext cx="98998" cy="9825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914" y="486611"/>
              <a:ext cx="98998" cy="98259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341363" y="144558"/>
            <a:ext cx="1838324" cy="74294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159626" y="144558"/>
            <a:ext cx="1285874" cy="1266824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1874651" y="2148565"/>
            <a:ext cx="1075055" cy="1075055"/>
            <a:chOff x="1874651" y="2148565"/>
            <a:chExt cx="1075055" cy="1075055"/>
          </a:xfrm>
        </p:grpSpPr>
        <p:sp>
          <p:nvSpPr>
            <p:cNvPr id="34" name="object 34"/>
            <p:cNvSpPr/>
            <p:nvPr/>
          </p:nvSpPr>
          <p:spPr>
            <a:xfrm>
              <a:off x="1912752" y="2186665"/>
              <a:ext cx="998855" cy="998855"/>
            </a:xfrm>
            <a:custGeom>
              <a:avLst/>
              <a:gdLst/>
              <a:ahLst/>
              <a:cxnLst/>
              <a:rect l="l" t="t" r="r" b="b"/>
              <a:pathLst>
                <a:path w="998855" h="998855">
                  <a:moveTo>
                    <a:pt x="499702" y="998815"/>
                  </a:moveTo>
                  <a:lnTo>
                    <a:pt x="499111" y="998815"/>
                  </a:lnTo>
                  <a:lnTo>
                    <a:pt x="451310" y="996543"/>
                  </a:lnTo>
                  <a:lnTo>
                    <a:pt x="404508" y="989824"/>
                  </a:lnTo>
                  <a:lnTo>
                    <a:pt x="359208" y="978881"/>
                  </a:lnTo>
                  <a:lnTo>
                    <a:pt x="315620" y="963923"/>
                  </a:lnTo>
                  <a:lnTo>
                    <a:pt x="273953" y="945161"/>
                  </a:lnTo>
                  <a:lnTo>
                    <a:pt x="234417" y="922803"/>
                  </a:lnTo>
                  <a:lnTo>
                    <a:pt x="197221" y="897058"/>
                  </a:lnTo>
                  <a:lnTo>
                    <a:pt x="162574" y="868137"/>
                  </a:lnTo>
                  <a:lnTo>
                    <a:pt x="130686" y="836247"/>
                  </a:lnTo>
                  <a:lnTo>
                    <a:pt x="101765" y="801599"/>
                  </a:lnTo>
                  <a:lnTo>
                    <a:pt x="76021" y="764402"/>
                  </a:lnTo>
                  <a:lnTo>
                    <a:pt x="53664" y="724865"/>
                  </a:lnTo>
                  <a:lnTo>
                    <a:pt x="34902" y="683198"/>
                  </a:lnTo>
                  <a:lnTo>
                    <a:pt x="19945" y="639609"/>
                  </a:lnTo>
                  <a:lnTo>
                    <a:pt x="9003" y="594308"/>
                  </a:lnTo>
                  <a:lnTo>
                    <a:pt x="2284" y="547505"/>
                  </a:lnTo>
                  <a:lnTo>
                    <a:pt x="0" y="499369"/>
                  </a:lnTo>
                  <a:lnTo>
                    <a:pt x="2284" y="451312"/>
                  </a:lnTo>
                  <a:lnTo>
                    <a:pt x="9003" y="404509"/>
                  </a:lnTo>
                  <a:lnTo>
                    <a:pt x="19945" y="359208"/>
                  </a:lnTo>
                  <a:lnTo>
                    <a:pt x="34902" y="315620"/>
                  </a:lnTo>
                  <a:lnTo>
                    <a:pt x="53664" y="273954"/>
                  </a:lnTo>
                  <a:lnTo>
                    <a:pt x="76021" y="234418"/>
                  </a:lnTo>
                  <a:lnTo>
                    <a:pt x="101765" y="197222"/>
                  </a:lnTo>
                  <a:lnTo>
                    <a:pt x="130686" y="162575"/>
                  </a:lnTo>
                  <a:lnTo>
                    <a:pt x="162574" y="130686"/>
                  </a:lnTo>
                  <a:lnTo>
                    <a:pt x="197221" y="101766"/>
                  </a:lnTo>
                  <a:lnTo>
                    <a:pt x="234417" y="76022"/>
                  </a:lnTo>
                  <a:lnTo>
                    <a:pt x="273953" y="53665"/>
                  </a:lnTo>
                  <a:lnTo>
                    <a:pt x="315620" y="34904"/>
                  </a:lnTo>
                  <a:lnTo>
                    <a:pt x="359208" y="19947"/>
                  </a:lnTo>
                  <a:lnTo>
                    <a:pt x="404508" y="9005"/>
                  </a:lnTo>
                  <a:lnTo>
                    <a:pt x="451310" y="2286"/>
                  </a:lnTo>
                  <a:lnTo>
                    <a:pt x="499405" y="0"/>
                  </a:lnTo>
                  <a:lnTo>
                    <a:pt x="547503" y="2286"/>
                  </a:lnTo>
                  <a:lnTo>
                    <a:pt x="594306" y="9005"/>
                  </a:lnTo>
                  <a:lnTo>
                    <a:pt x="639606" y="19947"/>
                  </a:lnTo>
                  <a:lnTo>
                    <a:pt x="683194" y="34904"/>
                  </a:lnTo>
                  <a:lnTo>
                    <a:pt x="724861" y="53665"/>
                  </a:lnTo>
                  <a:lnTo>
                    <a:pt x="764397" y="76022"/>
                  </a:lnTo>
                  <a:lnTo>
                    <a:pt x="801593" y="101766"/>
                  </a:lnTo>
                  <a:lnTo>
                    <a:pt x="836240" y="130686"/>
                  </a:lnTo>
                  <a:lnTo>
                    <a:pt x="868128" y="162575"/>
                  </a:lnTo>
                  <a:lnTo>
                    <a:pt x="897049" y="197222"/>
                  </a:lnTo>
                  <a:lnTo>
                    <a:pt x="922792" y="234418"/>
                  </a:lnTo>
                  <a:lnTo>
                    <a:pt x="945149" y="273954"/>
                  </a:lnTo>
                  <a:lnTo>
                    <a:pt x="963911" y="315620"/>
                  </a:lnTo>
                  <a:lnTo>
                    <a:pt x="978868" y="359208"/>
                  </a:lnTo>
                  <a:lnTo>
                    <a:pt x="989810" y="404509"/>
                  </a:lnTo>
                  <a:lnTo>
                    <a:pt x="996529" y="451312"/>
                  </a:lnTo>
                  <a:lnTo>
                    <a:pt x="998811" y="499409"/>
                  </a:lnTo>
                  <a:lnTo>
                    <a:pt x="996529" y="547505"/>
                  </a:lnTo>
                  <a:lnTo>
                    <a:pt x="989810" y="594308"/>
                  </a:lnTo>
                  <a:lnTo>
                    <a:pt x="978868" y="639609"/>
                  </a:lnTo>
                  <a:lnTo>
                    <a:pt x="963911" y="683198"/>
                  </a:lnTo>
                  <a:lnTo>
                    <a:pt x="945149" y="724865"/>
                  </a:lnTo>
                  <a:lnTo>
                    <a:pt x="922792" y="764402"/>
                  </a:lnTo>
                  <a:lnTo>
                    <a:pt x="897049" y="801599"/>
                  </a:lnTo>
                  <a:lnTo>
                    <a:pt x="868128" y="836247"/>
                  </a:lnTo>
                  <a:lnTo>
                    <a:pt x="836240" y="868137"/>
                  </a:lnTo>
                  <a:lnTo>
                    <a:pt x="801593" y="897058"/>
                  </a:lnTo>
                  <a:lnTo>
                    <a:pt x="764397" y="922803"/>
                  </a:lnTo>
                  <a:lnTo>
                    <a:pt x="724861" y="945161"/>
                  </a:lnTo>
                  <a:lnTo>
                    <a:pt x="683194" y="963923"/>
                  </a:lnTo>
                  <a:lnTo>
                    <a:pt x="639606" y="978881"/>
                  </a:lnTo>
                  <a:lnTo>
                    <a:pt x="594306" y="989824"/>
                  </a:lnTo>
                  <a:lnTo>
                    <a:pt x="547503" y="996543"/>
                  </a:lnTo>
                  <a:lnTo>
                    <a:pt x="499702" y="9988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12751" y="2186665"/>
              <a:ext cx="998855" cy="998855"/>
            </a:xfrm>
            <a:custGeom>
              <a:avLst/>
              <a:gdLst/>
              <a:ahLst/>
              <a:cxnLst/>
              <a:rect l="l" t="t" r="r" b="b"/>
              <a:pathLst>
                <a:path w="998855" h="998855">
                  <a:moveTo>
                    <a:pt x="0" y="499399"/>
                  </a:moveTo>
                  <a:lnTo>
                    <a:pt x="2285" y="547487"/>
                  </a:lnTo>
                  <a:lnTo>
                    <a:pt x="9004" y="594288"/>
                  </a:lnTo>
                  <a:lnTo>
                    <a:pt x="19946" y="639587"/>
                  </a:lnTo>
                  <a:lnTo>
                    <a:pt x="34902" y="683173"/>
                  </a:lnTo>
                  <a:lnTo>
                    <a:pt x="53663" y="724838"/>
                  </a:lnTo>
                  <a:lnTo>
                    <a:pt x="76020" y="764373"/>
                  </a:lnTo>
                  <a:lnTo>
                    <a:pt x="101762" y="801567"/>
                  </a:lnTo>
                  <a:lnTo>
                    <a:pt x="130682" y="836213"/>
                  </a:lnTo>
                  <a:lnTo>
                    <a:pt x="162570" y="868100"/>
                  </a:lnTo>
                  <a:lnTo>
                    <a:pt x="197215" y="897019"/>
                  </a:lnTo>
                  <a:lnTo>
                    <a:pt x="234410" y="922762"/>
                  </a:lnTo>
                  <a:lnTo>
                    <a:pt x="273945" y="945118"/>
                  </a:lnTo>
                  <a:lnTo>
                    <a:pt x="315611" y="963879"/>
                  </a:lnTo>
                  <a:lnTo>
                    <a:pt x="359197" y="978835"/>
                  </a:lnTo>
                  <a:lnTo>
                    <a:pt x="404496" y="989776"/>
                  </a:lnTo>
                  <a:lnTo>
                    <a:pt x="451297" y="996495"/>
                  </a:lnTo>
                  <a:lnTo>
                    <a:pt x="499392" y="998781"/>
                  </a:lnTo>
                  <a:lnTo>
                    <a:pt x="547487" y="996495"/>
                  </a:lnTo>
                  <a:lnTo>
                    <a:pt x="594288" y="989776"/>
                  </a:lnTo>
                  <a:lnTo>
                    <a:pt x="639587" y="978835"/>
                  </a:lnTo>
                  <a:lnTo>
                    <a:pt x="683173" y="963879"/>
                  </a:lnTo>
                  <a:lnTo>
                    <a:pt x="724838" y="945118"/>
                  </a:lnTo>
                  <a:lnTo>
                    <a:pt x="764373" y="922762"/>
                  </a:lnTo>
                  <a:lnTo>
                    <a:pt x="801567" y="897019"/>
                  </a:lnTo>
                  <a:lnTo>
                    <a:pt x="836213" y="868100"/>
                  </a:lnTo>
                  <a:lnTo>
                    <a:pt x="868100" y="836213"/>
                  </a:lnTo>
                  <a:lnTo>
                    <a:pt x="897019" y="801567"/>
                  </a:lnTo>
                  <a:lnTo>
                    <a:pt x="922762" y="764373"/>
                  </a:lnTo>
                  <a:lnTo>
                    <a:pt x="945118" y="724838"/>
                  </a:lnTo>
                  <a:lnTo>
                    <a:pt x="963879" y="683173"/>
                  </a:lnTo>
                  <a:lnTo>
                    <a:pt x="978835" y="639587"/>
                  </a:lnTo>
                  <a:lnTo>
                    <a:pt x="989776" y="594288"/>
                  </a:lnTo>
                  <a:lnTo>
                    <a:pt x="996495" y="547487"/>
                  </a:lnTo>
                  <a:lnTo>
                    <a:pt x="998781" y="499392"/>
                  </a:lnTo>
                  <a:lnTo>
                    <a:pt x="996495" y="451297"/>
                  </a:lnTo>
                  <a:lnTo>
                    <a:pt x="989776" y="404496"/>
                  </a:lnTo>
                  <a:lnTo>
                    <a:pt x="978835" y="359197"/>
                  </a:lnTo>
                  <a:lnTo>
                    <a:pt x="963879" y="315611"/>
                  </a:lnTo>
                  <a:lnTo>
                    <a:pt x="945118" y="273945"/>
                  </a:lnTo>
                  <a:lnTo>
                    <a:pt x="922762" y="234410"/>
                  </a:lnTo>
                  <a:lnTo>
                    <a:pt x="897019" y="197215"/>
                  </a:lnTo>
                  <a:lnTo>
                    <a:pt x="868100" y="162570"/>
                  </a:lnTo>
                  <a:lnTo>
                    <a:pt x="836213" y="130682"/>
                  </a:lnTo>
                  <a:lnTo>
                    <a:pt x="801567" y="101762"/>
                  </a:lnTo>
                  <a:lnTo>
                    <a:pt x="764373" y="76020"/>
                  </a:lnTo>
                  <a:lnTo>
                    <a:pt x="724838" y="53663"/>
                  </a:lnTo>
                  <a:lnTo>
                    <a:pt x="683173" y="34902"/>
                  </a:lnTo>
                  <a:lnTo>
                    <a:pt x="639587" y="19946"/>
                  </a:lnTo>
                  <a:lnTo>
                    <a:pt x="594288" y="9004"/>
                  </a:lnTo>
                  <a:lnTo>
                    <a:pt x="547487" y="2285"/>
                  </a:lnTo>
                  <a:lnTo>
                    <a:pt x="499399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95042" y="2368957"/>
              <a:ext cx="638174" cy="638174"/>
            </a:xfrm>
            <a:prstGeom prst="rect">
              <a:avLst/>
            </a:prstGeom>
          </p:spPr>
        </p:pic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4332331" y="282448"/>
            <a:ext cx="11124565" cy="749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50" u="heavy" spc="-365" dirty="0">
                <a:uFill>
                  <a:solidFill>
                    <a:srgbClr val="FFFFFF"/>
                  </a:solidFill>
                </a:uFill>
              </a:rPr>
              <a:t>Hardware</a:t>
            </a:r>
            <a:r>
              <a:rPr sz="4750" u="heavy" spc="-380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sz="4750" u="heavy" spc="-415" dirty="0">
                <a:uFill>
                  <a:solidFill>
                    <a:srgbClr val="FFFFFF"/>
                  </a:solidFill>
                </a:uFill>
              </a:rPr>
              <a:t>and</a:t>
            </a:r>
            <a:r>
              <a:rPr sz="4750" u="heavy" spc="-360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sz="4750" u="heavy" spc="-370" dirty="0">
                <a:uFill>
                  <a:solidFill>
                    <a:srgbClr val="FFFFFF"/>
                  </a:solidFill>
                </a:uFill>
              </a:rPr>
              <a:t>Software</a:t>
            </a:r>
            <a:r>
              <a:rPr sz="4750" u="heavy" spc="-36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sz="4750" u="heavy" spc="-409" dirty="0">
                <a:uFill>
                  <a:solidFill>
                    <a:srgbClr val="FFFFFF"/>
                  </a:solidFill>
                </a:uFill>
              </a:rPr>
              <a:t>Requirement</a:t>
            </a:r>
            <a:endParaRPr sz="4750"/>
          </a:p>
        </p:txBody>
      </p:sp>
      <p:sp>
        <p:nvSpPr>
          <p:cNvPr id="38" name="object 38"/>
          <p:cNvSpPr txBox="1"/>
          <p:nvPr/>
        </p:nvSpPr>
        <p:spPr>
          <a:xfrm>
            <a:off x="14169794" y="4384564"/>
            <a:ext cx="3836035" cy="18218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77495">
              <a:lnSpc>
                <a:spcPct val="125400"/>
              </a:lnSpc>
              <a:spcBef>
                <a:spcPts val="95"/>
              </a:spcBef>
            </a:pPr>
            <a:r>
              <a:rPr sz="4700" b="1" spc="-370" dirty="0">
                <a:solidFill>
                  <a:srgbClr val="FFFFFF"/>
                </a:solidFill>
                <a:latin typeface="Verdana"/>
                <a:cs typeface="Verdana"/>
              </a:rPr>
              <a:t>Hardware </a:t>
            </a:r>
            <a:r>
              <a:rPr sz="4700" b="1" spc="-405" dirty="0">
                <a:solidFill>
                  <a:srgbClr val="FFFFFF"/>
                </a:solidFill>
                <a:latin typeface="Verdana"/>
                <a:cs typeface="Verdana"/>
              </a:rPr>
              <a:t>Requirement</a:t>
            </a:r>
            <a:endParaRPr sz="4700">
              <a:latin typeface="Verdana"/>
              <a:cs typeface="Verdan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874651" y="3269010"/>
            <a:ext cx="1075055" cy="1075055"/>
            <a:chOff x="1874651" y="3269010"/>
            <a:chExt cx="1075055" cy="1075055"/>
          </a:xfrm>
        </p:grpSpPr>
        <p:sp>
          <p:nvSpPr>
            <p:cNvPr id="40" name="object 40"/>
            <p:cNvSpPr/>
            <p:nvPr/>
          </p:nvSpPr>
          <p:spPr>
            <a:xfrm>
              <a:off x="1912752" y="3307110"/>
              <a:ext cx="998855" cy="998855"/>
            </a:xfrm>
            <a:custGeom>
              <a:avLst/>
              <a:gdLst/>
              <a:ahLst/>
              <a:cxnLst/>
              <a:rect l="l" t="t" r="r" b="b"/>
              <a:pathLst>
                <a:path w="998855" h="998854">
                  <a:moveTo>
                    <a:pt x="499701" y="998815"/>
                  </a:moveTo>
                  <a:lnTo>
                    <a:pt x="499111" y="998815"/>
                  </a:lnTo>
                  <a:lnTo>
                    <a:pt x="451310" y="996543"/>
                  </a:lnTo>
                  <a:lnTo>
                    <a:pt x="404508" y="989824"/>
                  </a:lnTo>
                  <a:lnTo>
                    <a:pt x="359208" y="978881"/>
                  </a:lnTo>
                  <a:lnTo>
                    <a:pt x="315620" y="963924"/>
                  </a:lnTo>
                  <a:lnTo>
                    <a:pt x="273953" y="945162"/>
                  </a:lnTo>
                  <a:lnTo>
                    <a:pt x="234417" y="922804"/>
                  </a:lnTo>
                  <a:lnTo>
                    <a:pt x="197221" y="897060"/>
                  </a:lnTo>
                  <a:lnTo>
                    <a:pt x="162574" y="868138"/>
                  </a:lnTo>
                  <a:lnTo>
                    <a:pt x="130686" y="836249"/>
                  </a:lnTo>
                  <a:lnTo>
                    <a:pt x="101765" y="801602"/>
                  </a:lnTo>
                  <a:lnTo>
                    <a:pt x="76021" y="764405"/>
                  </a:lnTo>
                  <a:lnTo>
                    <a:pt x="53664" y="724869"/>
                  </a:lnTo>
                  <a:lnTo>
                    <a:pt x="34902" y="683202"/>
                  </a:lnTo>
                  <a:lnTo>
                    <a:pt x="19945" y="639613"/>
                  </a:lnTo>
                  <a:lnTo>
                    <a:pt x="9003" y="594313"/>
                  </a:lnTo>
                  <a:lnTo>
                    <a:pt x="2284" y="547510"/>
                  </a:lnTo>
                  <a:lnTo>
                    <a:pt x="0" y="499375"/>
                  </a:lnTo>
                  <a:lnTo>
                    <a:pt x="2284" y="451318"/>
                  </a:lnTo>
                  <a:lnTo>
                    <a:pt x="9003" y="404515"/>
                  </a:lnTo>
                  <a:lnTo>
                    <a:pt x="19945" y="359215"/>
                  </a:lnTo>
                  <a:lnTo>
                    <a:pt x="34902" y="315627"/>
                  </a:lnTo>
                  <a:lnTo>
                    <a:pt x="53664" y="273960"/>
                  </a:lnTo>
                  <a:lnTo>
                    <a:pt x="76021" y="234423"/>
                  </a:lnTo>
                  <a:lnTo>
                    <a:pt x="101765" y="197227"/>
                  </a:lnTo>
                  <a:lnTo>
                    <a:pt x="130686" y="162579"/>
                  </a:lnTo>
                  <a:lnTo>
                    <a:pt x="162574" y="130690"/>
                  </a:lnTo>
                  <a:lnTo>
                    <a:pt x="197221" y="101769"/>
                  </a:lnTo>
                  <a:lnTo>
                    <a:pt x="234417" y="76025"/>
                  </a:lnTo>
                  <a:lnTo>
                    <a:pt x="273953" y="53667"/>
                  </a:lnTo>
                  <a:lnTo>
                    <a:pt x="315620" y="34905"/>
                  </a:lnTo>
                  <a:lnTo>
                    <a:pt x="359208" y="19948"/>
                  </a:lnTo>
                  <a:lnTo>
                    <a:pt x="404508" y="9005"/>
                  </a:lnTo>
                  <a:lnTo>
                    <a:pt x="451310" y="2286"/>
                  </a:lnTo>
                  <a:lnTo>
                    <a:pt x="499405" y="0"/>
                  </a:lnTo>
                  <a:lnTo>
                    <a:pt x="547503" y="2286"/>
                  </a:lnTo>
                  <a:lnTo>
                    <a:pt x="594306" y="9005"/>
                  </a:lnTo>
                  <a:lnTo>
                    <a:pt x="639606" y="19948"/>
                  </a:lnTo>
                  <a:lnTo>
                    <a:pt x="683194" y="34905"/>
                  </a:lnTo>
                  <a:lnTo>
                    <a:pt x="724861" y="53667"/>
                  </a:lnTo>
                  <a:lnTo>
                    <a:pt x="764397" y="76025"/>
                  </a:lnTo>
                  <a:lnTo>
                    <a:pt x="801593" y="101769"/>
                  </a:lnTo>
                  <a:lnTo>
                    <a:pt x="836240" y="130690"/>
                  </a:lnTo>
                  <a:lnTo>
                    <a:pt x="868128" y="162579"/>
                  </a:lnTo>
                  <a:lnTo>
                    <a:pt x="897049" y="197227"/>
                  </a:lnTo>
                  <a:lnTo>
                    <a:pt x="922792" y="234423"/>
                  </a:lnTo>
                  <a:lnTo>
                    <a:pt x="945149" y="273960"/>
                  </a:lnTo>
                  <a:lnTo>
                    <a:pt x="963911" y="315627"/>
                  </a:lnTo>
                  <a:lnTo>
                    <a:pt x="978868" y="359215"/>
                  </a:lnTo>
                  <a:lnTo>
                    <a:pt x="989810" y="404515"/>
                  </a:lnTo>
                  <a:lnTo>
                    <a:pt x="996529" y="451318"/>
                  </a:lnTo>
                  <a:lnTo>
                    <a:pt x="998811" y="499415"/>
                  </a:lnTo>
                  <a:lnTo>
                    <a:pt x="996529" y="547510"/>
                  </a:lnTo>
                  <a:lnTo>
                    <a:pt x="989810" y="594313"/>
                  </a:lnTo>
                  <a:lnTo>
                    <a:pt x="978868" y="639613"/>
                  </a:lnTo>
                  <a:lnTo>
                    <a:pt x="963911" y="683202"/>
                  </a:lnTo>
                  <a:lnTo>
                    <a:pt x="945149" y="724869"/>
                  </a:lnTo>
                  <a:lnTo>
                    <a:pt x="922792" y="764405"/>
                  </a:lnTo>
                  <a:lnTo>
                    <a:pt x="897049" y="801602"/>
                  </a:lnTo>
                  <a:lnTo>
                    <a:pt x="868128" y="836249"/>
                  </a:lnTo>
                  <a:lnTo>
                    <a:pt x="836240" y="868138"/>
                  </a:lnTo>
                  <a:lnTo>
                    <a:pt x="801593" y="897060"/>
                  </a:lnTo>
                  <a:lnTo>
                    <a:pt x="764397" y="922804"/>
                  </a:lnTo>
                  <a:lnTo>
                    <a:pt x="724861" y="945162"/>
                  </a:lnTo>
                  <a:lnTo>
                    <a:pt x="683194" y="963924"/>
                  </a:lnTo>
                  <a:lnTo>
                    <a:pt x="639606" y="978881"/>
                  </a:lnTo>
                  <a:lnTo>
                    <a:pt x="594306" y="989824"/>
                  </a:lnTo>
                  <a:lnTo>
                    <a:pt x="547503" y="996543"/>
                  </a:lnTo>
                  <a:lnTo>
                    <a:pt x="499701" y="9988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912751" y="3307110"/>
              <a:ext cx="998855" cy="998855"/>
            </a:xfrm>
            <a:custGeom>
              <a:avLst/>
              <a:gdLst/>
              <a:ahLst/>
              <a:cxnLst/>
              <a:rect l="l" t="t" r="r" b="b"/>
              <a:pathLst>
                <a:path w="998855" h="998854">
                  <a:moveTo>
                    <a:pt x="0" y="499403"/>
                  </a:moveTo>
                  <a:lnTo>
                    <a:pt x="2285" y="547487"/>
                  </a:lnTo>
                  <a:lnTo>
                    <a:pt x="9004" y="594288"/>
                  </a:lnTo>
                  <a:lnTo>
                    <a:pt x="19946" y="639587"/>
                  </a:lnTo>
                  <a:lnTo>
                    <a:pt x="34902" y="683173"/>
                  </a:lnTo>
                  <a:lnTo>
                    <a:pt x="53663" y="724838"/>
                  </a:lnTo>
                  <a:lnTo>
                    <a:pt x="76020" y="764373"/>
                  </a:lnTo>
                  <a:lnTo>
                    <a:pt x="101762" y="801567"/>
                  </a:lnTo>
                  <a:lnTo>
                    <a:pt x="130682" y="836213"/>
                  </a:lnTo>
                  <a:lnTo>
                    <a:pt x="162569" y="868100"/>
                  </a:lnTo>
                  <a:lnTo>
                    <a:pt x="197215" y="897019"/>
                  </a:lnTo>
                  <a:lnTo>
                    <a:pt x="234410" y="922762"/>
                  </a:lnTo>
                  <a:lnTo>
                    <a:pt x="273945" y="945118"/>
                  </a:lnTo>
                  <a:lnTo>
                    <a:pt x="315610" y="963879"/>
                  </a:lnTo>
                  <a:lnTo>
                    <a:pt x="359197" y="978835"/>
                  </a:lnTo>
                  <a:lnTo>
                    <a:pt x="404496" y="989777"/>
                  </a:lnTo>
                  <a:lnTo>
                    <a:pt x="451297" y="996495"/>
                  </a:lnTo>
                  <a:lnTo>
                    <a:pt x="499392" y="998781"/>
                  </a:lnTo>
                  <a:lnTo>
                    <a:pt x="547487" y="996495"/>
                  </a:lnTo>
                  <a:lnTo>
                    <a:pt x="594288" y="989777"/>
                  </a:lnTo>
                  <a:lnTo>
                    <a:pt x="639586" y="978835"/>
                  </a:lnTo>
                  <a:lnTo>
                    <a:pt x="683173" y="963879"/>
                  </a:lnTo>
                  <a:lnTo>
                    <a:pt x="724838" y="945118"/>
                  </a:lnTo>
                  <a:lnTo>
                    <a:pt x="764372" y="922762"/>
                  </a:lnTo>
                  <a:lnTo>
                    <a:pt x="801567" y="897019"/>
                  </a:lnTo>
                  <a:lnTo>
                    <a:pt x="836213" y="868100"/>
                  </a:lnTo>
                  <a:lnTo>
                    <a:pt x="868100" y="836213"/>
                  </a:lnTo>
                  <a:lnTo>
                    <a:pt x="897019" y="801567"/>
                  </a:lnTo>
                  <a:lnTo>
                    <a:pt x="922762" y="764373"/>
                  </a:lnTo>
                  <a:lnTo>
                    <a:pt x="945118" y="724838"/>
                  </a:lnTo>
                  <a:lnTo>
                    <a:pt x="963878" y="683173"/>
                  </a:lnTo>
                  <a:lnTo>
                    <a:pt x="978834" y="639587"/>
                  </a:lnTo>
                  <a:lnTo>
                    <a:pt x="989776" y="594288"/>
                  </a:lnTo>
                  <a:lnTo>
                    <a:pt x="996495" y="547487"/>
                  </a:lnTo>
                  <a:lnTo>
                    <a:pt x="998781" y="499392"/>
                  </a:lnTo>
                  <a:lnTo>
                    <a:pt x="996495" y="451297"/>
                  </a:lnTo>
                  <a:lnTo>
                    <a:pt x="989776" y="404496"/>
                  </a:lnTo>
                  <a:lnTo>
                    <a:pt x="978834" y="359197"/>
                  </a:lnTo>
                  <a:lnTo>
                    <a:pt x="963878" y="315611"/>
                  </a:lnTo>
                  <a:lnTo>
                    <a:pt x="945118" y="273945"/>
                  </a:lnTo>
                  <a:lnTo>
                    <a:pt x="922762" y="234410"/>
                  </a:lnTo>
                  <a:lnTo>
                    <a:pt x="897019" y="197215"/>
                  </a:lnTo>
                  <a:lnTo>
                    <a:pt x="868100" y="162570"/>
                  </a:lnTo>
                  <a:lnTo>
                    <a:pt x="836213" y="130682"/>
                  </a:lnTo>
                  <a:lnTo>
                    <a:pt x="801567" y="101762"/>
                  </a:lnTo>
                  <a:lnTo>
                    <a:pt x="764372" y="76020"/>
                  </a:lnTo>
                  <a:lnTo>
                    <a:pt x="724838" y="53663"/>
                  </a:lnTo>
                  <a:lnTo>
                    <a:pt x="683173" y="34902"/>
                  </a:lnTo>
                  <a:lnTo>
                    <a:pt x="639586" y="19946"/>
                  </a:lnTo>
                  <a:lnTo>
                    <a:pt x="594288" y="9004"/>
                  </a:lnTo>
                  <a:lnTo>
                    <a:pt x="547487" y="2285"/>
                  </a:lnTo>
                  <a:lnTo>
                    <a:pt x="499399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11515" y="3341369"/>
              <a:ext cx="819149" cy="819149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1874651" y="5105400"/>
            <a:ext cx="1075055" cy="2026920"/>
            <a:chOff x="1874651" y="5105400"/>
            <a:chExt cx="1075055" cy="2026920"/>
          </a:xfrm>
        </p:grpSpPr>
        <p:sp>
          <p:nvSpPr>
            <p:cNvPr id="44" name="object 44"/>
            <p:cNvSpPr/>
            <p:nvPr/>
          </p:nvSpPr>
          <p:spPr>
            <a:xfrm>
              <a:off x="1912752" y="5143500"/>
              <a:ext cx="998855" cy="998855"/>
            </a:xfrm>
            <a:custGeom>
              <a:avLst/>
              <a:gdLst/>
              <a:ahLst/>
              <a:cxnLst/>
              <a:rect l="l" t="t" r="r" b="b"/>
              <a:pathLst>
                <a:path w="998855" h="998854">
                  <a:moveTo>
                    <a:pt x="499700" y="998815"/>
                  </a:moveTo>
                  <a:lnTo>
                    <a:pt x="499112" y="998815"/>
                  </a:lnTo>
                  <a:lnTo>
                    <a:pt x="451310" y="996543"/>
                  </a:lnTo>
                  <a:lnTo>
                    <a:pt x="404508" y="989824"/>
                  </a:lnTo>
                  <a:lnTo>
                    <a:pt x="359208" y="978881"/>
                  </a:lnTo>
                  <a:lnTo>
                    <a:pt x="315620" y="963924"/>
                  </a:lnTo>
                  <a:lnTo>
                    <a:pt x="273953" y="945162"/>
                  </a:lnTo>
                  <a:lnTo>
                    <a:pt x="234417" y="922804"/>
                  </a:lnTo>
                  <a:lnTo>
                    <a:pt x="197221" y="897060"/>
                  </a:lnTo>
                  <a:lnTo>
                    <a:pt x="162574" y="868138"/>
                  </a:lnTo>
                  <a:lnTo>
                    <a:pt x="130686" y="836249"/>
                  </a:lnTo>
                  <a:lnTo>
                    <a:pt x="101765" y="801602"/>
                  </a:lnTo>
                  <a:lnTo>
                    <a:pt x="76021" y="764405"/>
                  </a:lnTo>
                  <a:lnTo>
                    <a:pt x="53664" y="724869"/>
                  </a:lnTo>
                  <a:lnTo>
                    <a:pt x="34902" y="683202"/>
                  </a:lnTo>
                  <a:lnTo>
                    <a:pt x="19945" y="639613"/>
                  </a:lnTo>
                  <a:lnTo>
                    <a:pt x="9003" y="594313"/>
                  </a:lnTo>
                  <a:lnTo>
                    <a:pt x="2284" y="547510"/>
                  </a:lnTo>
                  <a:lnTo>
                    <a:pt x="0" y="499375"/>
                  </a:lnTo>
                  <a:lnTo>
                    <a:pt x="2284" y="451318"/>
                  </a:lnTo>
                  <a:lnTo>
                    <a:pt x="9003" y="404515"/>
                  </a:lnTo>
                  <a:lnTo>
                    <a:pt x="19945" y="359215"/>
                  </a:lnTo>
                  <a:lnTo>
                    <a:pt x="34902" y="315627"/>
                  </a:lnTo>
                  <a:lnTo>
                    <a:pt x="53664" y="273960"/>
                  </a:lnTo>
                  <a:lnTo>
                    <a:pt x="76021" y="234423"/>
                  </a:lnTo>
                  <a:lnTo>
                    <a:pt x="101765" y="197227"/>
                  </a:lnTo>
                  <a:lnTo>
                    <a:pt x="130686" y="162579"/>
                  </a:lnTo>
                  <a:lnTo>
                    <a:pt x="162574" y="130690"/>
                  </a:lnTo>
                  <a:lnTo>
                    <a:pt x="197221" y="101769"/>
                  </a:lnTo>
                  <a:lnTo>
                    <a:pt x="234417" y="76025"/>
                  </a:lnTo>
                  <a:lnTo>
                    <a:pt x="273953" y="53667"/>
                  </a:lnTo>
                  <a:lnTo>
                    <a:pt x="315620" y="34905"/>
                  </a:lnTo>
                  <a:lnTo>
                    <a:pt x="359208" y="19948"/>
                  </a:lnTo>
                  <a:lnTo>
                    <a:pt x="404508" y="9005"/>
                  </a:lnTo>
                  <a:lnTo>
                    <a:pt x="451310" y="2286"/>
                  </a:lnTo>
                  <a:lnTo>
                    <a:pt x="499404" y="0"/>
                  </a:lnTo>
                  <a:lnTo>
                    <a:pt x="547503" y="2286"/>
                  </a:lnTo>
                  <a:lnTo>
                    <a:pt x="594306" y="9005"/>
                  </a:lnTo>
                  <a:lnTo>
                    <a:pt x="639606" y="19948"/>
                  </a:lnTo>
                  <a:lnTo>
                    <a:pt x="683194" y="34905"/>
                  </a:lnTo>
                  <a:lnTo>
                    <a:pt x="724861" y="53667"/>
                  </a:lnTo>
                  <a:lnTo>
                    <a:pt x="764397" y="76025"/>
                  </a:lnTo>
                  <a:lnTo>
                    <a:pt x="801593" y="101769"/>
                  </a:lnTo>
                  <a:lnTo>
                    <a:pt x="836240" y="130690"/>
                  </a:lnTo>
                  <a:lnTo>
                    <a:pt x="868128" y="162579"/>
                  </a:lnTo>
                  <a:lnTo>
                    <a:pt x="897049" y="197227"/>
                  </a:lnTo>
                  <a:lnTo>
                    <a:pt x="922792" y="234423"/>
                  </a:lnTo>
                  <a:lnTo>
                    <a:pt x="945149" y="273960"/>
                  </a:lnTo>
                  <a:lnTo>
                    <a:pt x="963911" y="315627"/>
                  </a:lnTo>
                  <a:lnTo>
                    <a:pt x="978868" y="359215"/>
                  </a:lnTo>
                  <a:lnTo>
                    <a:pt x="989810" y="404515"/>
                  </a:lnTo>
                  <a:lnTo>
                    <a:pt x="996529" y="451318"/>
                  </a:lnTo>
                  <a:lnTo>
                    <a:pt x="998811" y="499415"/>
                  </a:lnTo>
                  <a:lnTo>
                    <a:pt x="996529" y="547510"/>
                  </a:lnTo>
                  <a:lnTo>
                    <a:pt x="989810" y="594313"/>
                  </a:lnTo>
                  <a:lnTo>
                    <a:pt x="978868" y="639613"/>
                  </a:lnTo>
                  <a:lnTo>
                    <a:pt x="963911" y="683202"/>
                  </a:lnTo>
                  <a:lnTo>
                    <a:pt x="945149" y="724869"/>
                  </a:lnTo>
                  <a:lnTo>
                    <a:pt x="922792" y="764405"/>
                  </a:lnTo>
                  <a:lnTo>
                    <a:pt x="897049" y="801602"/>
                  </a:lnTo>
                  <a:lnTo>
                    <a:pt x="868128" y="836249"/>
                  </a:lnTo>
                  <a:lnTo>
                    <a:pt x="836240" y="868138"/>
                  </a:lnTo>
                  <a:lnTo>
                    <a:pt x="801593" y="897060"/>
                  </a:lnTo>
                  <a:lnTo>
                    <a:pt x="764397" y="922804"/>
                  </a:lnTo>
                  <a:lnTo>
                    <a:pt x="724861" y="945162"/>
                  </a:lnTo>
                  <a:lnTo>
                    <a:pt x="683194" y="963924"/>
                  </a:lnTo>
                  <a:lnTo>
                    <a:pt x="639606" y="978881"/>
                  </a:lnTo>
                  <a:lnTo>
                    <a:pt x="594306" y="989824"/>
                  </a:lnTo>
                  <a:lnTo>
                    <a:pt x="547503" y="996543"/>
                  </a:lnTo>
                  <a:lnTo>
                    <a:pt x="499700" y="9988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12751" y="5143500"/>
              <a:ext cx="998855" cy="998855"/>
            </a:xfrm>
            <a:custGeom>
              <a:avLst/>
              <a:gdLst/>
              <a:ahLst/>
              <a:cxnLst/>
              <a:rect l="l" t="t" r="r" b="b"/>
              <a:pathLst>
                <a:path w="998855" h="998854">
                  <a:moveTo>
                    <a:pt x="0" y="499403"/>
                  </a:moveTo>
                  <a:lnTo>
                    <a:pt x="2285" y="547487"/>
                  </a:lnTo>
                  <a:lnTo>
                    <a:pt x="9004" y="594288"/>
                  </a:lnTo>
                  <a:lnTo>
                    <a:pt x="19946" y="639587"/>
                  </a:lnTo>
                  <a:lnTo>
                    <a:pt x="34902" y="683173"/>
                  </a:lnTo>
                  <a:lnTo>
                    <a:pt x="53663" y="724838"/>
                  </a:lnTo>
                  <a:lnTo>
                    <a:pt x="76020" y="764373"/>
                  </a:lnTo>
                  <a:lnTo>
                    <a:pt x="101762" y="801567"/>
                  </a:lnTo>
                  <a:lnTo>
                    <a:pt x="130682" y="836213"/>
                  </a:lnTo>
                  <a:lnTo>
                    <a:pt x="162569" y="868100"/>
                  </a:lnTo>
                  <a:lnTo>
                    <a:pt x="197215" y="897019"/>
                  </a:lnTo>
                  <a:lnTo>
                    <a:pt x="234410" y="922762"/>
                  </a:lnTo>
                  <a:lnTo>
                    <a:pt x="273945" y="945118"/>
                  </a:lnTo>
                  <a:lnTo>
                    <a:pt x="315610" y="963879"/>
                  </a:lnTo>
                  <a:lnTo>
                    <a:pt x="359197" y="978835"/>
                  </a:lnTo>
                  <a:lnTo>
                    <a:pt x="404496" y="989777"/>
                  </a:lnTo>
                  <a:lnTo>
                    <a:pt x="451297" y="996495"/>
                  </a:lnTo>
                  <a:lnTo>
                    <a:pt x="499392" y="998781"/>
                  </a:lnTo>
                  <a:lnTo>
                    <a:pt x="547487" y="996495"/>
                  </a:lnTo>
                  <a:lnTo>
                    <a:pt x="594288" y="989777"/>
                  </a:lnTo>
                  <a:lnTo>
                    <a:pt x="639586" y="978835"/>
                  </a:lnTo>
                  <a:lnTo>
                    <a:pt x="683173" y="963879"/>
                  </a:lnTo>
                  <a:lnTo>
                    <a:pt x="724838" y="945118"/>
                  </a:lnTo>
                  <a:lnTo>
                    <a:pt x="764373" y="922762"/>
                  </a:lnTo>
                  <a:lnTo>
                    <a:pt x="801567" y="897019"/>
                  </a:lnTo>
                  <a:lnTo>
                    <a:pt x="836213" y="868100"/>
                  </a:lnTo>
                  <a:lnTo>
                    <a:pt x="868100" y="836213"/>
                  </a:lnTo>
                  <a:lnTo>
                    <a:pt x="897019" y="801567"/>
                  </a:lnTo>
                  <a:lnTo>
                    <a:pt x="922762" y="764373"/>
                  </a:lnTo>
                  <a:lnTo>
                    <a:pt x="945118" y="724838"/>
                  </a:lnTo>
                  <a:lnTo>
                    <a:pt x="963878" y="683173"/>
                  </a:lnTo>
                  <a:lnTo>
                    <a:pt x="978834" y="639587"/>
                  </a:lnTo>
                  <a:lnTo>
                    <a:pt x="989776" y="594288"/>
                  </a:lnTo>
                  <a:lnTo>
                    <a:pt x="996495" y="547487"/>
                  </a:lnTo>
                  <a:lnTo>
                    <a:pt x="998781" y="499392"/>
                  </a:lnTo>
                  <a:lnTo>
                    <a:pt x="996495" y="451297"/>
                  </a:lnTo>
                  <a:lnTo>
                    <a:pt x="989776" y="404496"/>
                  </a:lnTo>
                  <a:lnTo>
                    <a:pt x="978834" y="359197"/>
                  </a:lnTo>
                  <a:lnTo>
                    <a:pt x="963878" y="315611"/>
                  </a:lnTo>
                  <a:lnTo>
                    <a:pt x="945118" y="273945"/>
                  </a:lnTo>
                  <a:lnTo>
                    <a:pt x="922762" y="234410"/>
                  </a:lnTo>
                  <a:lnTo>
                    <a:pt x="897019" y="197215"/>
                  </a:lnTo>
                  <a:lnTo>
                    <a:pt x="868100" y="162570"/>
                  </a:lnTo>
                  <a:lnTo>
                    <a:pt x="836213" y="130682"/>
                  </a:lnTo>
                  <a:lnTo>
                    <a:pt x="801567" y="101763"/>
                  </a:lnTo>
                  <a:lnTo>
                    <a:pt x="764373" y="76020"/>
                  </a:lnTo>
                  <a:lnTo>
                    <a:pt x="724838" y="53663"/>
                  </a:lnTo>
                  <a:lnTo>
                    <a:pt x="683173" y="34902"/>
                  </a:lnTo>
                  <a:lnTo>
                    <a:pt x="639586" y="19946"/>
                  </a:lnTo>
                  <a:lnTo>
                    <a:pt x="594288" y="9004"/>
                  </a:lnTo>
                  <a:lnTo>
                    <a:pt x="547487" y="2285"/>
                  </a:lnTo>
                  <a:lnTo>
                    <a:pt x="499399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91001" y="5323773"/>
              <a:ext cx="638174" cy="63815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912752" y="6094994"/>
              <a:ext cx="998855" cy="998855"/>
            </a:xfrm>
            <a:custGeom>
              <a:avLst/>
              <a:gdLst/>
              <a:ahLst/>
              <a:cxnLst/>
              <a:rect l="l" t="t" r="r" b="b"/>
              <a:pathLst>
                <a:path w="998855" h="998854">
                  <a:moveTo>
                    <a:pt x="499406" y="998798"/>
                  </a:moveTo>
                  <a:lnTo>
                    <a:pt x="451310" y="996513"/>
                  </a:lnTo>
                  <a:lnTo>
                    <a:pt x="404508" y="989794"/>
                  </a:lnTo>
                  <a:lnTo>
                    <a:pt x="359208" y="978853"/>
                  </a:lnTo>
                  <a:lnTo>
                    <a:pt x="315620" y="963897"/>
                  </a:lnTo>
                  <a:lnTo>
                    <a:pt x="273953" y="945137"/>
                  </a:lnTo>
                  <a:lnTo>
                    <a:pt x="234417" y="922782"/>
                  </a:lnTo>
                  <a:lnTo>
                    <a:pt x="197221" y="897040"/>
                  </a:lnTo>
                  <a:lnTo>
                    <a:pt x="162574" y="868122"/>
                  </a:lnTo>
                  <a:lnTo>
                    <a:pt x="130686" y="836235"/>
                  </a:lnTo>
                  <a:lnTo>
                    <a:pt x="101765" y="801590"/>
                  </a:lnTo>
                  <a:lnTo>
                    <a:pt x="76021" y="764396"/>
                  </a:lnTo>
                  <a:lnTo>
                    <a:pt x="53664" y="724862"/>
                  </a:lnTo>
                  <a:lnTo>
                    <a:pt x="34902" y="683197"/>
                  </a:lnTo>
                  <a:lnTo>
                    <a:pt x="19945" y="639611"/>
                  </a:lnTo>
                  <a:lnTo>
                    <a:pt x="9003" y="594312"/>
                  </a:lnTo>
                  <a:lnTo>
                    <a:pt x="2284" y="547510"/>
                  </a:lnTo>
                  <a:lnTo>
                    <a:pt x="0" y="499375"/>
                  </a:lnTo>
                  <a:lnTo>
                    <a:pt x="2284" y="451318"/>
                  </a:lnTo>
                  <a:lnTo>
                    <a:pt x="9003" y="404515"/>
                  </a:lnTo>
                  <a:lnTo>
                    <a:pt x="19945" y="359215"/>
                  </a:lnTo>
                  <a:lnTo>
                    <a:pt x="34902" y="315627"/>
                  </a:lnTo>
                  <a:lnTo>
                    <a:pt x="53664" y="273960"/>
                  </a:lnTo>
                  <a:lnTo>
                    <a:pt x="76021" y="234423"/>
                  </a:lnTo>
                  <a:lnTo>
                    <a:pt x="101765" y="197227"/>
                  </a:lnTo>
                  <a:lnTo>
                    <a:pt x="130686" y="162579"/>
                  </a:lnTo>
                  <a:lnTo>
                    <a:pt x="162574" y="130690"/>
                  </a:lnTo>
                  <a:lnTo>
                    <a:pt x="197221" y="101769"/>
                  </a:lnTo>
                  <a:lnTo>
                    <a:pt x="234417" y="76025"/>
                  </a:lnTo>
                  <a:lnTo>
                    <a:pt x="273953" y="53667"/>
                  </a:lnTo>
                  <a:lnTo>
                    <a:pt x="315620" y="34905"/>
                  </a:lnTo>
                  <a:lnTo>
                    <a:pt x="359208" y="19948"/>
                  </a:lnTo>
                  <a:lnTo>
                    <a:pt x="404508" y="9005"/>
                  </a:lnTo>
                  <a:lnTo>
                    <a:pt x="451310" y="2286"/>
                  </a:lnTo>
                  <a:lnTo>
                    <a:pt x="499403" y="0"/>
                  </a:lnTo>
                  <a:lnTo>
                    <a:pt x="547503" y="2286"/>
                  </a:lnTo>
                  <a:lnTo>
                    <a:pt x="594306" y="9005"/>
                  </a:lnTo>
                  <a:lnTo>
                    <a:pt x="639606" y="19948"/>
                  </a:lnTo>
                  <a:lnTo>
                    <a:pt x="683194" y="34905"/>
                  </a:lnTo>
                  <a:lnTo>
                    <a:pt x="724861" y="53667"/>
                  </a:lnTo>
                  <a:lnTo>
                    <a:pt x="764397" y="76025"/>
                  </a:lnTo>
                  <a:lnTo>
                    <a:pt x="801593" y="101769"/>
                  </a:lnTo>
                  <a:lnTo>
                    <a:pt x="836240" y="130690"/>
                  </a:lnTo>
                  <a:lnTo>
                    <a:pt x="868128" y="162579"/>
                  </a:lnTo>
                  <a:lnTo>
                    <a:pt x="897049" y="197227"/>
                  </a:lnTo>
                  <a:lnTo>
                    <a:pt x="922792" y="234423"/>
                  </a:lnTo>
                  <a:lnTo>
                    <a:pt x="945149" y="273960"/>
                  </a:lnTo>
                  <a:lnTo>
                    <a:pt x="963911" y="315627"/>
                  </a:lnTo>
                  <a:lnTo>
                    <a:pt x="978868" y="359215"/>
                  </a:lnTo>
                  <a:lnTo>
                    <a:pt x="989810" y="404515"/>
                  </a:lnTo>
                  <a:lnTo>
                    <a:pt x="996529" y="451318"/>
                  </a:lnTo>
                  <a:lnTo>
                    <a:pt x="998811" y="499415"/>
                  </a:lnTo>
                  <a:lnTo>
                    <a:pt x="996529" y="547510"/>
                  </a:lnTo>
                  <a:lnTo>
                    <a:pt x="989810" y="594312"/>
                  </a:lnTo>
                  <a:lnTo>
                    <a:pt x="978868" y="639611"/>
                  </a:lnTo>
                  <a:lnTo>
                    <a:pt x="963911" y="683197"/>
                  </a:lnTo>
                  <a:lnTo>
                    <a:pt x="945149" y="724862"/>
                  </a:lnTo>
                  <a:lnTo>
                    <a:pt x="922792" y="764396"/>
                  </a:lnTo>
                  <a:lnTo>
                    <a:pt x="897049" y="801590"/>
                  </a:lnTo>
                  <a:lnTo>
                    <a:pt x="868128" y="836235"/>
                  </a:lnTo>
                  <a:lnTo>
                    <a:pt x="836240" y="868122"/>
                  </a:lnTo>
                  <a:lnTo>
                    <a:pt x="801593" y="897040"/>
                  </a:lnTo>
                  <a:lnTo>
                    <a:pt x="764397" y="922782"/>
                  </a:lnTo>
                  <a:lnTo>
                    <a:pt x="724861" y="945137"/>
                  </a:lnTo>
                  <a:lnTo>
                    <a:pt x="683194" y="963897"/>
                  </a:lnTo>
                  <a:lnTo>
                    <a:pt x="639606" y="978853"/>
                  </a:lnTo>
                  <a:lnTo>
                    <a:pt x="594306" y="989794"/>
                  </a:lnTo>
                  <a:lnTo>
                    <a:pt x="547503" y="996513"/>
                  </a:lnTo>
                  <a:lnTo>
                    <a:pt x="499406" y="9987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912751" y="6094994"/>
              <a:ext cx="998855" cy="998855"/>
            </a:xfrm>
            <a:custGeom>
              <a:avLst/>
              <a:gdLst/>
              <a:ahLst/>
              <a:cxnLst/>
              <a:rect l="l" t="t" r="r" b="b"/>
              <a:pathLst>
                <a:path w="998855" h="998854">
                  <a:moveTo>
                    <a:pt x="0" y="499403"/>
                  </a:moveTo>
                  <a:lnTo>
                    <a:pt x="2285" y="547487"/>
                  </a:lnTo>
                  <a:lnTo>
                    <a:pt x="9004" y="594288"/>
                  </a:lnTo>
                  <a:lnTo>
                    <a:pt x="19946" y="639587"/>
                  </a:lnTo>
                  <a:lnTo>
                    <a:pt x="34902" y="683173"/>
                  </a:lnTo>
                  <a:lnTo>
                    <a:pt x="53663" y="724838"/>
                  </a:lnTo>
                  <a:lnTo>
                    <a:pt x="76020" y="764373"/>
                  </a:lnTo>
                  <a:lnTo>
                    <a:pt x="101762" y="801567"/>
                  </a:lnTo>
                  <a:lnTo>
                    <a:pt x="130682" y="836213"/>
                  </a:lnTo>
                  <a:lnTo>
                    <a:pt x="162569" y="868100"/>
                  </a:lnTo>
                  <a:lnTo>
                    <a:pt x="197215" y="897019"/>
                  </a:lnTo>
                  <a:lnTo>
                    <a:pt x="234410" y="922762"/>
                  </a:lnTo>
                  <a:lnTo>
                    <a:pt x="273945" y="945118"/>
                  </a:lnTo>
                  <a:lnTo>
                    <a:pt x="315610" y="963879"/>
                  </a:lnTo>
                  <a:lnTo>
                    <a:pt x="359197" y="978835"/>
                  </a:lnTo>
                  <a:lnTo>
                    <a:pt x="404496" y="989777"/>
                  </a:lnTo>
                  <a:lnTo>
                    <a:pt x="451297" y="996495"/>
                  </a:lnTo>
                  <a:lnTo>
                    <a:pt x="499392" y="998781"/>
                  </a:lnTo>
                  <a:lnTo>
                    <a:pt x="547487" y="996495"/>
                  </a:lnTo>
                  <a:lnTo>
                    <a:pt x="594288" y="989777"/>
                  </a:lnTo>
                  <a:lnTo>
                    <a:pt x="639586" y="978835"/>
                  </a:lnTo>
                  <a:lnTo>
                    <a:pt x="683173" y="963879"/>
                  </a:lnTo>
                  <a:lnTo>
                    <a:pt x="724838" y="945118"/>
                  </a:lnTo>
                  <a:lnTo>
                    <a:pt x="764373" y="922762"/>
                  </a:lnTo>
                  <a:lnTo>
                    <a:pt x="801567" y="897019"/>
                  </a:lnTo>
                  <a:lnTo>
                    <a:pt x="836213" y="868100"/>
                  </a:lnTo>
                  <a:lnTo>
                    <a:pt x="868100" y="836213"/>
                  </a:lnTo>
                  <a:lnTo>
                    <a:pt x="897019" y="801567"/>
                  </a:lnTo>
                  <a:lnTo>
                    <a:pt x="922762" y="764373"/>
                  </a:lnTo>
                  <a:lnTo>
                    <a:pt x="945118" y="724838"/>
                  </a:lnTo>
                  <a:lnTo>
                    <a:pt x="963878" y="683173"/>
                  </a:lnTo>
                  <a:lnTo>
                    <a:pt x="978834" y="639587"/>
                  </a:lnTo>
                  <a:lnTo>
                    <a:pt x="989776" y="594288"/>
                  </a:lnTo>
                  <a:lnTo>
                    <a:pt x="996495" y="547487"/>
                  </a:lnTo>
                  <a:lnTo>
                    <a:pt x="998781" y="499392"/>
                  </a:lnTo>
                  <a:lnTo>
                    <a:pt x="996495" y="451297"/>
                  </a:lnTo>
                  <a:lnTo>
                    <a:pt x="989776" y="404496"/>
                  </a:lnTo>
                  <a:lnTo>
                    <a:pt x="978834" y="359197"/>
                  </a:lnTo>
                  <a:lnTo>
                    <a:pt x="963878" y="315611"/>
                  </a:lnTo>
                  <a:lnTo>
                    <a:pt x="945118" y="273945"/>
                  </a:lnTo>
                  <a:lnTo>
                    <a:pt x="922762" y="234410"/>
                  </a:lnTo>
                  <a:lnTo>
                    <a:pt x="897019" y="197215"/>
                  </a:lnTo>
                  <a:lnTo>
                    <a:pt x="868100" y="162570"/>
                  </a:lnTo>
                  <a:lnTo>
                    <a:pt x="836213" y="130682"/>
                  </a:lnTo>
                  <a:lnTo>
                    <a:pt x="801567" y="101763"/>
                  </a:lnTo>
                  <a:lnTo>
                    <a:pt x="764373" y="76020"/>
                  </a:lnTo>
                  <a:lnTo>
                    <a:pt x="724838" y="53663"/>
                  </a:lnTo>
                  <a:lnTo>
                    <a:pt x="683173" y="34902"/>
                  </a:lnTo>
                  <a:lnTo>
                    <a:pt x="639586" y="19946"/>
                  </a:lnTo>
                  <a:lnTo>
                    <a:pt x="594288" y="9004"/>
                  </a:lnTo>
                  <a:lnTo>
                    <a:pt x="547487" y="2285"/>
                  </a:lnTo>
                  <a:lnTo>
                    <a:pt x="499398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63727" y="6247988"/>
              <a:ext cx="695324" cy="695309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1874651" y="7627315"/>
            <a:ext cx="1075055" cy="1075055"/>
            <a:chOff x="1874651" y="7627315"/>
            <a:chExt cx="1075055" cy="1075055"/>
          </a:xfrm>
        </p:grpSpPr>
        <p:sp>
          <p:nvSpPr>
            <p:cNvPr id="51" name="object 51"/>
            <p:cNvSpPr/>
            <p:nvPr/>
          </p:nvSpPr>
          <p:spPr>
            <a:xfrm>
              <a:off x="1912752" y="7665414"/>
              <a:ext cx="998855" cy="998855"/>
            </a:xfrm>
            <a:custGeom>
              <a:avLst/>
              <a:gdLst/>
              <a:ahLst/>
              <a:cxnLst/>
              <a:rect l="l" t="t" r="r" b="b"/>
              <a:pathLst>
                <a:path w="998855" h="998854">
                  <a:moveTo>
                    <a:pt x="499406" y="998798"/>
                  </a:moveTo>
                  <a:lnTo>
                    <a:pt x="451310" y="996512"/>
                  </a:lnTo>
                  <a:lnTo>
                    <a:pt x="404508" y="989793"/>
                  </a:lnTo>
                  <a:lnTo>
                    <a:pt x="359208" y="978850"/>
                  </a:lnTo>
                  <a:lnTo>
                    <a:pt x="315620" y="963893"/>
                  </a:lnTo>
                  <a:lnTo>
                    <a:pt x="273953" y="945131"/>
                  </a:lnTo>
                  <a:lnTo>
                    <a:pt x="234417" y="922773"/>
                  </a:lnTo>
                  <a:lnTo>
                    <a:pt x="197221" y="897029"/>
                  </a:lnTo>
                  <a:lnTo>
                    <a:pt x="162574" y="868108"/>
                  </a:lnTo>
                  <a:lnTo>
                    <a:pt x="130686" y="836219"/>
                  </a:lnTo>
                  <a:lnTo>
                    <a:pt x="101765" y="801571"/>
                  </a:lnTo>
                  <a:lnTo>
                    <a:pt x="76021" y="764375"/>
                  </a:lnTo>
                  <a:lnTo>
                    <a:pt x="53664" y="724838"/>
                  </a:lnTo>
                  <a:lnTo>
                    <a:pt x="34902" y="683171"/>
                  </a:lnTo>
                  <a:lnTo>
                    <a:pt x="19945" y="639583"/>
                  </a:lnTo>
                  <a:lnTo>
                    <a:pt x="9003" y="594283"/>
                  </a:lnTo>
                  <a:lnTo>
                    <a:pt x="2284" y="547480"/>
                  </a:lnTo>
                  <a:lnTo>
                    <a:pt x="0" y="499345"/>
                  </a:lnTo>
                  <a:lnTo>
                    <a:pt x="2284" y="451288"/>
                  </a:lnTo>
                  <a:lnTo>
                    <a:pt x="9003" y="404486"/>
                  </a:lnTo>
                  <a:lnTo>
                    <a:pt x="19945" y="359187"/>
                  </a:lnTo>
                  <a:lnTo>
                    <a:pt x="34902" y="315601"/>
                  </a:lnTo>
                  <a:lnTo>
                    <a:pt x="53664" y="273936"/>
                  </a:lnTo>
                  <a:lnTo>
                    <a:pt x="76021" y="234401"/>
                  </a:lnTo>
                  <a:lnTo>
                    <a:pt x="101765" y="197207"/>
                  </a:lnTo>
                  <a:lnTo>
                    <a:pt x="130686" y="162562"/>
                  </a:lnTo>
                  <a:lnTo>
                    <a:pt x="162574" y="130676"/>
                  </a:lnTo>
                  <a:lnTo>
                    <a:pt x="197221" y="101757"/>
                  </a:lnTo>
                  <a:lnTo>
                    <a:pt x="234417" y="76016"/>
                  </a:lnTo>
                  <a:lnTo>
                    <a:pt x="273953" y="53660"/>
                  </a:lnTo>
                  <a:lnTo>
                    <a:pt x="315620" y="34900"/>
                  </a:lnTo>
                  <a:lnTo>
                    <a:pt x="359208" y="19945"/>
                  </a:lnTo>
                  <a:lnTo>
                    <a:pt x="404508" y="9004"/>
                  </a:lnTo>
                  <a:lnTo>
                    <a:pt x="451310" y="2285"/>
                  </a:lnTo>
                  <a:lnTo>
                    <a:pt x="499403" y="0"/>
                  </a:lnTo>
                  <a:lnTo>
                    <a:pt x="547503" y="2285"/>
                  </a:lnTo>
                  <a:lnTo>
                    <a:pt x="594306" y="9004"/>
                  </a:lnTo>
                  <a:lnTo>
                    <a:pt x="639606" y="19945"/>
                  </a:lnTo>
                  <a:lnTo>
                    <a:pt x="683194" y="34900"/>
                  </a:lnTo>
                  <a:lnTo>
                    <a:pt x="724861" y="53660"/>
                  </a:lnTo>
                  <a:lnTo>
                    <a:pt x="764397" y="76016"/>
                  </a:lnTo>
                  <a:lnTo>
                    <a:pt x="801593" y="101757"/>
                  </a:lnTo>
                  <a:lnTo>
                    <a:pt x="836240" y="130676"/>
                  </a:lnTo>
                  <a:lnTo>
                    <a:pt x="868128" y="162562"/>
                  </a:lnTo>
                  <a:lnTo>
                    <a:pt x="897049" y="197207"/>
                  </a:lnTo>
                  <a:lnTo>
                    <a:pt x="922792" y="234401"/>
                  </a:lnTo>
                  <a:lnTo>
                    <a:pt x="945149" y="273936"/>
                  </a:lnTo>
                  <a:lnTo>
                    <a:pt x="963911" y="315601"/>
                  </a:lnTo>
                  <a:lnTo>
                    <a:pt x="978868" y="359187"/>
                  </a:lnTo>
                  <a:lnTo>
                    <a:pt x="989810" y="404486"/>
                  </a:lnTo>
                  <a:lnTo>
                    <a:pt x="996529" y="451288"/>
                  </a:lnTo>
                  <a:lnTo>
                    <a:pt x="998811" y="499385"/>
                  </a:lnTo>
                  <a:lnTo>
                    <a:pt x="996529" y="547480"/>
                  </a:lnTo>
                  <a:lnTo>
                    <a:pt x="989810" y="594283"/>
                  </a:lnTo>
                  <a:lnTo>
                    <a:pt x="978868" y="639583"/>
                  </a:lnTo>
                  <a:lnTo>
                    <a:pt x="963911" y="683171"/>
                  </a:lnTo>
                  <a:lnTo>
                    <a:pt x="945149" y="724838"/>
                  </a:lnTo>
                  <a:lnTo>
                    <a:pt x="922792" y="764375"/>
                  </a:lnTo>
                  <a:lnTo>
                    <a:pt x="897049" y="801571"/>
                  </a:lnTo>
                  <a:lnTo>
                    <a:pt x="868128" y="836219"/>
                  </a:lnTo>
                  <a:lnTo>
                    <a:pt x="836240" y="868108"/>
                  </a:lnTo>
                  <a:lnTo>
                    <a:pt x="801593" y="897029"/>
                  </a:lnTo>
                  <a:lnTo>
                    <a:pt x="764397" y="922773"/>
                  </a:lnTo>
                  <a:lnTo>
                    <a:pt x="724861" y="945131"/>
                  </a:lnTo>
                  <a:lnTo>
                    <a:pt x="683194" y="963893"/>
                  </a:lnTo>
                  <a:lnTo>
                    <a:pt x="639606" y="978850"/>
                  </a:lnTo>
                  <a:lnTo>
                    <a:pt x="594306" y="989793"/>
                  </a:lnTo>
                  <a:lnTo>
                    <a:pt x="547503" y="996512"/>
                  </a:lnTo>
                  <a:lnTo>
                    <a:pt x="499406" y="9987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12751" y="7665415"/>
              <a:ext cx="998855" cy="998855"/>
            </a:xfrm>
            <a:custGeom>
              <a:avLst/>
              <a:gdLst/>
              <a:ahLst/>
              <a:cxnLst/>
              <a:rect l="l" t="t" r="r" b="b"/>
              <a:pathLst>
                <a:path w="998855" h="998854">
                  <a:moveTo>
                    <a:pt x="205534" y="96005"/>
                  </a:moveTo>
                  <a:lnTo>
                    <a:pt x="197220" y="101760"/>
                  </a:lnTo>
                </a:path>
                <a:path w="998855" h="998854">
                  <a:moveTo>
                    <a:pt x="187535" y="109843"/>
                  </a:moveTo>
                  <a:lnTo>
                    <a:pt x="130682" y="162570"/>
                  </a:lnTo>
                  <a:lnTo>
                    <a:pt x="101763" y="197215"/>
                  </a:lnTo>
                  <a:lnTo>
                    <a:pt x="76020" y="234410"/>
                  </a:lnTo>
                  <a:lnTo>
                    <a:pt x="53663" y="273945"/>
                  </a:lnTo>
                  <a:lnTo>
                    <a:pt x="34902" y="315611"/>
                  </a:lnTo>
                  <a:lnTo>
                    <a:pt x="19946" y="359197"/>
                  </a:lnTo>
                  <a:lnTo>
                    <a:pt x="9004" y="404496"/>
                  </a:lnTo>
                  <a:lnTo>
                    <a:pt x="2285" y="451297"/>
                  </a:lnTo>
                  <a:lnTo>
                    <a:pt x="0" y="499388"/>
                  </a:lnTo>
                </a:path>
                <a:path w="998855" h="998854">
                  <a:moveTo>
                    <a:pt x="130683" y="836214"/>
                  </a:moveTo>
                  <a:lnTo>
                    <a:pt x="162570" y="868100"/>
                  </a:lnTo>
                  <a:lnTo>
                    <a:pt x="197216" y="897019"/>
                  </a:lnTo>
                  <a:lnTo>
                    <a:pt x="234411" y="922762"/>
                  </a:lnTo>
                  <a:lnTo>
                    <a:pt x="273945" y="945118"/>
                  </a:lnTo>
                  <a:lnTo>
                    <a:pt x="315611" y="963879"/>
                  </a:lnTo>
                  <a:lnTo>
                    <a:pt x="359197" y="978835"/>
                  </a:lnTo>
                  <a:lnTo>
                    <a:pt x="404496" y="989777"/>
                  </a:lnTo>
                  <a:lnTo>
                    <a:pt x="451297" y="996495"/>
                  </a:lnTo>
                  <a:lnTo>
                    <a:pt x="499392" y="998781"/>
                  </a:lnTo>
                  <a:lnTo>
                    <a:pt x="547487" y="996495"/>
                  </a:lnTo>
                  <a:lnTo>
                    <a:pt x="594288" y="989777"/>
                  </a:lnTo>
                  <a:lnTo>
                    <a:pt x="639587" y="978835"/>
                  </a:lnTo>
                  <a:lnTo>
                    <a:pt x="683173" y="963879"/>
                  </a:lnTo>
                  <a:lnTo>
                    <a:pt x="724838" y="945118"/>
                  </a:lnTo>
                  <a:lnTo>
                    <a:pt x="764373" y="922762"/>
                  </a:lnTo>
                  <a:lnTo>
                    <a:pt x="801567" y="897019"/>
                  </a:lnTo>
                  <a:lnTo>
                    <a:pt x="836213" y="868100"/>
                  </a:lnTo>
                  <a:lnTo>
                    <a:pt x="868100" y="836213"/>
                  </a:lnTo>
                  <a:lnTo>
                    <a:pt x="897019" y="801567"/>
                  </a:lnTo>
                  <a:lnTo>
                    <a:pt x="922762" y="764373"/>
                  </a:lnTo>
                  <a:lnTo>
                    <a:pt x="945118" y="724838"/>
                  </a:lnTo>
                  <a:lnTo>
                    <a:pt x="963879" y="683173"/>
                  </a:lnTo>
                  <a:lnTo>
                    <a:pt x="978835" y="639587"/>
                  </a:lnTo>
                  <a:lnTo>
                    <a:pt x="989777" y="594288"/>
                  </a:lnTo>
                  <a:lnTo>
                    <a:pt x="996495" y="547487"/>
                  </a:lnTo>
                  <a:lnTo>
                    <a:pt x="998781" y="499392"/>
                  </a:lnTo>
                  <a:lnTo>
                    <a:pt x="996495" y="451297"/>
                  </a:lnTo>
                  <a:lnTo>
                    <a:pt x="989777" y="404496"/>
                  </a:lnTo>
                  <a:lnTo>
                    <a:pt x="978835" y="359197"/>
                  </a:lnTo>
                  <a:lnTo>
                    <a:pt x="963879" y="315611"/>
                  </a:lnTo>
                  <a:lnTo>
                    <a:pt x="945118" y="273945"/>
                  </a:lnTo>
                  <a:lnTo>
                    <a:pt x="922762" y="234410"/>
                  </a:lnTo>
                  <a:lnTo>
                    <a:pt x="897019" y="197215"/>
                  </a:lnTo>
                  <a:lnTo>
                    <a:pt x="868100" y="162570"/>
                  </a:lnTo>
                  <a:lnTo>
                    <a:pt x="836213" y="130682"/>
                  </a:lnTo>
                  <a:lnTo>
                    <a:pt x="801567" y="101763"/>
                  </a:lnTo>
                  <a:lnTo>
                    <a:pt x="764373" y="76020"/>
                  </a:lnTo>
                  <a:lnTo>
                    <a:pt x="724838" y="53663"/>
                  </a:lnTo>
                  <a:lnTo>
                    <a:pt x="683173" y="34902"/>
                  </a:lnTo>
                  <a:lnTo>
                    <a:pt x="639587" y="19946"/>
                  </a:lnTo>
                  <a:lnTo>
                    <a:pt x="594288" y="9004"/>
                  </a:lnTo>
                  <a:lnTo>
                    <a:pt x="547487" y="2285"/>
                  </a:lnTo>
                  <a:lnTo>
                    <a:pt x="499398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43668" y="7788706"/>
              <a:ext cx="752474" cy="752459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1874651" y="8844746"/>
            <a:ext cx="1075055" cy="1075055"/>
            <a:chOff x="1874651" y="8844746"/>
            <a:chExt cx="1075055" cy="1075055"/>
          </a:xfrm>
        </p:grpSpPr>
        <p:sp>
          <p:nvSpPr>
            <p:cNvPr id="55" name="object 55"/>
            <p:cNvSpPr/>
            <p:nvPr/>
          </p:nvSpPr>
          <p:spPr>
            <a:xfrm>
              <a:off x="1912752" y="8882846"/>
              <a:ext cx="998855" cy="998855"/>
            </a:xfrm>
            <a:custGeom>
              <a:avLst/>
              <a:gdLst/>
              <a:ahLst/>
              <a:cxnLst/>
              <a:rect l="l" t="t" r="r" b="b"/>
              <a:pathLst>
                <a:path w="998855" h="998854">
                  <a:moveTo>
                    <a:pt x="499699" y="998815"/>
                  </a:moveTo>
                  <a:lnTo>
                    <a:pt x="499114" y="998815"/>
                  </a:lnTo>
                  <a:lnTo>
                    <a:pt x="451310" y="996543"/>
                  </a:lnTo>
                  <a:lnTo>
                    <a:pt x="404508" y="989823"/>
                  </a:lnTo>
                  <a:lnTo>
                    <a:pt x="359208" y="978881"/>
                  </a:lnTo>
                  <a:lnTo>
                    <a:pt x="315620" y="963924"/>
                  </a:lnTo>
                  <a:lnTo>
                    <a:pt x="273953" y="945161"/>
                  </a:lnTo>
                  <a:lnTo>
                    <a:pt x="234417" y="922804"/>
                  </a:lnTo>
                  <a:lnTo>
                    <a:pt x="197221" y="897059"/>
                  </a:lnTo>
                  <a:lnTo>
                    <a:pt x="162574" y="868138"/>
                  </a:lnTo>
                  <a:lnTo>
                    <a:pt x="130686" y="836249"/>
                  </a:lnTo>
                  <a:lnTo>
                    <a:pt x="101765" y="801602"/>
                  </a:lnTo>
                  <a:lnTo>
                    <a:pt x="76021" y="764405"/>
                  </a:lnTo>
                  <a:lnTo>
                    <a:pt x="53664" y="724868"/>
                  </a:lnTo>
                  <a:lnTo>
                    <a:pt x="34902" y="683201"/>
                  </a:lnTo>
                  <a:lnTo>
                    <a:pt x="19945" y="639613"/>
                  </a:lnTo>
                  <a:lnTo>
                    <a:pt x="9003" y="594313"/>
                  </a:lnTo>
                  <a:lnTo>
                    <a:pt x="2284" y="547510"/>
                  </a:lnTo>
                  <a:lnTo>
                    <a:pt x="0" y="499375"/>
                  </a:lnTo>
                  <a:lnTo>
                    <a:pt x="2284" y="451318"/>
                  </a:lnTo>
                  <a:lnTo>
                    <a:pt x="9003" y="404515"/>
                  </a:lnTo>
                  <a:lnTo>
                    <a:pt x="19945" y="359215"/>
                  </a:lnTo>
                  <a:lnTo>
                    <a:pt x="34902" y="315627"/>
                  </a:lnTo>
                  <a:lnTo>
                    <a:pt x="53664" y="273960"/>
                  </a:lnTo>
                  <a:lnTo>
                    <a:pt x="76021" y="234423"/>
                  </a:lnTo>
                  <a:lnTo>
                    <a:pt x="101765" y="197227"/>
                  </a:lnTo>
                  <a:lnTo>
                    <a:pt x="130686" y="162579"/>
                  </a:lnTo>
                  <a:lnTo>
                    <a:pt x="162574" y="130690"/>
                  </a:lnTo>
                  <a:lnTo>
                    <a:pt x="197221" y="101769"/>
                  </a:lnTo>
                  <a:lnTo>
                    <a:pt x="234417" y="76025"/>
                  </a:lnTo>
                  <a:lnTo>
                    <a:pt x="273953" y="53667"/>
                  </a:lnTo>
                  <a:lnTo>
                    <a:pt x="315620" y="34905"/>
                  </a:lnTo>
                  <a:lnTo>
                    <a:pt x="359208" y="19947"/>
                  </a:lnTo>
                  <a:lnTo>
                    <a:pt x="404508" y="9005"/>
                  </a:lnTo>
                  <a:lnTo>
                    <a:pt x="451310" y="2286"/>
                  </a:lnTo>
                  <a:lnTo>
                    <a:pt x="499402" y="0"/>
                  </a:lnTo>
                  <a:lnTo>
                    <a:pt x="547503" y="2286"/>
                  </a:lnTo>
                  <a:lnTo>
                    <a:pt x="594306" y="9005"/>
                  </a:lnTo>
                  <a:lnTo>
                    <a:pt x="639606" y="19947"/>
                  </a:lnTo>
                  <a:lnTo>
                    <a:pt x="683194" y="34905"/>
                  </a:lnTo>
                  <a:lnTo>
                    <a:pt x="724861" y="53667"/>
                  </a:lnTo>
                  <a:lnTo>
                    <a:pt x="764397" y="76025"/>
                  </a:lnTo>
                  <a:lnTo>
                    <a:pt x="801593" y="101769"/>
                  </a:lnTo>
                  <a:lnTo>
                    <a:pt x="836240" y="130690"/>
                  </a:lnTo>
                  <a:lnTo>
                    <a:pt x="868128" y="162579"/>
                  </a:lnTo>
                  <a:lnTo>
                    <a:pt x="897049" y="197227"/>
                  </a:lnTo>
                  <a:lnTo>
                    <a:pt x="922792" y="234423"/>
                  </a:lnTo>
                  <a:lnTo>
                    <a:pt x="945149" y="273960"/>
                  </a:lnTo>
                  <a:lnTo>
                    <a:pt x="963911" y="315627"/>
                  </a:lnTo>
                  <a:lnTo>
                    <a:pt x="978868" y="359215"/>
                  </a:lnTo>
                  <a:lnTo>
                    <a:pt x="989810" y="404515"/>
                  </a:lnTo>
                  <a:lnTo>
                    <a:pt x="996529" y="451318"/>
                  </a:lnTo>
                  <a:lnTo>
                    <a:pt x="998811" y="499415"/>
                  </a:lnTo>
                  <a:lnTo>
                    <a:pt x="996529" y="547510"/>
                  </a:lnTo>
                  <a:lnTo>
                    <a:pt x="989810" y="594313"/>
                  </a:lnTo>
                  <a:lnTo>
                    <a:pt x="978868" y="639613"/>
                  </a:lnTo>
                  <a:lnTo>
                    <a:pt x="963911" y="683201"/>
                  </a:lnTo>
                  <a:lnTo>
                    <a:pt x="945149" y="724868"/>
                  </a:lnTo>
                  <a:lnTo>
                    <a:pt x="922792" y="764405"/>
                  </a:lnTo>
                  <a:lnTo>
                    <a:pt x="897049" y="801602"/>
                  </a:lnTo>
                  <a:lnTo>
                    <a:pt x="868128" y="836249"/>
                  </a:lnTo>
                  <a:lnTo>
                    <a:pt x="836240" y="868138"/>
                  </a:lnTo>
                  <a:lnTo>
                    <a:pt x="801593" y="897059"/>
                  </a:lnTo>
                  <a:lnTo>
                    <a:pt x="764397" y="922804"/>
                  </a:lnTo>
                  <a:lnTo>
                    <a:pt x="724861" y="945161"/>
                  </a:lnTo>
                  <a:lnTo>
                    <a:pt x="683194" y="963924"/>
                  </a:lnTo>
                  <a:lnTo>
                    <a:pt x="639606" y="978881"/>
                  </a:lnTo>
                  <a:lnTo>
                    <a:pt x="594306" y="989823"/>
                  </a:lnTo>
                  <a:lnTo>
                    <a:pt x="547503" y="996543"/>
                  </a:lnTo>
                  <a:lnTo>
                    <a:pt x="499699" y="9988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912751" y="8882846"/>
              <a:ext cx="998855" cy="998855"/>
            </a:xfrm>
            <a:custGeom>
              <a:avLst/>
              <a:gdLst/>
              <a:ahLst/>
              <a:cxnLst/>
              <a:rect l="l" t="t" r="r" b="b"/>
              <a:pathLst>
                <a:path w="998855" h="998854">
                  <a:moveTo>
                    <a:pt x="0" y="499403"/>
                  </a:moveTo>
                  <a:lnTo>
                    <a:pt x="2285" y="547487"/>
                  </a:lnTo>
                  <a:lnTo>
                    <a:pt x="9004" y="594288"/>
                  </a:lnTo>
                  <a:lnTo>
                    <a:pt x="19946" y="639587"/>
                  </a:lnTo>
                  <a:lnTo>
                    <a:pt x="34902" y="683173"/>
                  </a:lnTo>
                  <a:lnTo>
                    <a:pt x="53663" y="724838"/>
                  </a:lnTo>
                  <a:lnTo>
                    <a:pt x="76020" y="764373"/>
                  </a:lnTo>
                  <a:lnTo>
                    <a:pt x="101762" y="801567"/>
                  </a:lnTo>
                  <a:lnTo>
                    <a:pt x="130682" y="836213"/>
                  </a:lnTo>
                  <a:lnTo>
                    <a:pt x="162569" y="868100"/>
                  </a:lnTo>
                  <a:lnTo>
                    <a:pt x="197215" y="897019"/>
                  </a:lnTo>
                  <a:lnTo>
                    <a:pt x="234410" y="922762"/>
                  </a:lnTo>
                  <a:lnTo>
                    <a:pt x="273945" y="945118"/>
                  </a:lnTo>
                  <a:lnTo>
                    <a:pt x="315610" y="963879"/>
                  </a:lnTo>
                  <a:lnTo>
                    <a:pt x="359197" y="978835"/>
                  </a:lnTo>
                  <a:lnTo>
                    <a:pt x="404496" y="989777"/>
                  </a:lnTo>
                  <a:lnTo>
                    <a:pt x="451297" y="996495"/>
                  </a:lnTo>
                  <a:lnTo>
                    <a:pt x="499392" y="998781"/>
                  </a:lnTo>
                  <a:lnTo>
                    <a:pt x="547487" y="996495"/>
                  </a:lnTo>
                  <a:lnTo>
                    <a:pt x="594288" y="989777"/>
                  </a:lnTo>
                  <a:lnTo>
                    <a:pt x="639586" y="978835"/>
                  </a:lnTo>
                  <a:lnTo>
                    <a:pt x="683173" y="963879"/>
                  </a:lnTo>
                  <a:lnTo>
                    <a:pt x="724838" y="945118"/>
                  </a:lnTo>
                  <a:lnTo>
                    <a:pt x="764373" y="922762"/>
                  </a:lnTo>
                  <a:lnTo>
                    <a:pt x="801567" y="897019"/>
                  </a:lnTo>
                  <a:lnTo>
                    <a:pt x="836213" y="868100"/>
                  </a:lnTo>
                  <a:lnTo>
                    <a:pt x="868100" y="836213"/>
                  </a:lnTo>
                  <a:lnTo>
                    <a:pt x="897019" y="801567"/>
                  </a:lnTo>
                  <a:lnTo>
                    <a:pt x="922762" y="764373"/>
                  </a:lnTo>
                  <a:lnTo>
                    <a:pt x="945118" y="724838"/>
                  </a:lnTo>
                  <a:lnTo>
                    <a:pt x="963878" y="683173"/>
                  </a:lnTo>
                  <a:lnTo>
                    <a:pt x="978834" y="639587"/>
                  </a:lnTo>
                  <a:lnTo>
                    <a:pt x="989776" y="594288"/>
                  </a:lnTo>
                  <a:lnTo>
                    <a:pt x="996495" y="547487"/>
                  </a:lnTo>
                  <a:lnTo>
                    <a:pt x="998781" y="499392"/>
                  </a:lnTo>
                  <a:lnTo>
                    <a:pt x="996495" y="451297"/>
                  </a:lnTo>
                  <a:lnTo>
                    <a:pt x="989776" y="404496"/>
                  </a:lnTo>
                  <a:lnTo>
                    <a:pt x="978834" y="359197"/>
                  </a:lnTo>
                  <a:lnTo>
                    <a:pt x="963878" y="315611"/>
                  </a:lnTo>
                  <a:lnTo>
                    <a:pt x="945118" y="273945"/>
                  </a:lnTo>
                  <a:lnTo>
                    <a:pt x="922762" y="234410"/>
                  </a:lnTo>
                  <a:lnTo>
                    <a:pt x="897019" y="197216"/>
                  </a:lnTo>
                  <a:lnTo>
                    <a:pt x="868100" y="162570"/>
                  </a:lnTo>
                  <a:lnTo>
                    <a:pt x="836213" y="130682"/>
                  </a:lnTo>
                  <a:lnTo>
                    <a:pt x="801567" y="101763"/>
                  </a:lnTo>
                  <a:lnTo>
                    <a:pt x="764373" y="76020"/>
                  </a:lnTo>
                  <a:lnTo>
                    <a:pt x="724838" y="53663"/>
                  </a:lnTo>
                  <a:lnTo>
                    <a:pt x="683173" y="34902"/>
                  </a:lnTo>
                  <a:lnTo>
                    <a:pt x="639586" y="19946"/>
                  </a:lnTo>
                  <a:lnTo>
                    <a:pt x="594288" y="9004"/>
                  </a:lnTo>
                  <a:lnTo>
                    <a:pt x="547487" y="2285"/>
                  </a:lnTo>
                  <a:lnTo>
                    <a:pt x="499398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72521" y="9035018"/>
              <a:ext cx="695324" cy="695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367938" y="8433660"/>
              <a:ext cx="1920239" cy="1853564"/>
            </a:xfrm>
            <a:custGeom>
              <a:avLst/>
              <a:gdLst/>
              <a:ahLst/>
              <a:cxnLst/>
              <a:rect l="l" t="t" r="r" b="b"/>
              <a:pathLst>
                <a:path w="1920240" h="1853565">
                  <a:moveTo>
                    <a:pt x="45517" y="1853339"/>
                  </a:moveTo>
                  <a:lnTo>
                    <a:pt x="0" y="1853339"/>
                  </a:lnTo>
                  <a:lnTo>
                    <a:pt x="7982" y="1805620"/>
                  </a:lnTo>
                  <a:lnTo>
                    <a:pt x="17138" y="1757518"/>
                  </a:lnTo>
                  <a:lnTo>
                    <a:pt x="27363" y="1709657"/>
                  </a:lnTo>
                  <a:lnTo>
                    <a:pt x="38655" y="1662043"/>
                  </a:lnTo>
                  <a:lnTo>
                    <a:pt x="51013" y="1614686"/>
                  </a:lnTo>
                  <a:lnTo>
                    <a:pt x="64435" y="1567593"/>
                  </a:lnTo>
                  <a:lnTo>
                    <a:pt x="78919" y="1520773"/>
                  </a:lnTo>
                  <a:lnTo>
                    <a:pt x="94464" y="1474234"/>
                  </a:lnTo>
                  <a:lnTo>
                    <a:pt x="111068" y="1427985"/>
                  </a:lnTo>
                  <a:lnTo>
                    <a:pt x="128728" y="1382034"/>
                  </a:lnTo>
                  <a:lnTo>
                    <a:pt x="147444" y="1336389"/>
                  </a:lnTo>
                  <a:lnTo>
                    <a:pt x="167622" y="1290143"/>
                  </a:lnTo>
                  <a:lnTo>
                    <a:pt x="188793" y="1244462"/>
                  </a:lnTo>
                  <a:lnTo>
                    <a:pt x="210952" y="1199355"/>
                  </a:lnTo>
                  <a:lnTo>
                    <a:pt x="234093" y="1154830"/>
                  </a:lnTo>
                  <a:lnTo>
                    <a:pt x="258212" y="1110894"/>
                  </a:lnTo>
                  <a:lnTo>
                    <a:pt x="283304" y="1067557"/>
                  </a:lnTo>
                  <a:lnTo>
                    <a:pt x="309361" y="1024825"/>
                  </a:lnTo>
                  <a:lnTo>
                    <a:pt x="336381" y="982707"/>
                  </a:lnTo>
                  <a:lnTo>
                    <a:pt x="364356" y="941212"/>
                  </a:lnTo>
                  <a:lnTo>
                    <a:pt x="393281" y="900346"/>
                  </a:lnTo>
                  <a:lnTo>
                    <a:pt x="423152" y="860118"/>
                  </a:lnTo>
                  <a:lnTo>
                    <a:pt x="453963" y="820537"/>
                  </a:lnTo>
                  <a:lnTo>
                    <a:pt x="485708" y="781610"/>
                  </a:lnTo>
                  <a:lnTo>
                    <a:pt x="518382" y="743345"/>
                  </a:lnTo>
                  <a:lnTo>
                    <a:pt x="551980" y="705750"/>
                  </a:lnTo>
                  <a:lnTo>
                    <a:pt x="586496" y="668834"/>
                  </a:lnTo>
                  <a:lnTo>
                    <a:pt x="621926" y="632604"/>
                  </a:lnTo>
                  <a:lnTo>
                    <a:pt x="658155" y="597174"/>
                  </a:lnTo>
                  <a:lnTo>
                    <a:pt x="695070" y="562657"/>
                  </a:lnTo>
                  <a:lnTo>
                    <a:pt x="732663" y="529057"/>
                  </a:lnTo>
                  <a:lnTo>
                    <a:pt x="770925" y="496379"/>
                  </a:lnTo>
                  <a:lnTo>
                    <a:pt x="809849" y="464631"/>
                  </a:lnTo>
                  <a:lnTo>
                    <a:pt x="849427" y="433816"/>
                  </a:lnTo>
                  <a:lnTo>
                    <a:pt x="889651" y="403940"/>
                  </a:lnTo>
                  <a:lnTo>
                    <a:pt x="930513" y="375009"/>
                  </a:lnTo>
                  <a:lnTo>
                    <a:pt x="972005" y="347028"/>
                  </a:lnTo>
                  <a:lnTo>
                    <a:pt x="1014118" y="320002"/>
                  </a:lnTo>
                  <a:lnTo>
                    <a:pt x="1056846" y="293938"/>
                  </a:lnTo>
                  <a:lnTo>
                    <a:pt x="1100181" y="268840"/>
                  </a:lnTo>
                  <a:lnTo>
                    <a:pt x="1144113" y="244713"/>
                  </a:lnTo>
                  <a:lnTo>
                    <a:pt x="1188636" y="221564"/>
                  </a:lnTo>
                  <a:lnTo>
                    <a:pt x="1233790" y="199374"/>
                  </a:lnTo>
                  <a:lnTo>
                    <a:pt x="1279420" y="178218"/>
                  </a:lnTo>
                  <a:lnTo>
                    <a:pt x="1325666" y="158033"/>
                  </a:lnTo>
                  <a:lnTo>
                    <a:pt x="1371318" y="139310"/>
                  </a:lnTo>
                  <a:lnTo>
                    <a:pt x="1417277" y="121643"/>
                  </a:lnTo>
                  <a:lnTo>
                    <a:pt x="1463533" y="105034"/>
                  </a:lnTo>
                  <a:lnTo>
                    <a:pt x="1510080" y="89484"/>
                  </a:lnTo>
                  <a:lnTo>
                    <a:pt x="1556908" y="74996"/>
                  </a:lnTo>
                  <a:lnTo>
                    <a:pt x="1604009" y="61570"/>
                  </a:lnTo>
                  <a:lnTo>
                    <a:pt x="1651375" y="49209"/>
                  </a:lnTo>
                  <a:lnTo>
                    <a:pt x="1698997" y="37915"/>
                  </a:lnTo>
                  <a:lnTo>
                    <a:pt x="1746868" y="27687"/>
                  </a:lnTo>
                  <a:lnTo>
                    <a:pt x="1794979" y="18530"/>
                  </a:lnTo>
                  <a:lnTo>
                    <a:pt x="1843321" y="10443"/>
                  </a:lnTo>
                  <a:lnTo>
                    <a:pt x="1891887" y="3430"/>
                  </a:lnTo>
                  <a:lnTo>
                    <a:pt x="1920062" y="0"/>
                  </a:lnTo>
                  <a:lnTo>
                    <a:pt x="1920062" y="45127"/>
                  </a:lnTo>
                  <a:lnTo>
                    <a:pt x="1916044" y="45580"/>
                  </a:lnTo>
                  <a:lnTo>
                    <a:pt x="1866870" y="52271"/>
                  </a:lnTo>
                  <a:lnTo>
                    <a:pt x="1817927" y="60082"/>
                  </a:lnTo>
                  <a:lnTo>
                    <a:pt x="1769222" y="69010"/>
                  </a:lnTo>
                  <a:lnTo>
                    <a:pt x="1720765" y="79056"/>
                  </a:lnTo>
                  <a:lnTo>
                    <a:pt x="1672565" y="90215"/>
                  </a:lnTo>
                  <a:lnTo>
                    <a:pt x="1624631" y="102487"/>
                  </a:lnTo>
                  <a:lnTo>
                    <a:pt x="1576971" y="115869"/>
                  </a:lnTo>
                  <a:lnTo>
                    <a:pt x="1529595" y="130360"/>
                  </a:lnTo>
                  <a:lnTo>
                    <a:pt x="1482512" y="145958"/>
                  </a:lnTo>
                  <a:lnTo>
                    <a:pt x="1435731" y="162661"/>
                  </a:lnTo>
                  <a:lnTo>
                    <a:pt x="1389260" y="180467"/>
                  </a:lnTo>
                  <a:lnTo>
                    <a:pt x="1343056" y="199397"/>
                  </a:lnTo>
                  <a:lnTo>
                    <a:pt x="1297798" y="219146"/>
                  </a:lnTo>
                  <a:lnTo>
                    <a:pt x="1253042" y="239892"/>
                  </a:lnTo>
                  <a:lnTo>
                    <a:pt x="1208848" y="261607"/>
                  </a:lnTo>
                  <a:lnTo>
                    <a:pt x="1165224" y="284285"/>
                  </a:lnTo>
                  <a:lnTo>
                    <a:pt x="1122178" y="307921"/>
                  </a:lnTo>
                  <a:lnTo>
                    <a:pt x="1079718" y="332510"/>
                  </a:lnTo>
                  <a:lnTo>
                    <a:pt x="1037852" y="358046"/>
                  </a:lnTo>
                  <a:lnTo>
                    <a:pt x="996588" y="384524"/>
                  </a:lnTo>
                  <a:lnTo>
                    <a:pt x="955933" y="411940"/>
                  </a:lnTo>
                  <a:lnTo>
                    <a:pt x="915895" y="440286"/>
                  </a:lnTo>
                  <a:lnTo>
                    <a:pt x="876483" y="469559"/>
                  </a:lnTo>
                  <a:lnTo>
                    <a:pt x="837704" y="499753"/>
                  </a:lnTo>
                  <a:lnTo>
                    <a:pt x="799566" y="530863"/>
                  </a:lnTo>
                  <a:lnTo>
                    <a:pt x="762076" y="562882"/>
                  </a:lnTo>
                  <a:lnTo>
                    <a:pt x="725244" y="595807"/>
                  </a:lnTo>
                  <a:lnTo>
                    <a:pt x="689077" y="629631"/>
                  </a:lnTo>
                  <a:lnTo>
                    <a:pt x="653582" y="664350"/>
                  </a:lnTo>
                  <a:lnTo>
                    <a:pt x="618871" y="699845"/>
                  </a:lnTo>
                  <a:lnTo>
                    <a:pt x="585054" y="736012"/>
                  </a:lnTo>
                  <a:lnTo>
                    <a:pt x="552138" y="772844"/>
                  </a:lnTo>
                  <a:lnTo>
                    <a:pt x="520126" y="810334"/>
                  </a:lnTo>
                  <a:lnTo>
                    <a:pt x="489024" y="848472"/>
                  </a:lnTo>
                  <a:lnTo>
                    <a:pt x="458837" y="887251"/>
                  </a:lnTo>
                  <a:lnTo>
                    <a:pt x="429571" y="926663"/>
                  </a:lnTo>
                  <a:lnTo>
                    <a:pt x="401230" y="966701"/>
                  </a:lnTo>
                  <a:lnTo>
                    <a:pt x="373821" y="1007356"/>
                  </a:lnTo>
                  <a:lnTo>
                    <a:pt x="347348" y="1048620"/>
                  </a:lnTo>
                  <a:lnTo>
                    <a:pt x="321817" y="1090487"/>
                  </a:lnTo>
                  <a:lnTo>
                    <a:pt x="297232" y="1132946"/>
                  </a:lnTo>
                  <a:lnTo>
                    <a:pt x="273600" y="1175992"/>
                  </a:lnTo>
                  <a:lnTo>
                    <a:pt x="250924" y="1219616"/>
                  </a:lnTo>
                  <a:lnTo>
                    <a:pt x="229212" y="1263810"/>
                  </a:lnTo>
                  <a:lnTo>
                    <a:pt x="208467" y="1308566"/>
                  </a:lnTo>
                  <a:lnTo>
                    <a:pt x="188696" y="1353876"/>
                  </a:lnTo>
                  <a:lnTo>
                    <a:pt x="169796" y="1400020"/>
                  </a:lnTo>
                  <a:lnTo>
                    <a:pt x="151998" y="1446483"/>
                  </a:lnTo>
                  <a:lnTo>
                    <a:pt x="135303" y="1493256"/>
                  </a:lnTo>
                  <a:lnTo>
                    <a:pt x="119712" y="1540331"/>
                  </a:lnTo>
                  <a:lnTo>
                    <a:pt x="105228" y="1587699"/>
                  </a:lnTo>
                  <a:lnTo>
                    <a:pt x="91852" y="1635350"/>
                  </a:lnTo>
                  <a:lnTo>
                    <a:pt x="79586" y="1683275"/>
                  </a:lnTo>
                  <a:lnTo>
                    <a:pt x="68431" y="1731466"/>
                  </a:lnTo>
                  <a:lnTo>
                    <a:pt x="58390" y="1779913"/>
                  </a:lnTo>
                  <a:lnTo>
                    <a:pt x="49464" y="1828607"/>
                  </a:lnTo>
                  <a:lnTo>
                    <a:pt x="45517" y="18533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6731533" y="8797377"/>
            <a:ext cx="1557020" cy="1489710"/>
            <a:chOff x="16731533" y="8797377"/>
            <a:chExt cx="1557020" cy="148971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31533" y="8797377"/>
              <a:ext cx="1556465" cy="148962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887963" y="9973931"/>
              <a:ext cx="400050" cy="304165"/>
            </a:xfrm>
            <a:custGeom>
              <a:avLst/>
              <a:gdLst/>
              <a:ahLst/>
              <a:cxnLst/>
              <a:rect l="l" t="t" r="r" b="b"/>
              <a:pathLst>
                <a:path w="400050" h="304165">
                  <a:moveTo>
                    <a:pt x="51879" y="274548"/>
                  </a:moveTo>
                  <a:lnTo>
                    <a:pt x="29375" y="252044"/>
                  </a:lnTo>
                  <a:lnTo>
                    <a:pt x="22491" y="252044"/>
                  </a:lnTo>
                  <a:lnTo>
                    <a:pt x="0" y="274548"/>
                  </a:lnTo>
                  <a:lnTo>
                    <a:pt x="0" y="281419"/>
                  </a:lnTo>
                  <a:lnTo>
                    <a:pt x="22491" y="303923"/>
                  </a:lnTo>
                  <a:lnTo>
                    <a:pt x="29375" y="303923"/>
                  </a:lnTo>
                  <a:lnTo>
                    <a:pt x="51879" y="281419"/>
                  </a:lnTo>
                  <a:lnTo>
                    <a:pt x="51879" y="277990"/>
                  </a:lnTo>
                  <a:lnTo>
                    <a:pt x="51879" y="274548"/>
                  </a:lnTo>
                  <a:close/>
                </a:path>
                <a:path w="400050" h="304165">
                  <a:moveTo>
                    <a:pt x="51879" y="148526"/>
                  </a:moveTo>
                  <a:lnTo>
                    <a:pt x="29375" y="126022"/>
                  </a:lnTo>
                  <a:lnTo>
                    <a:pt x="22491" y="126022"/>
                  </a:lnTo>
                  <a:lnTo>
                    <a:pt x="0" y="148526"/>
                  </a:lnTo>
                  <a:lnTo>
                    <a:pt x="0" y="155409"/>
                  </a:lnTo>
                  <a:lnTo>
                    <a:pt x="22491" y="177901"/>
                  </a:lnTo>
                  <a:lnTo>
                    <a:pt x="29375" y="177901"/>
                  </a:lnTo>
                  <a:lnTo>
                    <a:pt x="51879" y="155409"/>
                  </a:lnTo>
                  <a:lnTo>
                    <a:pt x="51879" y="151968"/>
                  </a:lnTo>
                  <a:lnTo>
                    <a:pt x="51879" y="148526"/>
                  </a:lnTo>
                  <a:close/>
                </a:path>
                <a:path w="400050" h="304165">
                  <a:moveTo>
                    <a:pt x="51879" y="22504"/>
                  </a:moveTo>
                  <a:lnTo>
                    <a:pt x="29375" y="0"/>
                  </a:lnTo>
                  <a:lnTo>
                    <a:pt x="22491" y="0"/>
                  </a:lnTo>
                  <a:lnTo>
                    <a:pt x="0" y="22504"/>
                  </a:lnTo>
                  <a:lnTo>
                    <a:pt x="0" y="29387"/>
                  </a:lnTo>
                  <a:lnTo>
                    <a:pt x="22491" y="51879"/>
                  </a:lnTo>
                  <a:lnTo>
                    <a:pt x="29375" y="51879"/>
                  </a:lnTo>
                  <a:lnTo>
                    <a:pt x="51879" y="29387"/>
                  </a:lnTo>
                  <a:lnTo>
                    <a:pt x="51879" y="25946"/>
                  </a:lnTo>
                  <a:lnTo>
                    <a:pt x="51879" y="22504"/>
                  </a:lnTo>
                  <a:close/>
                </a:path>
                <a:path w="400050" h="304165">
                  <a:moveTo>
                    <a:pt x="180086" y="274548"/>
                  </a:moveTo>
                  <a:lnTo>
                    <a:pt x="157581" y="252044"/>
                  </a:lnTo>
                  <a:lnTo>
                    <a:pt x="150698" y="252044"/>
                  </a:lnTo>
                  <a:lnTo>
                    <a:pt x="128206" y="274548"/>
                  </a:lnTo>
                  <a:lnTo>
                    <a:pt x="128206" y="281419"/>
                  </a:lnTo>
                  <a:lnTo>
                    <a:pt x="150698" y="303923"/>
                  </a:lnTo>
                  <a:lnTo>
                    <a:pt x="157581" y="303923"/>
                  </a:lnTo>
                  <a:lnTo>
                    <a:pt x="180086" y="281419"/>
                  </a:lnTo>
                  <a:lnTo>
                    <a:pt x="180086" y="277990"/>
                  </a:lnTo>
                  <a:lnTo>
                    <a:pt x="180086" y="274548"/>
                  </a:lnTo>
                  <a:close/>
                </a:path>
                <a:path w="400050" h="304165">
                  <a:moveTo>
                    <a:pt x="180086" y="148526"/>
                  </a:moveTo>
                  <a:lnTo>
                    <a:pt x="157581" y="126022"/>
                  </a:lnTo>
                  <a:lnTo>
                    <a:pt x="150698" y="126022"/>
                  </a:lnTo>
                  <a:lnTo>
                    <a:pt x="128206" y="148526"/>
                  </a:lnTo>
                  <a:lnTo>
                    <a:pt x="128206" y="155409"/>
                  </a:lnTo>
                  <a:lnTo>
                    <a:pt x="150698" y="177901"/>
                  </a:lnTo>
                  <a:lnTo>
                    <a:pt x="157581" y="177901"/>
                  </a:lnTo>
                  <a:lnTo>
                    <a:pt x="180086" y="155409"/>
                  </a:lnTo>
                  <a:lnTo>
                    <a:pt x="180086" y="151968"/>
                  </a:lnTo>
                  <a:lnTo>
                    <a:pt x="180086" y="148526"/>
                  </a:lnTo>
                  <a:close/>
                </a:path>
                <a:path w="400050" h="304165">
                  <a:moveTo>
                    <a:pt x="180086" y="22504"/>
                  </a:moveTo>
                  <a:lnTo>
                    <a:pt x="157581" y="0"/>
                  </a:lnTo>
                  <a:lnTo>
                    <a:pt x="150698" y="0"/>
                  </a:lnTo>
                  <a:lnTo>
                    <a:pt x="128206" y="22504"/>
                  </a:lnTo>
                  <a:lnTo>
                    <a:pt x="128206" y="29387"/>
                  </a:lnTo>
                  <a:lnTo>
                    <a:pt x="150698" y="51879"/>
                  </a:lnTo>
                  <a:lnTo>
                    <a:pt x="157581" y="51879"/>
                  </a:lnTo>
                  <a:lnTo>
                    <a:pt x="180086" y="29387"/>
                  </a:lnTo>
                  <a:lnTo>
                    <a:pt x="180086" y="25946"/>
                  </a:lnTo>
                  <a:lnTo>
                    <a:pt x="180086" y="22504"/>
                  </a:lnTo>
                  <a:close/>
                </a:path>
                <a:path w="400050" h="304165">
                  <a:moveTo>
                    <a:pt x="308152" y="274548"/>
                  </a:moveTo>
                  <a:lnTo>
                    <a:pt x="285648" y="252044"/>
                  </a:lnTo>
                  <a:lnTo>
                    <a:pt x="278777" y="252044"/>
                  </a:lnTo>
                  <a:lnTo>
                    <a:pt x="256273" y="274548"/>
                  </a:lnTo>
                  <a:lnTo>
                    <a:pt x="256273" y="281419"/>
                  </a:lnTo>
                  <a:lnTo>
                    <a:pt x="278777" y="303923"/>
                  </a:lnTo>
                  <a:lnTo>
                    <a:pt x="285648" y="303923"/>
                  </a:lnTo>
                  <a:lnTo>
                    <a:pt x="308152" y="281419"/>
                  </a:lnTo>
                  <a:lnTo>
                    <a:pt x="308152" y="277990"/>
                  </a:lnTo>
                  <a:lnTo>
                    <a:pt x="308152" y="274548"/>
                  </a:lnTo>
                  <a:close/>
                </a:path>
                <a:path w="400050" h="304165">
                  <a:moveTo>
                    <a:pt x="308152" y="148526"/>
                  </a:moveTo>
                  <a:lnTo>
                    <a:pt x="285648" y="126022"/>
                  </a:lnTo>
                  <a:lnTo>
                    <a:pt x="278777" y="126022"/>
                  </a:lnTo>
                  <a:lnTo>
                    <a:pt x="256273" y="148526"/>
                  </a:lnTo>
                  <a:lnTo>
                    <a:pt x="256273" y="155409"/>
                  </a:lnTo>
                  <a:lnTo>
                    <a:pt x="278777" y="177901"/>
                  </a:lnTo>
                  <a:lnTo>
                    <a:pt x="285648" y="177901"/>
                  </a:lnTo>
                  <a:lnTo>
                    <a:pt x="308152" y="155409"/>
                  </a:lnTo>
                  <a:lnTo>
                    <a:pt x="308152" y="151968"/>
                  </a:lnTo>
                  <a:lnTo>
                    <a:pt x="308152" y="148526"/>
                  </a:lnTo>
                  <a:close/>
                </a:path>
                <a:path w="400050" h="304165">
                  <a:moveTo>
                    <a:pt x="308152" y="22504"/>
                  </a:moveTo>
                  <a:lnTo>
                    <a:pt x="285648" y="0"/>
                  </a:lnTo>
                  <a:lnTo>
                    <a:pt x="278777" y="0"/>
                  </a:lnTo>
                  <a:lnTo>
                    <a:pt x="256273" y="22504"/>
                  </a:lnTo>
                  <a:lnTo>
                    <a:pt x="256273" y="29387"/>
                  </a:lnTo>
                  <a:lnTo>
                    <a:pt x="278777" y="51879"/>
                  </a:lnTo>
                  <a:lnTo>
                    <a:pt x="285648" y="51879"/>
                  </a:lnTo>
                  <a:lnTo>
                    <a:pt x="308152" y="29387"/>
                  </a:lnTo>
                  <a:lnTo>
                    <a:pt x="308152" y="25946"/>
                  </a:lnTo>
                  <a:lnTo>
                    <a:pt x="308152" y="22504"/>
                  </a:lnTo>
                  <a:close/>
                </a:path>
                <a:path w="400050" h="304165">
                  <a:moveTo>
                    <a:pt x="400037" y="254203"/>
                  </a:moveTo>
                  <a:lnTo>
                    <a:pt x="384479" y="274548"/>
                  </a:lnTo>
                  <a:lnTo>
                    <a:pt x="384479" y="281419"/>
                  </a:lnTo>
                  <a:lnTo>
                    <a:pt x="400037" y="301764"/>
                  </a:lnTo>
                  <a:lnTo>
                    <a:pt x="400037" y="254203"/>
                  </a:lnTo>
                  <a:close/>
                </a:path>
                <a:path w="400050" h="304165">
                  <a:moveTo>
                    <a:pt x="400037" y="128181"/>
                  </a:moveTo>
                  <a:lnTo>
                    <a:pt x="384479" y="148526"/>
                  </a:lnTo>
                  <a:lnTo>
                    <a:pt x="384479" y="155409"/>
                  </a:lnTo>
                  <a:lnTo>
                    <a:pt x="400037" y="175742"/>
                  </a:lnTo>
                  <a:lnTo>
                    <a:pt x="400037" y="128181"/>
                  </a:lnTo>
                  <a:close/>
                </a:path>
                <a:path w="400050" h="304165">
                  <a:moveTo>
                    <a:pt x="400037" y="2159"/>
                  </a:moveTo>
                  <a:lnTo>
                    <a:pt x="384479" y="22504"/>
                  </a:lnTo>
                  <a:lnTo>
                    <a:pt x="384479" y="29387"/>
                  </a:lnTo>
                  <a:lnTo>
                    <a:pt x="400037" y="49720"/>
                  </a:lnTo>
                  <a:lnTo>
                    <a:pt x="400037" y="2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27123" y="9572126"/>
              <a:ext cx="105339" cy="10455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78923" y="9572126"/>
              <a:ext cx="105338" cy="10455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12320" y="9572126"/>
              <a:ext cx="105339" cy="10455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64121" y="9572126"/>
              <a:ext cx="105339" cy="104553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0" y="0"/>
            <a:ext cx="1718945" cy="1645285"/>
            <a:chOff x="0" y="0"/>
            <a:chExt cx="1718945" cy="1645285"/>
          </a:xfrm>
        </p:grpSpPr>
        <p:sp>
          <p:nvSpPr>
            <p:cNvPr id="13" name="object 13"/>
            <p:cNvSpPr/>
            <p:nvPr/>
          </p:nvSpPr>
          <p:spPr>
            <a:xfrm>
              <a:off x="0" y="0"/>
              <a:ext cx="1718945" cy="1645285"/>
            </a:xfrm>
            <a:custGeom>
              <a:avLst/>
              <a:gdLst/>
              <a:ahLst/>
              <a:cxnLst/>
              <a:rect l="l" t="t" r="r" b="b"/>
              <a:pathLst>
                <a:path w="1718945" h="1645285">
                  <a:moveTo>
                    <a:pt x="1675469" y="0"/>
                  </a:moveTo>
                  <a:lnTo>
                    <a:pt x="1718467" y="0"/>
                  </a:lnTo>
                  <a:lnTo>
                    <a:pt x="1717883" y="3091"/>
                  </a:lnTo>
                  <a:lnTo>
                    <a:pt x="1707002" y="53678"/>
                  </a:lnTo>
                  <a:lnTo>
                    <a:pt x="1694852" y="103968"/>
                  </a:lnTo>
                  <a:lnTo>
                    <a:pt x="1681434" y="153951"/>
                  </a:lnTo>
                  <a:lnTo>
                    <a:pt x="1666752" y="203616"/>
                  </a:lnTo>
                  <a:lnTo>
                    <a:pt x="1650807" y="252951"/>
                  </a:lnTo>
                  <a:lnTo>
                    <a:pt x="1633602" y="301946"/>
                  </a:lnTo>
                  <a:lnTo>
                    <a:pt x="1615140" y="350588"/>
                  </a:lnTo>
                  <a:lnTo>
                    <a:pt x="1595421" y="398868"/>
                  </a:lnTo>
                  <a:lnTo>
                    <a:pt x="1575243" y="445029"/>
                  </a:lnTo>
                  <a:lnTo>
                    <a:pt x="1554010" y="490589"/>
                  </a:lnTo>
                  <a:lnTo>
                    <a:pt x="1531730" y="535540"/>
                  </a:lnTo>
                  <a:lnTo>
                    <a:pt x="1508408" y="579872"/>
                  </a:lnTo>
                  <a:lnTo>
                    <a:pt x="1484051" y="623576"/>
                  </a:lnTo>
                  <a:lnTo>
                    <a:pt x="1458664" y="666643"/>
                  </a:lnTo>
                  <a:lnTo>
                    <a:pt x="1432253" y="709064"/>
                  </a:lnTo>
                  <a:lnTo>
                    <a:pt x="1404826" y="750830"/>
                  </a:lnTo>
                  <a:lnTo>
                    <a:pt x="1376387" y="791932"/>
                  </a:lnTo>
                  <a:lnTo>
                    <a:pt x="1346942" y="832360"/>
                  </a:lnTo>
                  <a:lnTo>
                    <a:pt x="1316499" y="872106"/>
                  </a:lnTo>
                  <a:lnTo>
                    <a:pt x="1285062" y="911161"/>
                  </a:lnTo>
                  <a:lnTo>
                    <a:pt x="1252638" y="949515"/>
                  </a:lnTo>
                  <a:lnTo>
                    <a:pt x="1219233" y="987160"/>
                  </a:lnTo>
                  <a:lnTo>
                    <a:pt x="1184853" y="1024086"/>
                  </a:lnTo>
                  <a:lnTo>
                    <a:pt x="1149504" y="1060285"/>
                  </a:lnTo>
                  <a:lnTo>
                    <a:pt x="1113306" y="1095634"/>
                  </a:lnTo>
                  <a:lnTo>
                    <a:pt x="1076382" y="1130016"/>
                  </a:lnTo>
                  <a:lnTo>
                    <a:pt x="1038739" y="1163423"/>
                  </a:lnTo>
                  <a:lnTo>
                    <a:pt x="1000387" y="1195850"/>
                  </a:lnTo>
                  <a:lnTo>
                    <a:pt x="961336" y="1227290"/>
                  </a:lnTo>
                  <a:lnTo>
                    <a:pt x="921593" y="1257738"/>
                  </a:lnTo>
                  <a:lnTo>
                    <a:pt x="881169" y="1287188"/>
                  </a:lnTo>
                  <a:lnTo>
                    <a:pt x="840071" y="1315632"/>
                  </a:lnTo>
                  <a:lnTo>
                    <a:pt x="798309" y="1343066"/>
                  </a:lnTo>
                  <a:lnTo>
                    <a:pt x="755892" y="1369483"/>
                  </a:lnTo>
                  <a:lnTo>
                    <a:pt x="712828" y="1394877"/>
                  </a:lnTo>
                  <a:lnTo>
                    <a:pt x="669127" y="1419242"/>
                  </a:lnTo>
                  <a:lnTo>
                    <a:pt x="624798" y="1442571"/>
                  </a:lnTo>
                  <a:lnTo>
                    <a:pt x="579849" y="1464859"/>
                  </a:lnTo>
                  <a:lnTo>
                    <a:pt x="534290" y="1486099"/>
                  </a:lnTo>
                  <a:lnTo>
                    <a:pt x="488129" y="1506286"/>
                  </a:lnTo>
                  <a:lnTo>
                    <a:pt x="439842" y="1526012"/>
                  </a:lnTo>
                  <a:lnTo>
                    <a:pt x="391192" y="1544481"/>
                  </a:lnTo>
                  <a:lnTo>
                    <a:pt x="342189" y="1561691"/>
                  </a:lnTo>
                  <a:lnTo>
                    <a:pt x="292846" y="1577641"/>
                  </a:lnTo>
                  <a:lnTo>
                    <a:pt x="243172" y="1592327"/>
                  </a:lnTo>
                  <a:lnTo>
                    <a:pt x="193180" y="1605748"/>
                  </a:lnTo>
                  <a:lnTo>
                    <a:pt x="142880" y="1617901"/>
                  </a:lnTo>
                  <a:lnTo>
                    <a:pt x="92284" y="1628785"/>
                  </a:lnTo>
                  <a:lnTo>
                    <a:pt x="41402" y="1638396"/>
                  </a:lnTo>
                  <a:lnTo>
                    <a:pt x="0" y="1645144"/>
                  </a:lnTo>
                  <a:lnTo>
                    <a:pt x="0" y="1602507"/>
                  </a:lnTo>
                  <a:lnTo>
                    <a:pt x="45557" y="1594799"/>
                  </a:lnTo>
                  <a:lnTo>
                    <a:pt x="94075" y="1585360"/>
                  </a:lnTo>
                  <a:lnTo>
                    <a:pt x="142326" y="1574739"/>
                  </a:lnTo>
                  <a:lnTo>
                    <a:pt x="190299" y="1562936"/>
                  </a:lnTo>
                  <a:lnTo>
                    <a:pt x="237984" y="1549954"/>
                  </a:lnTo>
                  <a:lnTo>
                    <a:pt x="285371" y="1535795"/>
                  </a:lnTo>
                  <a:lnTo>
                    <a:pt x="332450" y="1520462"/>
                  </a:lnTo>
                  <a:lnTo>
                    <a:pt x="379211" y="1503956"/>
                  </a:lnTo>
                  <a:lnTo>
                    <a:pt x="425643" y="1486279"/>
                  </a:lnTo>
                  <a:lnTo>
                    <a:pt x="471737" y="1467434"/>
                  </a:lnTo>
                  <a:lnTo>
                    <a:pt x="516964" y="1447660"/>
                  </a:lnTo>
                  <a:lnTo>
                    <a:pt x="561602" y="1426854"/>
                  </a:lnTo>
                  <a:lnTo>
                    <a:pt x="605643" y="1405020"/>
                  </a:lnTo>
                  <a:lnTo>
                    <a:pt x="649077" y="1382166"/>
                  </a:lnTo>
                  <a:lnTo>
                    <a:pt x="691897" y="1358296"/>
                  </a:lnTo>
                  <a:lnTo>
                    <a:pt x="734091" y="1333417"/>
                  </a:lnTo>
                  <a:lnTo>
                    <a:pt x="775653" y="1307536"/>
                  </a:lnTo>
                  <a:lnTo>
                    <a:pt x="816573" y="1280657"/>
                  </a:lnTo>
                  <a:lnTo>
                    <a:pt x="856842" y="1252787"/>
                  </a:lnTo>
                  <a:lnTo>
                    <a:pt x="896451" y="1223932"/>
                  </a:lnTo>
                  <a:lnTo>
                    <a:pt x="935392" y="1194098"/>
                  </a:lnTo>
                  <a:lnTo>
                    <a:pt x="973655" y="1163291"/>
                  </a:lnTo>
                  <a:lnTo>
                    <a:pt x="1011231" y="1131516"/>
                  </a:lnTo>
                  <a:lnTo>
                    <a:pt x="1048113" y="1098781"/>
                  </a:lnTo>
                  <a:lnTo>
                    <a:pt x="1084290" y="1065090"/>
                  </a:lnTo>
                  <a:lnTo>
                    <a:pt x="1119754" y="1030450"/>
                  </a:lnTo>
                  <a:lnTo>
                    <a:pt x="1154386" y="994986"/>
                  </a:lnTo>
                  <a:lnTo>
                    <a:pt x="1188069" y="958809"/>
                  </a:lnTo>
                  <a:lnTo>
                    <a:pt x="1220797" y="921927"/>
                  </a:lnTo>
                  <a:lnTo>
                    <a:pt x="1252564" y="884351"/>
                  </a:lnTo>
                  <a:lnTo>
                    <a:pt x="1283364" y="846088"/>
                  </a:lnTo>
                  <a:lnTo>
                    <a:pt x="1313191" y="807147"/>
                  </a:lnTo>
                  <a:lnTo>
                    <a:pt x="1342039" y="767538"/>
                  </a:lnTo>
                  <a:lnTo>
                    <a:pt x="1369903" y="727269"/>
                  </a:lnTo>
                  <a:lnTo>
                    <a:pt x="1396776" y="686349"/>
                  </a:lnTo>
                  <a:lnTo>
                    <a:pt x="1422653" y="644787"/>
                  </a:lnTo>
                  <a:lnTo>
                    <a:pt x="1447527" y="602593"/>
                  </a:lnTo>
                  <a:lnTo>
                    <a:pt x="1471393" y="559774"/>
                  </a:lnTo>
                  <a:lnTo>
                    <a:pt x="1494244" y="516339"/>
                  </a:lnTo>
                  <a:lnTo>
                    <a:pt x="1516075" y="472298"/>
                  </a:lnTo>
                  <a:lnTo>
                    <a:pt x="1536880" y="427660"/>
                  </a:lnTo>
                  <a:lnTo>
                    <a:pt x="1556653" y="382433"/>
                  </a:lnTo>
                  <a:lnTo>
                    <a:pt x="1575491" y="336347"/>
                  </a:lnTo>
                  <a:lnTo>
                    <a:pt x="1593160" y="289923"/>
                  </a:lnTo>
                  <a:lnTo>
                    <a:pt x="1609658" y="243170"/>
                  </a:lnTo>
                  <a:lnTo>
                    <a:pt x="1624985" y="196100"/>
                  </a:lnTo>
                  <a:lnTo>
                    <a:pt x="1639137" y="148721"/>
                  </a:lnTo>
                  <a:lnTo>
                    <a:pt x="1652112" y="101045"/>
                  </a:lnTo>
                  <a:lnTo>
                    <a:pt x="1663910" y="53081"/>
                  </a:lnTo>
                  <a:lnTo>
                    <a:pt x="1674527" y="4840"/>
                  </a:lnTo>
                  <a:lnTo>
                    <a:pt x="16754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376011" cy="130338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5836" y="40067"/>
              <a:ext cx="290195" cy="167640"/>
            </a:xfrm>
            <a:custGeom>
              <a:avLst/>
              <a:gdLst/>
              <a:ahLst/>
              <a:cxnLst/>
              <a:rect l="l" t="t" r="r" b="b"/>
              <a:pathLst>
                <a:path w="290195" h="167640">
                  <a:moveTo>
                    <a:pt x="48755" y="139573"/>
                  </a:moveTo>
                  <a:lnTo>
                    <a:pt x="27609" y="118427"/>
                  </a:lnTo>
                  <a:lnTo>
                    <a:pt x="21145" y="118427"/>
                  </a:lnTo>
                  <a:lnTo>
                    <a:pt x="0" y="139573"/>
                  </a:lnTo>
                  <a:lnTo>
                    <a:pt x="0" y="142811"/>
                  </a:lnTo>
                  <a:lnTo>
                    <a:pt x="0" y="146050"/>
                  </a:lnTo>
                  <a:lnTo>
                    <a:pt x="21145" y="167195"/>
                  </a:lnTo>
                  <a:lnTo>
                    <a:pt x="27609" y="167195"/>
                  </a:lnTo>
                  <a:lnTo>
                    <a:pt x="48755" y="146050"/>
                  </a:lnTo>
                  <a:lnTo>
                    <a:pt x="48755" y="139573"/>
                  </a:lnTo>
                  <a:close/>
                </a:path>
                <a:path w="290195" h="167640">
                  <a:moveTo>
                    <a:pt x="48755" y="21145"/>
                  </a:moveTo>
                  <a:lnTo>
                    <a:pt x="27609" y="0"/>
                  </a:lnTo>
                  <a:lnTo>
                    <a:pt x="21145" y="0"/>
                  </a:lnTo>
                  <a:lnTo>
                    <a:pt x="0" y="21145"/>
                  </a:lnTo>
                  <a:lnTo>
                    <a:pt x="0" y="24371"/>
                  </a:lnTo>
                  <a:lnTo>
                    <a:pt x="0" y="27609"/>
                  </a:lnTo>
                  <a:lnTo>
                    <a:pt x="21145" y="48755"/>
                  </a:lnTo>
                  <a:lnTo>
                    <a:pt x="27609" y="48755"/>
                  </a:lnTo>
                  <a:lnTo>
                    <a:pt x="48755" y="27609"/>
                  </a:lnTo>
                  <a:lnTo>
                    <a:pt x="48755" y="21145"/>
                  </a:lnTo>
                  <a:close/>
                </a:path>
                <a:path w="290195" h="167640">
                  <a:moveTo>
                    <a:pt x="169125" y="139573"/>
                  </a:moveTo>
                  <a:lnTo>
                    <a:pt x="147980" y="118427"/>
                  </a:lnTo>
                  <a:lnTo>
                    <a:pt x="141503" y="118427"/>
                  </a:lnTo>
                  <a:lnTo>
                    <a:pt x="120357" y="139573"/>
                  </a:lnTo>
                  <a:lnTo>
                    <a:pt x="120357" y="142811"/>
                  </a:lnTo>
                  <a:lnTo>
                    <a:pt x="120357" y="146050"/>
                  </a:lnTo>
                  <a:lnTo>
                    <a:pt x="141503" y="167195"/>
                  </a:lnTo>
                  <a:lnTo>
                    <a:pt x="147980" y="167195"/>
                  </a:lnTo>
                  <a:lnTo>
                    <a:pt x="169125" y="146050"/>
                  </a:lnTo>
                  <a:lnTo>
                    <a:pt x="169125" y="139573"/>
                  </a:lnTo>
                  <a:close/>
                </a:path>
                <a:path w="290195" h="167640">
                  <a:moveTo>
                    <a:pt x="169125" y="21145"/>
                  </a:moveTo>
                  <a:lnTo>
                    <a:pt x="147980" y="0"/>
                  </a:lnTo>
                  <a:lnTo>
                    <a:pt x="141503" y="0"/>
                  </a:lnTo>
                  <a:lnTo>
                    <a:pt x="120357" y="21145"/>
                  </a:lnTo>
                  <a:lnTo>
                    <a:pt x="120357" y="24371"/>
                  </a:lnTo>
                  <a:lnTo>
                    <a:pt x="120357" y="27609"/>
                  </a:lnTo>
                  <a:lnTo>
                    <a:pt x="141503" y="48755"/>
                  </a:lnTo>
                  <a:lnTo>
                    <a:pt x="147980" y="48755"/>
                  </a:lnTo>
                  <a:lnTo>
                    <a:pt x="169125" y="27609"/>
                  </a:lnTo>
                  <a:lnTo>
                    <a:pt x="169125" y="21145"/>
                  </a:lnTo>
                  <a:close/>
                </a:path>
                <a:path w="290195" h="167640">
                  <a:moveTo>
                    <a:pt x="289610" y="139573"/>
                  </a:moveTo>
                  <a:lnTo>
                    <a:pt x="268465" y="118427"/>
                  </a:lnTo>
                  <a:lnTo>
                    <a:pt x="262001" y="118427"/>
                  </a:lnTo>
                  <a:lnTo>
                    <a:pt x="240855" y="139573"/>
                  </a:lnTo>
                  <a:lnTo>
                    <a:pt x="240855" y="142811"/>
                  </a:lnTo>
                  <a:lnTo>
                    <a:pt x="240855" y="146050"/>
                  </a:lnTo>
                  <a:lnTo>
                    <a:pt x="262001" y="167195"/>
                  </a:lnTo>
                  <a:lnTo>
                    <a:pt x="268465" y="167195"/>
                  </a:lnTo>
                  <a:lnTo>
                    <a:pt x="289610" y="146050"/>
                  </a:lnTo>
                  <a:lnTo>
                    <a:pt x="289610" y="139573"/>
                  </a:lnTo>
                  <a:close/>
                </a:path>
                <a:path w="290195" h="167640">
                  <a:moveTo>
                    <a:pt x="289610" y="21145"/>
                  </a:moveTo>
                  <a:lnTo>
                    <a:pt x="268465" y="0"/>
                  </a:lnTo>
                  <a:lnTo>
                    <a:pt x="262001" y="0"/>
                  </a:lnTo>
                  <a:lnTo>
                    <a:pt x="240855" y="21145"/>
                  </a:lnTo>
                  <a:lnTo>
                    <a:pt x="240855" y="24371"/>
                  </a:lnTo>
                  <a:lnTo>
                    <a:pt x="240855" y="27609"/>
                  </a:lnTo>
                  <a:lnTo>
                    <a:pt x="262001" y="48755"/>
                  </a:lnTo>
                  <a:lnTo>
                    <a:pt x="268465" y="48755"/>
                  </a:lnTo>
                  <a:lnTo>
                    <a:pt x="289610" y="27609"/>
                  </a:lnTo>
                  <a:lnTo>
                    <a:pt x="289610" y="211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3547" y="486612"/>
              <a:ext cx="98998" cy="9825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6905" y="486611"/>
              <a:ext cx="98997" cy="982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557" y="486611"/>
              <a:ext cx="98998" cy="9825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914" y="486611"/>
              <a:ext cx="98998" cy="98259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341363" y="144558"/>
            <a:ext cx="1838324" cy="742949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332331" y="282448"/>
            <a:ext cx="11124565" cy="749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50" u="heavy" spc="-365" dirty="0">
                <a:uFill>
                  <a:solidFill>
                    <a:srgbClr val="FFFFFF"/>
                  </a:solidFill>
                </a:uFill>
              </a:rPr>
              <a:t>Hardware</a:t>
            </a:r>
            <a:r>
              <a:rPr sz="4750" u="heavy" spc="-380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sz="4750" u="heavy" spc="-415" dirty="0">
                <a:uFill>
                  <a:solidFill>
                    <a:srgbClr val="FFFFFF"/>
                  </a:solidFill>
                </a:uFill>
              </a:rPr>
              <a:t>and</a:t>
            </a:r>
            <a:r>
              <a:rPr sz="4750" u="heavy" spc="-360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sz="4750" u="heavy" spc="-370" dirty="0">
                <a:uFill>
                  <a:solidFill>
                    <a:srgbClr val="FFFFFF"/>
                  </a:solidFill>
                </a:uFill>
              </a:rPr>
              <a:t>Software</a:t>
            </a:r>
            <a:r>
              <a:rPr sz="4750" u="heavy" spc="-36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sz="4750" u="heavy" spc="-409" dirty="0">
                <a:uFill>
                  <a:solidFill>
                    <a:srgbClr val="FFFFFF"/>
                  </a:solidFill>
                </a:uFill>
              </a:rPr>
              <a:t>Requirement</a:t>
            </a:r>
            <a:endParaRPr sz="4750"/>
          </a:p>
        </p:txBody>
      </p:sp>
      <p:grpSp>
        <p:nvGrpSpPr>
          <p:cNvPr id="22" name="object 22"/>
          <p:cNvGrpSpPr/>
          <p:nvPr/>
        </p:nvGrpSpPr>
        <p:grpSpPr>
          <a:xfrm>
            <a:off x="1720656" y="107004"/>
            <a:ext cx="1285875" cy="1293495"/>
            <a:chOff x="1720656" y="107004"/>
            <a:chExt cx="1285875" cy="1293495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0656" y="107004"/>
              <a:ext cx="1285874" cy="126682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36186" y="1276490"/>
              <a:ext cx="123825" cy="12382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031709" y="1044905"/>
            <a:ext cx="1812925" cy="505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50" i="1" spc="45" dirty="0">
                <a:solidFill>
                  <a:srgbClr val="FFFFFF"/>
                </a:solidFill>
                <a:latin typeface="Arial"/>
                <a:cs typeface="Arial"/>
              </a:rPr>
              <a:t>Frontend:</a:t>
            </a:r>
            <a:endParaRPr sz="315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417223" y="1995628"/>
            <a:ext cx="133350" cy="2305050"/>
            <a:chOff x="3417223" y="1995628"/>
            <a:chExt cx="133350" cy="2305050"/>
          </a:xfrm>
        </p:grpSpPr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17223" y="1995628"/>
              <a:ext cx="133350" cy="13335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17223" y="2719528"/>
              <a:ext cx="133350" cy="13335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17223" y="3443428"/>
              <a:ext cx="133350" cy="13335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17223" y="4167328"/>
              <a:ext cx="133350" cy="133350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736186" y="4895990"/>
            <a:ext cx="123825" cy="123825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3031709" y="1524737"/>
            <a:ext cx="10897235" cy="3644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0" marR="2690495">
              <a:lnSpc>
                <a:spcPct val="150800"/>
              </a:lnSpc>
              <a:spcBef>
                <a:spcPts val="100"/>
              </a:spcBef>
            </a:pPr>
            <a:r>
              <a:rPr sz="3150" i="1" spc="-10" dirty="0">
                <a:solidFill>
                  <a:srgbClr val="FFFFFF"/>
                </a:solidFill>
                <a:latin typeface="Arial"/>
                <a:cs typeface="Arial"/>
              </a:rPr>
              <a:t>React.js</a:t>
            </a:r>
            <a:r>
              <a:rPr sz="3150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85" dirty="0">
                <a:solidFill>
                  <a:srgbClr val="FFFFFF"/>
                </a:solidFill>
                <a:latin typeface="Arial"/>
                <a:cs typeface="Arial"/>
              </a:rPr>
              <a:t>(for</a:t>
            </a:r>
            <a:r>
              <a:rPr sz="3150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dirty="0">
                <a:solidFill>
                  <a:srgbClr val="FFFFFF"/>
                </a:solidFill>
                <a:latin typeface="Arial"/>
                <a:cs typeface="Arial"/>
              </a:rPr>
              <a:t>dynamic,</a:t>
            </a:r>
            <a:r>
              <a:rPr sz="3150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dirty="0">
                <a:solidFill>
                  <a:srgbClr val="FFFFFF"/>
                </a:solidFill>
                <a:latin typeface="Arial"/>
                <a:cs typeface="Arial"/>
              </a:rPr>
              <a:t>single-</a:t>
            </a:r>
            <a:r>
              <a:rPr sz="3150" i="1" spc="-10" dirty="0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sz="3150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3150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-25" dirty="0">
                <a:solidFill>
                  <a:srgbClr val="FFFFFF"/>
                </a:solidFill>
                <a:latin typeface="Arial"/>
                <a:cs typeface="Arial"/>
              </a:rPr>
              <a:t>UI) </a:t>
            </a:r>
            <a:r>
              <a:rPr sz="3150" i="1" spc="-65" dirty="0">
                <a:solidFill>
                  <a:srgbClr val="FFFFFF"/>
                </a:solidFill>
                <a:latin typeface="Arial"/>
                <a:cs typeface="Arial"/>
              </a:rPr>
              <a:t>Redux</a:t>
            </a:r>
            <a:r>
              <a:rPr sz="3150" i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85" dirty="0">
                <a:solidFill>
                  <a:srgbClr val="FFFFFF"/>
                </a:solidFill>
                <a:latin typeface="Arial"/>
                <a:cs typeface="Arial"/>
              </a:rPr>
              <a:t>(for</a:t>
            </a:r>
            <a:r>
              <a:rPr sz="3150" i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145" dirty="0">
                <a:solidFill>
                  <a:srgbClr val="FFFFFF"/>
                </a:solidFill>
                <a:latin typeface="Arial"/>
                <a:cs typeface="Arial"/>
              </a:rPr>
              <a:t>state</a:t>
            </a:r>
            <a:r>
              <a:rPr sz="3150" i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-10" dirty="0">
                <a:solidFill>
                  <a:srgbClr val="FFFFFF"/>
                </a:solidFill>
                <a:latin typeface="Arial"/>
                <a:cs typeface="Arial"/>
              </a:rPr>
              <a:t>management)</a:t>
            </a:r>
            <a:endParaRPr sz="3150">
              <a:latin typeface="Arial"/>
              <a:cs typeface="Arial"/>
            </a:endParaRPr>
          </a:p>
          <a:p>
            <a:pPr marL="692150" marR="5080">
              <a:lnSpc>
                <a:spcPct val="150800"/>
              </a:lnSpc>
            </a:pPr>
            <a:r>
              <a:rPr sz="3150" i="1" dirty="0">
                <a:solidFill>
                  <a:srgbClr val="FFFFFF"/>
                </a:solidFill>
                <a:latin typeface="Arial"/>
                <a:cs typeface="Arial"/>
              </a:rPr>
              <a:t>Next.js</a:t>
            </a:r>
            <a:r>
              <a:rPr sz="3150" i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85" dirty="0">
                <a:solidFill>
                  <a:srgbClr val="FFFFFF"/>
                </a:solidFill>
                <a:latin typeface="Arial"/>
                <a:cs typeface="Arial"/>
              </a:rPr>
              <a:t>(for</a:t>
            </a:r>
            <a:r>
              <a:rPr sz="3150" i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105" dirty="0">
                <a:solidFill>
                  <a:srgbClr val="FFFFFF"/>
                </a:solidFill>
                <a:latin typeface="Arial"/>
                <a:cs typeface="Arial"/>
              </a:rPr>
              <a:t>server-</a:t>
            </a:r>
            <a:r>
              <a:rPr sz="3150" i="1" dirty="0">
                <a:solidFill>
                  <a:srgbClr val="FFFFFF"/>
                </a:solidFill>
                <a:latin typeface="Arial"/>
                <a:cs typeface="Arial"/>
              </a:rPr>
              <a:t>side</a:t>
            </a:r>
            <a:r>
              <a:rPr sz="3150" i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95" dirty="0">
                <a:solidFill>
                  <a:srgbClr val="FFFFFF"/>
                </a:solidFill>
                <a:latin typeface="Arial"/>
                <a:cs typeface="Arial"/>
              </a:rPr>
              <a:t>rendering</a:t>
            </a:r>
            <a:r>
              <a:rPr sz="3150" i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150" i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-310" dirty="0">
                <a:solidFill>
                  <a:srgbClr val="FFFFFF"/>
                </a:solidFill>
                <a:latin typeface="Arial"/>
                <a:cs typeface="Arial"/>
              </a:rPr>
              <a:t>SEO</a:t>
            </a:r>
            <a:r>
              <a:rPr sz="3150" i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55" dirty="0">
                <a:solidFill>
                  <a:srgbClr val="FFFFFF"/>
                </a:solidFill>
                <a:latin typeface="Arial"/>
                <a:cs typeface="Arial"/>
              </a:rPr>
              <a:t>optimization) </a:t>
            </a:r>
            <a:r>
              <a:rPr sz="3150" i="1" spc="-50" dirty="0">
                <a:solidFill>
                  <a:srgbClr val="FFFFFF"/>
                </a:solidFill>
                <a:latin typeface="Arial"/>
                <a:cs typeface="Arial"/>
              </a:rPr>
              <a:t>TailwindCSS</a:t>
            </a:r>
            <a:r>
              <a:rPr sz="3150" i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85" dirty="0">
                <a:solidFill>
                  <a:srgbClr val="FFFFFF"/>
                </a:solidFill>
                <a:latin typeface="Arial"/>
                <a:cs typeface="Arial"/>
              </a:rPr>
              <a:t>(for</a:t>
            </a:r>
            <a:r>
              <a:rPr sz="3150" i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170" dirty="0">
                <a:solidFill>
                  <a:srgbClr val="FFFFFF"/>
                </a:solidFill>
                <a:latin typeface="Arial"/>
                <a:cs typeface="Arial"/>
              </a:rPr>
              <a:t>utility-</a:t>
            </a:r>
            <a:r>
              <a:rPr sz="3150" i="1" spc="215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3150" i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-275" dirty="0">
                <a:solidFill>
                  <a:srgbClr val="FFFFFF"/>
                </a:solidFill>
                <a:latin typeface="Arial"/>
                <a:cs typeface="Arial"/>
              </a:rPr>
              <a:t>CSS</a:t>
            </a:r>
            <a:r>
              <a:rPr sz="3150" i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35" dirty="0">
                <a:solidFill>
                  <a:srgbClr val="FFFFFF"/>
                </a:solidFill>
                <a:latin typeface="Arial"/>
                <a:cs typeface="Arial"/>
              </a:rPr>
              <a:t>styling)</a:t>
            </a:r>
            <a:endParaRPr sz="3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3150" i="1" spc="-10" dirty="0">
                <a:solidFill>
                  <a:srgbClr val="FFFFFF"/>
                </a:solidFill>
                <a:latin typeface="Arial"/>
                <a:cs typeface="Arial"/>
              </a:rPr>
              <a:t>Backend:</a:t>
            </a:r>
            <a:endParaRPr sz="315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417223" y="5615128"/>
            <a:ext cx="133350" cy="1581150"/>
            <a:chOff x="3417223" y="5615128"/>
            <a:chExt cx="133350" cy="1581150"/>
          </a:xfrm>
        </p:grpSpPr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17223" y="5615128"/>
              <a:ext cx="133350" cy="13335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17223" y="6339028"/>
              <a:ext cx="133350" cy="13335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17223" y="7062928"/>
              <a:ext cx="133350" cy="133350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736186" y="7791590"/>
            <a:ext cx="123825" cy="123825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3417223" y="8510727"/>
            <a:ext cx="133350" cy="1581150"/>
            <a:chOff x="3417223" y="8510727"/>
            <a:chExt cx="133350" cy="1581150"/>
          </a:xfrm>
        </p:grpSpPr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17223" y="8510727"/>
              <a:ext cx="133350" cy="13335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17223" y="9234627"/>
              <a:ext cx="133350" cy="13335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17223" y="9958527"/>
              <a:ext cx="133350" cy="133350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3031709" y="5144237"/>
            <a:ext cx="12027535" cy="509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0" marR="5080">
              <a:lnSpc>
                <a:spcPct val="150800"/>
              </a:lnSpc>
              <a:spcBef>
                <a:spcPts val="100"/>
              </a:spcBef>
            </a:pPr>
            <a:r>
              <a:rPr sz="3150" i="1" spc="-45" dirty="0">
                <a:solidFill>
                  <a:srgbClr val="FFFFFF"/>
                </a:solidFill>
                <a:latin typeface="Arial"/>
                <a:cs typeface="Arial"/>
              </a:rPr>
              <a:t>Node.js</a:t>
            </a:r>
            <a:r>
              <a:rPr sz="3150" i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13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150" i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-10" dirty="0">
                <a:solidFill>
                  <a:srgbClr val="FFFFFF"/>
                </a:solidFill>
                <a:latin typeface="Arial"/>
                <a:cs typeface="Arial"/>
              </a:rPr>
              <a:t>Express.js</a:t>
            </a:r>
            <a:r>
              <a:rPr sz="3150" i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85" dirty="0">
                <a:solidFill>
                  <a:srgbClr val="FFFFFF"/>
                </a:solidFill>
                <a:latin typeface="Arial"/>
                <a:cs typeface="Arial"/>
              </a:rPr>
              <a:t>(for</a:t>
            </a:r>
            <a:r>
              <a:rPr sz="3150" i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105" dirty="0">
                <a:solidFill>
                  <a:srgbClr val="FFFFFF"/>
                </a:solidFill>
                <a:latin typeface="Arial"/>
                <a:cs typeface="Arial"/>
              </a:rPr>
              <a:t>server-</a:t>
            </a:r>
            <a:r>
              <a:rPr sz="3150" i="1" dirty="0">
                <a:solidFill>
                  <a:srgbClr val="FFFFFF"/>
                </a:solidFill>
                <a:latin typeface="Arial"/>
                <a:cs typeface="Arial"/>
              </a:rPr>
              <a:t>side</a:t>
            </a:r>
            <a:r>
              <a:rPr sz="3150" i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dirty="0">
                <a:solidFill>
                  <a:srgbClr val="FFFFFF"/>
                </a:solidFill>
                <a:latin typeface="Arial"/>
                <a:cs typeface="Arial"/>
              </a:rPr>
              <a:t>logic</a:t>
            </a:r>
            <a:r>
              <a:rPr sz="3150" i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150" i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sz="3150" i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-10" dirty="0">
                <a:solidFill>
                  <a:srgbClr val="FFFFFF"/>
                </a:solidFill>
                <a:latin typeface="Arial"/>
                <a:cs typeface="Arial"/>
              </a:rPr>
              <a:t>handling) </a:t>
            </a:r>
            <a:r>
              <a:rPr sz="3150" i="1" spc="-55" dirty="0">
                <a:solidFill>
                  <a:srgbClr val="FFFFFF"/>
                </a:solidFill>
                <a:latin typeface="Arial"/>
                <a:cs typeface="Arial"/>
              </a:rPr>
              <a:t>MongoDB</a:t>
            </a:r>
            <a:r>
              <a:rPr sz="3150" i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80" dirty="0">
                <a:solidFill>
                  <a:srgbClr val="FFFFFF"/>
                </a:solidFill>
                <a:latin typeface="Arial"/>
                <a:cs typeface="Arial"/>
              </a:rPr>
              <a:t>Atlas</a:t>
            </a:r>
            <a:r>
              <a:rPr sz="3150" i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85" dirty="0">
                <a:solidFill>
                  <a:srgbClr val="FFFFFF"/>
                </a:solidFill>
                <a:latin typeface="Arial"/>
                <a:cs typeface="Arial"/>
              </a:rPr>
              <a:t>(for</a:t>
            </a:r>
            <a:r>
              <a:rPr sz="3150" i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60" dirty="0">
                <a:solidFill>
                  <a:srgbClr val="FFFFFF"/>
                </a:solidFill>
                <a:latin typeface="Arial"/>
                <a:cs typeface="Arial"/>
              </a:rPr>
              <a:t>cloud-</a:t>
            </a:r>
            <a:r>
              <a:rPr sz="3150" i="1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3150" i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-160" dirty="0">
                <a:solidFill>
                  <a:srgbClr val="FFFFFF"/>
                </a:solidFill>
                <a:latin typeface="Arial"/>
                <a:cs typeface="Arial"/>
              </a:rPr>
              <a:t>NoSQL</a:t>
            </a:r>
            <a:r>
              <a:rPr sz="3150" i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-10" dirty="0">
                <a:solidFill>
                  <a:srgbClr val="FFFFFF"/>
                </a:solidFill>
                <a:latin typeface="Arial"/>
                <a:cs typeface="Arial"/>
              </a:rPr>
              <a:t>database)</a:t>
            </a:r>
            <a:endParaRPr sz="3150">
              <a:latin typeface="Arial"/>
              <a:cs typeface="Arial"/>
            </a:endParaRPr>
          </a:p>
          <a:p>
            <a:pPr marL="12700" marR="3225800" indent="679450">
              <a:lnSpc>
                <a:spcPct val="150800"/>
              </a:lnSpc>
            </a:pPr>
            <a:r>
              <a:rPr sz="3150" i="1" spc="-55" dirty="0">
                <a:solidFill>
                  <a:srgbClr val="FFFFFF"/>
                </a:solidFill>
                <a:latin typeface="Arial"/>
                <a:cs typeface="Arial"/>
              </a:rPr>
              <a:t>Redis</a:t>
            </a:r>
            <a:r>
              <a:rPr sz="3150" i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85" dirty="0">
                <a:solidFill>
                  <a:srgbClr val="FFFFFF"/>
                </a:solidFill>
                <a:latin typeface="Arial"/>
                <a:cs typeface="Arial"/>
              </a:rPr>
              <a:t>(for</a:t>
            </a:r>
            <a:r>
              <a:rPr sz="3150" i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dirty="0">
                <a:solidFill>
                  <a:srgbClr val="FFFFFF"/>
                </a:solidFill>
                <a:latin typeface="Arial"/>
                <a:cs typeface="Arial"/>
              </a:rPr>
              <a:t>session</a:t>
            </a:r>
            <a:r>
              <a:rPr sz="3150" i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3150" i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150" i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-10" dirty="0">
                <a:solidFill>
                  <a:srgbClr val="FFFFFF"/>
                </a:solidFill>
                <a:latin typeface="Arial"/>
                <a:cs typeface="Arial"/>
              </a:rPr>
              <a:t>caching) </a:t>
            </a:r>
            <a:r>
              <a:rPr sz="3150" i="1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sz="3150" i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-10" dirty="0">
                <a:solidFill>
                  <a:srgbClr val="FFFFFF"/>
                </a:solidFill>
                <a:latin typeface="Arial"/>
                <a:cs typeface="Arial"/>
              </a:rPr>
              <a:t>Tools:</a:t>
            </a:r>
            <a:endParaRPr sz="3150">
              <a:latin typeface="Arial"/>
              <a:cs typeface="Arial"/>
            </a:endParaRPr>
          </a:p>
          <a:p>
            <a:pPr marL="692150" marR="586105">
              <a:lnSpc>
                <a:spcPct val="150800"/>
              </a:lnSpc>
            </a:pPr>
            <a:r>
              <a:rPr sz="3150" i="1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r>
              <a:rPr sz="3150" i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85" dirty="0">
                <a:solidFill>
                  <a:srgbClr val="FFFFFF"/>
                </a:solidFill>
                <a:latin typeface="Arial"/>
                <a:cs typeface="Arial"/>
              </a:rPr>
              <a:t>(for</a:t>
            </a:r>
            <a:r>
              <a:rPr sz="3150" i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90" dirty="0">
                <a:solidFill>
                  <a:srgbClr val="FFFFFF"/>
                </a:solidFill>
                <a:latin typeface="Arial"/>
                <a:cs typeface="Arial"/>
              </a:rPr>
              <a:t>containerization</a:t>
            </a:r>
            <a:r>
              <a:rPr sz="3150" i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150" i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75" dirty="0">
                <a:solidFill>
                  <a:srgbClr val="FFFFFF"/>
                </a:solidFill>
                <a:latin typeface="Arial"/>
                <a:cs typeface="Arial"/>
              </a:rPr>
              <a:t>environment</a:t>
            </a:r>
            <a:r>
              <a:rPr sz="3150" i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-10" dirty="0">
                <a:solidFill>
                  <a:srgbClr val="FFFFFF"/>
                </a:solidFill>
                <a:latin typeface="Arial"/>
                <a:cs typeface="Arial"/>
              </a:rPr>
              <a:t>consistency) </a:t>
            </a:r>
            <a:r>
              <a:rPr sz="3150" i="1" dirty="0">
                <a:solidFill>
                  <a:srgbClr val="FFFFFF"/>
                </a:solidFill>
                <a:latin typeface="Arial"/>
                <a:cs typeface="Arial"/>
              </a:rPr>
              <a:t>GitHub</a:t>
            </a:r>
            <a:r>
              <a:rPr sz="3150" i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60" dirty="0">
                <a:solidFill>
                  <a:srgbClr val="FFFFFF"/>
                </a:solidFill>
                <a:latin typeface="Arial"/>
                <a:cs typeface="Arial"/>
              </a:rPr>
              <a:t>Actions</a:t>
            </a:r>
            <a:r>
              <a:rPr sz="3150" i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85" dirty="0">
                <a:solidFill>
                  <a:srgbClr val="FFFFFF"/>
                </a:solidFill>
                <a:latin typeface="Arial"/>
                <a:cs typeface="Arial"/>
              </a:rPr>
              <a:t>(for</a:t>
            </a:r>
            <a:r>
              <a:rPr sz="3150" i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dirty="0">
                <a:solidFill>
                  <a:srgbClr val="FFFFFF"/>
                </a:solidFill>
                <a:latin typeface="Arial"/>
                <a:cs typeface="Arial"/>
              </a:rPr>
              <a:t>CI/CD</a:t>
            </a:r>
            <a:r>
              <a:rPr sz="3150" i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dirty="0">
                <a:solidFill>
                  <a:srgbClr val="FFFFFF"/>
                </a:solidFill>
                <a:latin typeface="Arial"/>
                <a:cs typeface="Arial"/>
              </a:rPr>
              <a:t>pipeline</a:t>
            </a:r>
            <a:r>
              <a:rPr sz="3150" i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-10" dirty="0">
                <a:solidFill>
                  <a:srgbClr val="FFFFFF"/>
                </a:solidFill>
                <a:latin typeface="Arial"/>
                <a:cs typeface="Arial"/>
              </a:rPr>
              <a:t>management)</a:t>
            </a:r>
            <a:endParaRPr sz="3150">
              <a:latin typeface="Arial"/>
              <a:cs typeface="Arial"/>
            </a:endParaRPr>
          </a:p>
          <a:p>
            <a:pPr marL="692150">
              <a:lnSpc>
                <a:spcPct val="100000"/>
              </a:lnSpc>
              <a:spcBef>
                <a:spcPts val="1920"/>
              </a:spcBef>
            </a:pPr>
            <a:r>
              <a:rPr sz="3150" i="1" spc="85" dirty="0">
                <a:solidFill>
                  <a:srgbClr val="FFFFFF"/>
                </a:solidFill>
                <a:latin typeface="Arial"/>
                <a:cs typeface="Arial"/>
              </a:rPr>
              <a:t>Jest</a:t>
            </a:r>
            <a:r>
              <a:rPr sz="3150" i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-17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3150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dirty="0">
                <a:solidFill>
                  <a:srgbClr val="FFFFFF"/>
                </a:solidFill>
                <a:latin typeface="Arial"/>
                <a:cs typeface="Arial"/>
              </a:rPr>
              <a:t>Mocha</a:t>
            </a:r>
            <a:r>
              <a:rPr sz="3150" i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85" dirty="0">
                <a:solidFill>
                  <a:srgbClr val="FFFFFF"/>
                </a:solidFill>
                <a:latin typeface="Arial"/>
                <a:cs typeface="Arial"/>
              </a:rPr>
              <a:t>(for</a:t>
            </a:r>
            <a:r>
              <a:rPr sz="3150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170" dirty="0">
                <a:solidFill>
                  <a:srgbClr val="FFFFFF"/>
                </a:solidFill>
                <a:latin typeface="Arial"/>
                <a:cs typeface="Arial"/>
              </a:rPr>
              <a:t>unit</a:t>
            </a:r>
            <a:r>
              <a:rPr sz="3150" i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150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125" dirty="0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r>
              <a:rPr sz="3150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50" i="1" spc="70" dirty="0">
                <a:solidFill>
                  <a:srgbClr val="FFFFFF"/>
                </a:solidFill>
                <a:latin typeface="Arial"/>
                <a:cs typeface="Arial"/>
              </a:rPr>
              <a:t>testing)</a:t>
            </a:r>
            <a:endParaRPr sz="315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873398" y="1565145"/>
            <a:ext cx="835025" cy="3173095"/>
            <a:chOff x="2873398" y="1565145"/>
            <a:chExt cx="835025" cy="3173095"/>
          </a:xfrm>
        </p:grpSpPr>
        <p:sp>
          <p:nvSpPr>
            <p:cNvPr id="44" name="object 44"/>
            <p:cNvSpPr/>
            <p:nvPr/>
          </p:nvSpPr>
          <p:spPr>
            <a:xfrm>
              <a:off x="2911573" y="3988642"/>
              <a:ext cx="758825" cy="711835"/>
            </a:xfrm>
            <a:custGeom>
              <a:avLst/>
              <a:gdLst/>
              <a:ahLst/>
              <a:cxnLst/>
              <a:rect l="l" t="t" r="r" b="b"/>
              <a:pathLst>
                <a:path w="758825" h="711835">
                  <a:moveTo>
                    <a:pt x="379230" y="711311"/>
                  </a:moveTo>
                  <a:lnTo>
                    <a:pt x="331649" y="708540"/>
                  </a:lnTo>
                  <a:lnTo>
                    <a:pt x="285833" y="700449"/>
                  </a:lnTo>
                  <a:lnTo>
                    <a:pt x="242136" y="687372"/>
                  </a:lnTo>
                  <a:lnTo>
                    <a:pt x="200914" y="669642"/>
                  </a:lnTo>
                  <a:lnTo>
                    <a:pt x="162522" y="647592"/>
                  </a:lnTo>
                  <a:lnTo>
                    <a:pt x="127316" y="621555"/>
                  </a:lnTo>
                  <a:lnTo>
                    <a:pt x="95651" y="591865"/>
                  </a:lnTo>
                  <a:lnTo>
                    <a:pt x="67882" y="558855"/>
                  </a:lnTo>
                  <a:lnTo>
                    <a:pt x="44365" y="522858"/>
                  </a:lnTo>
                  <a:lnTo>
                    <a:pt x="25455" y="484208"/>
                  </a:lnTo>
                  <a:lnTo>
                    <a:pt x="11508" y="443238"/>
                  </a:lnTo>
                  <a:lnTo>
                    <a:pt x="2879" y="400281"/>
                  </a:lnTo>
                  <a:lnTo>
                    <a:pt x="0" y="356807"/>
                  </a:lnTo>
                  <a:lnTo>
                    <a:pt x="0" y="354534"/>
                  </a:lnTo>
                  <a:lnTo>
                    <a:pt x="2879" y="311054"/>
                  </a:lnTo>
                  <a:lnTo>
                    <a:pt x="11508" y="268091"/>
                  </a:lnTo>
                  <a:lnTo>
                    <a:pt x="25455" y="227116"/>
                  </a:lnTo>
                  <a:lnTo>
                    <a:pt x="44365" y="188462"/>
                  </a:lnTo>
                  <a:lnTo>
                    <a:pt x="67882" y="152463"/>
                  </a:lnTo>
                  <a:lnTo>
                    <a:pt x="95651" y="119450"/>
                  </a:lnTo>
                  <a:lnTo>
                    <a:pt x="127316" y="89759"/>
                  </a:lnTo>
                  <a:lnTo>
                    <a:pt x="162522" y="63721"/>
                  </a:lnTo>
                  <a:lnTo>
                    <a:pt x="200914" y="41670"/>
                  </a:lnTo>
                  <a:lnTo>
                    <a:pt x="242136" y="23939"/>
                  </a:lnTo>
                  <a:lnTo>
                    <a:pt x="285833" y="10861"/>
                  </a:lnTo>
                  <a:lnTo>
                    <a:pt x="331649" y="2770"/>
                  </a:lnTo>
                  <a:lnTo>
                    <a:pt x="379228" y="0"/>
                  </a:lnTo>
                  <a:lnTo>
                    <a:pt x="426810" y="2770"/>
                  </a:lnTo>
                  <a:lnTo>
                    <a:pt x="472627" y="10861"/>
                  </a:lnTo>
                  <a:lnTo>
                    <a:pt x="516325" y="23939"/>
                  </a:lnTo>
                  <a:lnTo>
                    <a:pt x="557549" y="41670"/>
                  </a:lnTo>
                  <a:lnTo>
                    <a:pt x="595943" y="63721"/>
                  </a:lnTo>
                  <a:lnTo>
                    <a:pt x="631151" y="89759"/>
                  </a:lnTo>
                  <a:lnTo>
                    <a:pt x="662819" y="119450"/>
                  </a:lnTo>
                  <a:lnTo>
                    <a:pt x="690589" y="152463"/>
                  </a:lnTo>
                  <a:lnTo>
                    <a:pt x="714108" y="188462"/>
                  </a:lnTo>
                  <a:lnTo>
                    <a:pt x="733020" y="227116"/>
                  </a:lnTo>
                  <a:lnTo>
                    <a:pt x="746968" y="268091"/>
                  </a:lnTo>
                  <a:lnTo>
                    <a:pt x="755598" y="311054"/>
                  </a:lnTo>
                  <a:lnTo>
                    <a:pt x="758478" y="354534"/>
                  </a:lnTo>
                  <a:lnTo>
                    <a:pt x="758478" y="356807"/>
                  </a:lnTo>
                  <a:lnTo>
                    <a:pt x="755598" y="400281"/>
                  </a:lnTo>
                  <a:lnTo>
                    <a:pt x="746968" y="443238"/>
                  </a:lnTo>
                  <a:lnTo>
                    <a:pt x="733020" y="484208"/>
                  </a:lnTo>
                  <a:lnTo>
                    <a:pt x="714108" y="522858"/>
                  </a:lnTo>
                  <a:lnTo>
                    <a:pt x="690589" y="558855"/>
                  </a:lnTo>
                  <a:lnTo>
                    <a:pt x="662819" y="591865"/>
                  </a:lnTo>
                  <a:lnTo>
                    <a:pt x="631151" y="621555"/>
                  </a:lnTo>
                  <a:lnTo>
                    <a:pt x="595943" y="647592"/>
                  </a:lnTo>
                  <a:lnTo>
                    <a:pt x="557549" y="669642"/>
                  </a:lnTo>
                  <a:lnTo>
                    <a:pt x="516325" y="687372"/>
                  </a:lnTo>
                  <a:lnTo>
                    <a:pt x="472627" y="700449"/>
                  </a:lnTo>
                  <a:lnTo>
                    <a:pt x="426810" y="708540"/>
                  </a:lnTo>
                  <a:lnTo>
                    <a:pt x="379230" y="7113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911516" y="3988644"/>
              <a:ext cx="757555" cy="711200"/>
            </a:xfrm>
            <a:custGeom>
              <a:avLst/>
              <a:gdLst/>
              <a:ahLst/>
              <a:cxnLst/>
              <a:rect l="l" t="t" r="r" b="b"/>
              <a:pathLst>
                <a:path w="757554" h="711200">
                  <a:moveTo>
                    <a:pt x="11579" y="268049"/>
                  </a:moveTo>
                  <a:lnTo>
                    <a:pt x="2954" y="310987"/>
                  </a:lnTo>
                  <a:lnTo>
                    <a:pt x="0" y="355592"/>
                  </a:lnTo>
                  <a:lnTo>
                    <a:pt x="2954" y="400197"/>
                  </a:lnTo>
                  <a:lnTo>
                    <a:pt x="11582" y="443148"/>
                  </a:lnTo>
                  <a:lnTo>
                    <a:pt x="25527" y="484113"/>
                  </a:lnTo>
                  <a:lnTo>
                    <a:pt x="44433" y="522759"/>
                  </a:lnTo>
                  <a:lnTo>
                    <a:pt x="67947" y="558751"/>
                  </a:lnTo>
                  <a:lnTo>
                    <a:pt x="95711" y="591756"/>
                  </a:lnTo>
                  <a:lnTo>
                    <a:pt x="127371" y="621442"/>
                  </a:lnTo>
                  <a:lnTo>
                    <a:pt x="162572" y="647476"/>
                  </a:lnTo>
                  <a:lnTo>
                    <a:pt x="200957" y="669523"/>
                  </a:lnTo>
                  <a:lnTo>
                    <a:pt x="242172" y="687251"/>
                  </a:lnTo>
                  <a:lnTo>
                    <a:pt x="285861" y="700326"/>
                  </a:lnTo>
                  <a:lnTo>
                    <a:pt x="331669" y="708416"/>
                  </a:lnTo>
                  <a:lnTo>
                    <a:pt x="379241" y="711187"/>
                  </a:lnTo>
                  <a:lnTo>
                    <a:pt x="426812" y="708416"/>
                  </a:lnTo>
                  <a:lnTo>
                    <a:pt x="472619" y="700326"/>
                  </a:lnTo>
                  <a:lnTo>
                    <a:pt x="516308" y="687251"/>
                  </a:lnTo>
                  <a:lnTo>
                    <a:pt x="557523" y="669523"/>
                  </a:lnTo>
                  <a:lnTo>
                    <a:pt x="595909" y="647476"/>
                  </a:lnTo>
                  <a:lnTo>
                    <a:pt x="631109" y="621442"/>
                  </a:lnTo>
                  <a:lnTo>
                    <a:pt x="662769" y="591756"/>
                  </a:lnTo>
                  <a:lnTo>
                    <a:pt x="690533" y="558751"/>
                  </a:lnTo>
                  <a:lnTo>
                    <a:pt x="714047" y="522759"/>
                  </a:lnTo>
                  <a:lnTo>
                    <a:pt x="732953" y="484113"/>
                  </a:lnTo>
                  <a:lnTo>
                    <a:pt x="746898" y="443148"/>
                  </a:lnTo>
                  <a:lnTo>
                    <a:pt x="755526" y="400197"/>
                  </a:lnTo>
                  <a:lnTo>
                    <a:pt x="757263" y="373975"/>
                  </a:lnTo>
                </a:path>
                <a:path w="757554" h="711200">
                  <a:moveTo>
                    <a:pt x="757263" y="337208"/>
                  </a:moveTo>
                  <a:lnTo>
                    <a:pt x="746898" y="268035"/>
                  </a:lnTo>
                  <a:lnTo>
                    <a:pt x="732953" y="227070"/>
                  </a:lnTo>
                  <a:lnTo>
                    <a:pt x="714047" y="188425"/>
                  </a:lnTo>
                  <a:lnTo>
                    <a:pt x="690533" y="152433"/>
                  </a:lnTo>
                  <a:lnTo>
                    <a:pt x="662769" y="119428"/>
                  </a:lnTo>
                  <a:lnTo>
                    <a:pt x="631109" y="89742"/>
                  </a:lnTo>
                  <a:lnTo>
                    <a:pt x="595909" y="63709"/>
                  </a:lnTo>
                  <a:lnTo>
                    <a:pt x="557523" y="41662"/>
                  </a:lnTo>
                  <a:lnTo>
                    <a:pt x="516308" y="23934"/>
                  </a:lnTo>
                  <a:lnTo>
                    <a:pt x="472619" y="10858"/>
                  </a:lnTo>
                  <a:lnTo>
                    <a:pt x="426812" y="2769"/>
                  </a:lnTo>
                  <a:lnTo>
                    <a:pt x="379263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28623" y="4190146"/>
              <a:ext cx="542531" cy="33908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911507" y="1603244"/>
              <a:ext cx="758825" cy="758825"/>
            </a:xfrm>
            <a:custGeom>
              <a:avLst/>
              <a:gdLst/>
              <a:ahLst/>
              <a:cxnLst/>
              <a:rect l="l" t="t" r="r" b="b"/>
              <a:pathLst>
                <a:path w="758825" h="758825">
                  <a:moveTo>
                    <a:pt x="379296" y="758619"/>
                  </a:moveTo>
                  <a:lnTo>
                    <a:pt x="331716" y="755664"/>
                  </a:lnTo>
                  <a:lnTo>
                    <a:pt x="285899" y="747035"/>
                  </a:lnTo>
                  <a:lnTo>
                    <a:pt x="242202" y="733087"/>
                  </a:lnTo>
                  <a:lnTo>
                    <a:pt x="200980" y="714177"/>
                  </a:lnTo>
                  <a:lnTo>
                    <a:pt x="162588" y="690659"/>
                  </a:lnTo>
                  <a:lnTo>
                    <a:pt x="127382" y="662889"/>
                  </a:lnTo>
                  <a:lnTo>
                    <a:pt x="95717" y="631223"/>
                  </a:lnTo>
                  <a:lnTo>
                    <a:pt x="67948" y="596016"/>
                  </a:lnTo>
                  <a:lnTo>
                    <a:pt x="44431" y="557623"/>
                  </a:lnTo>
                  <a:lnTo>
                    <a:pt x="25521" y="516401"/>
                  </a:lnTo>
                  <a:lnTo>
                    <a:pt x="11574" y="472704"/>
                  </a:lnTo>
                  <a:lnTo>
                    <a:pt x="2946" y="426887"/>
                  </a:lnTo>
                  <a:lnTo>
                    <a:pt x="0" y="379455"/>
                  </a:lnTo>
                  <a:lnTo>
                    <a:pt x="0" y="379161"/>
                  </a:lnTo>
                  <a:lnTo>
                    <a:pt x="2946" y="331728"/>
                  </a:lnTo>
                  <a:lnTo>
                    <a:pt x="11574" y="285912"/>
                  </a:lnTo>
                  <a:lnTo>
                    <a:pt x="25521" y="242215"/>
                  </a:lnTo>
                  <a:lnTo>
                    <a:pt x="44431" y="200993"/>
                  </a:lnTo>
                  <a:lnTo>
                    <a:pt x="67948" y="162601"/>
                  </a:lnTo>
                  <a:lnTo>
                    <a:pt x="95717" y="127394"/>
                  </a:lnTo>
                  <a:lnTo>
                    <a:pt x="127382" y="95728"/>
                  </a:lnTo>
                  <a:lnTo>
                    <a:pt x="162588" y="67959"/>
                  </a:lnTo>
                  <a:lnTo>
                    <a:pt x="200980" y="44441"/>
                  </a:lnTo>
                  <a:lnTo>
                    <a:pt x="242202" y="25531"/>
                  </a:lnTo>
                  <a:lnTo>
                    <a:pt x="285899" y="11584"/>
                  </a:lnTo>
                  <a:lnTo>
                    <a:pt x="331716" y="2955"/>
                  </a:lnTo>
                  <a:lnTo>
                    <a:pt x="379295" y="0"/>
                  </a:lnTo>
                  <a:lnTo>
                    <a:pt x="426876" y="2955"/>
                  </a:lnTo>
                  <a:lnTo>
                    <a:pt x="472693" y="11584"/>
                  </a:lnTo>
                  <a:lnTo>
                    <a:pt x="516391" y="25531"/>
                  </a:lnTo>
                  <a:lnTo>
                    <a:pt x="557615" y="44441"/>
                  </a:lnTo>
                  <a:lnTo>
                    <a:pt x="596009" y="67959"/>
                  </a:lnTo>
                  <a:lnTo>
                    <a:pt x="631217" y="95728"/>
                  </a:lnTo>
                  <a:lnTo>
                    <a:pt x="662885" y="127394"/>
                  </a:lnTo>
                  <a:lnTo>
                    <a:pt x="690656" y="162601"/>
                  </a:lnTo>
                  <a:lnTo>
                    <a:pt x="714174" y="200993"/>
                  </a:lnTo>
                  <a:lnTo>
                    <a:pt x="733086" y="242215"/>
                  </a:lnTo>
                  <a:lnTo>
                    <a:pt x="747034" y="285912"/>
                  </a:lnTo>
                  <a:lnTo>
                    <a:pt x="755664" y="331728"/>
                  </a:lnTo>
                  <a:lnTo>
                    <a:pt x="758610" y="379161"/>
                  </a:lnTo>
                  <a:lnTo>
                    <a:pt x="758610" y="379455"/>
                  </a:lnTo>
                  <a:lnTo>
                    <a:pt x="755664" y="426887"/>
                  </a:lnTo>
                  <a:lnTo>
                    <a:pt x="747034" y="472704"/>
                  </a:lnTo>
                  <a:lnTo>
                    <a:pt x="733086" y="516401"/>
                  </a:lnTo>
                  <a:lnTo>
                    <a:pt x="714174" y="557623"/>
                  </a:lnTo>
                  <a:lnTo>
                    <a:pt x="690656" y="596016"/>
                  </a:lnTo>
                  <a:lnTo>
                    <a:pt x="662885" y="631223"/>
                  </a:lnTo>
                  <a:lnTo>
                    <a:pt x="631217" y="662889"/>
                  </a:lnTo>
                  <a:lnTo>
                    <a:pt x="596009" y="690659"/>
                  </a:lnTo>
                  <a:lnTo>
                    <a:pt x="557615" y="714177"/>
                  </a:lnTo>
                  <a:lnTo>
                    <a:pt x="516391" y="733087"/>
                  </a:lnTo>
                  <a:lnTo>
                    <a:pt x="472693" y="747035"/>
                  </a:lnTo>
                  <a:lnTo>
                    <a:pt x="426876" y="755664"/>
                  </a:lnTo>
                  <a:lnTo>
                    <a:pt x="379296" y="7586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911498" y="1603245"/>
              <a:ext cx="758825" cy="758825"/>
            </a:xfrm>
            <a:custGeom>
              <a:avLst/>
              <a:gdLst/>
              <a:ahLst/>
              <a:cxnLst/>
              <a:rect l="l" t="t" r="r" b="b"/>
              <a:pathLst>
                <a:path w="758825" h="758825">
                  <a:moveTo>
                    <a:pt x="0" y="379297"/>
                  </a:moveTo>
                  <a:lnTo>
                    <a:pt x="2954" y="426865"/>
                  </a:lnTo>
                  <a:lnTo>
                    <a:pt x="11583" y="472678"/>
                  </a:lnTo>
                  <a:lnTo>
                    <a:pt x="25529" y="516373"/>
                  </a:lnTo>
                  <a:lnTo>
                    <a:pt x="44439" y="557593"/>
                  </a:lnTo>
                  <a:lnTo>
                    <a:pt x="67955" y="595983"/>
                  </a:lnTo>
                  <a:lnTo>
                    <a:pt x="95723" y="631188"/>
                  </a:lnTo>
                  <a:lnTo>
                    <a:pt x="127387" y="662852"/>
                  </a:lnTo>
                  <a:lnTo>
                    <a:pt x="162592" y="690620"/>
                  </a:lnTo>
                  <a:lnTo>
                    <a:pt x="200982" y="714136"/>
                  </a:lnTo>
                  <a:lnTo>
                    <a:pt x="242202" y="733045"/>
                  </a:lnTo>
                  <a:lnTo>
                    <a:pt x="285897" y="746992"/>
                  </a:lnTo>
                  <a:lnTo>
                    <a:pt x="331710" y="755621"/>
                  </a:lnTo>
                  <a:lnTo>
                    <a:pt x="379287" y="758576"/>
                  </a:lnTo>
                  <a:lnTo>
                    <a:pt x="426865" y="755621"/>
                  </a:lnTo>
                  <a:lnTo>
                    <a:pt x="472678" y="746992"/>
                  </a:lnTo>
                  <a:lnTo>
                    <a:pt x="516373" y="733045"/>
                  </a:lnTo>
                  <a:lnTo>
                    <a:pt x="557593" y="714136"/>
                  </a:lnTo>
                  <a:lnTo>
                    <a:pt x="595983" y="690620"/>
                  </a:lnTo>
                  <a:lnTo>
                    <a:pt x="631188" y="662852"/>
                  </a:lnTo>
                  <a:lnTo>
                    <a:pt x="662852" y="631188"/>
                  </a:lnTo>
                  <a:lnTo>
                    <a:pt x="690620" y="595983"/>
                  </a:lnTo>
                  <a:lnTo>
                    <a:pt x="714136" y="557593"/>
                  </a:lnTo>
                  <a:lnTo>
                    <a:pt x="733045" y="516373"/>
                  </a:lnTo>
                  <a:lnTo>
                    <a:pt x="746992" y="472678"/>
                  </a:lnTo>
                  <a:lnTo>
                    <a:pt x="755620" y="426865"/>
                  </a:lnTo>
                  <a:lnTo>
                    <a:pt x="758576" y="379287"/>
                  </a:lnTo>
                  <a:lnTo>
                    <a:pt x="755620" y="331710"/>
                  </a:lnTo>
                  <a:lnTo>
                    <a:pt x="746992" y="285897"/>
                  </a:lnTo>
                  <a:lnTo>
                    <a:pt x="733045" y="242202"/>
                  </a:lnTo>
                  <a:lnTo>
                    <a:pt x="714136" y="200982"/>
                  </a:lnTo>
                  <a:lnTo>
                    <a:pt x="690620" y="162592"/>
                  </a:lnTo>
                  <a:lnTo>
                    <a:pt x="662852" y="127387"/>
                  </a:lnTo>
                  <a:lnTo>
                    <a:pt x="631188" y="95723"/>
                  </a:lnTo>
                  <a:lnTo>
                    <a:pt x="595983" y="67955"/>
                  </a:lnTo>
                  <a:lnTo>
                    <a:pt x="557593" y="44439"/>
                  </a:lnTo>
                  <a:lnTo>
                    <a:pt x="516373" y="25529"/>
                  </a:lnTo>
                  <a:lnTo>
                    <a:pt x="472678" y="11583"/>
                  </a:lnTo>
                  <a:lnTo>
                    <a:pt x="426865" y="2954"/>
                  </a:lnTo>
                  <a:lnTo>
                    <a:pt x="379295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29638" y="1756062"/>
              <a:ext cx="523874" cy="45719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911507" y="2395200"/>
              <a:ext cx="758825" cy="758825"/>
            </a:xfrm>
            <a:custGeom>
              <a:avLst/>
              <a:gdLst/>
              <a:ahLst/>
              <a:cxnLst/>
              <a:rect l="l" t="t" r="r" b="b"/>
              <a:pathLst>
                <a:path w="758825" h="758825">
                  <a:moveTo>
                    <a:pt x="379394" y="758619"/>
                  </a:moveTo>
                  <a:lnTo>
                    <a:pt x="331716" y="755670"/>
                  </a:lnTo>
                  <a:lnTo>
                    <a:pt x="285899" y="747040"/>
                  </a:lnTo>
                  <a:lnTo>
                    <a:pt x="242202" y="733093"/>
                  </a:lnTo>
                  <a:lnTo>
                    <a:pt x="200980" y="714182"/>
                  </a:lnTo>
                  <a:lnTo>
                    <a:pt x="162588" y="690664"/>
                  </a:lnTo>
                  <a:lnTo>
                    <a:pt x="127382" y="662894"/>
                  </a:lnTo>
                  <a:lnTo>
                    <a:pt x="95717" y="631227"/>
                  </a:lnTo>
                  <a:lnTo>
                    <a:pt x="67948" y="596020"/>
                  </a:lnTo>
                  <a:lnTo>
                    <a:pt x="44431" y="557627"/>
                  </a:lnTo>
                  <a:lnTo>
                    <a:pt x="25521" y="516404"/>
                  </a:lnTo>
                  <a:lnTo>
                    <a:pt x="11574" y="472707"/>
                  </a:lnTo>
                  <a:lnTo>
                    <a:pt x="2946" y="426891"/>
                  </a:lnTo>
                  <a:lnTo>
                    <a:pt x="0" y="379458"/>
                  </a:lnTo>
                  <a:lnTo>
                    <a:pt x="0" y="379164"/>
                  </a:lnTo>
                  <a:lnTo>
                    <a:pt x="2946" y="331731"/>
                  </a:lnTo>
                  <a:lnTo>
                    <a:pt x="11574" y="285914"/>
                  </a:lnTo>
                  <a:lnTo>
                    <a:pt x="25521" y="242217"/>
                  </a:lnTo>
                  <a:lnTo>
                    <a:pt x="44431" y="200994"/>
                  </a:lnTo>
                  <a:lnTo>
                    <a:pt x="67948" y="162602"/>
                  </a:lnTo>
                  <a:lnTo>
                    <a:pt x="95717" y="127395"/>
                  </a:lnTo>
                  <a:lnTo>
                    <a:pt x="127382" y="95729"/>
                  </a:lnTo>
                  <a:lnTo>
                    <a:pt x="162588" y="67959"/>
                  </a:lnTo>
                  <a:lnTo>
                    <a:pt x="200980" y="44441"/>
                  </a:lnTo>
                  <a:lnTo>
                    <a:pt x="242202" y="25531"/>
                  </a:lnTo>
                  <a:lnTo>
                    <a:pt x="285899" y="11584"/>
                  </a:lnTo>
                  <a:lnTo>
                    <a:pt x="331716" y="2955"/>
                  </a:lnTo>
                  <a:lnTo>
                    <a:pt x="379295" y="0"/>
                  </a:lnTo>
                  <a:lnTo>
                    <a:pt x="426876" y="2955"/>
                  </a:lnTo>
                  <a:lnTo>
                    <a:pt x="472693" y="11584"/>
                  </a:lnTo>
                  <a:lnTo>
                    <a:pt x="516391" y="25531"/>
                  </a:lnTo>
                  <a:lnTo>
                    <a:pt x="557615" y="44441"/>
                  </a:lnTo>
                  <a:lnTo>
                    <a:pt x="596009" y="67959"/>
                  </a:lnTo>
                  <a:lnTo>
                    <a:pt x="631217" y="95729"/>
                  </a:lnTo>
                  <a:lnTo>
                    <a:pt x="662885" y="127395"/>
                  </a:lnTo>
                  <a:lnTo>
                    <a:pt x="690656" y="162602"/>
                  </a:lnTo>
                  <a:lnTo>
                    <a:pt x="714174" y="200994"/>
                  </a:lnTo>
                  <a:lnTo>
                    <a:pt x="733086" y="242217"/>
                  </a:lnTo>
                  <a:lnTo>
                    <a:pt x="747034" y="285914"/>
                  </a:lnTo>
                  <a:lnTo>
                    <a:pt x="755664" y="331731"/>
                  </a:lnTo>
                  <a:lnTo>
                    <a:pt x="758610" y="379164"/>
                  </a:lnTo>
                  <a:lnTo>
                    <a:pt x="758610" y="379458"/>
                  </a:lnTo>
                  <a:lnTo>
                    <a:pt x="755664" y="426891"/>
                  </a:lnTo>
                  <a:lnTo>
                    <a:pt x="747034" y="472707"/>
                  </a:lnTo>
                  <a:lnTo>
                    <a:pt x="733086" y="516404"/>
                  </a:lnTo>
                  <a:lnTo>
                    <a:pt x="714174" y="557627"/>
                  </a:lnTo>
                  <a:lnTo>
                    <a:pt x="690656" y="596020"/>
                  </a:lnTo>
                  <a:lnTo>
                    <a:pt x="662885" y="631227"/>
                  </a:lnTo>
                  <a:lnTo>
                    <a:pt x="631217" y="662894"/>
                  </a:lnTo>
                  <a:lnTo>
                    <a:pt x="596009" y="690664"/>
                  </a:lnTo>
                  <a:lnTo>
                    <a:pt x="557615" y="714182"/>
                  </a:lnTo>
                  <a:lnTo>
                    <a:pt x="516391" y="733093"/>
                  </a:lnTo>
                  <a:lnTo>
                    <a:pt x="472693" y="747040"/>
                  </a:lnTo>
                  <a:lnTo>
                    <a:pt x="426876" y="755670"/>
                  </a:lnTo>
                  <a:lnTo>
                    <a:pt x="379394" y="7586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911499" y="2395200"/>
              <a:ext cx="758825" cy="758825"/>
            </a:xfrm>
            <a:custGeom>
              <a:avLst/>
              <a:gdLst/>
              <a:ahLst/>
              <a:cxnLst/>
              <a:rect l="l" t="t" r="r" b="b"/>
              <a:pathLst>
                <a:path w="758825" h="758825">
                  <a:moveTo>
                    <a:pt x="0" y="379298"/>
                  </a:moveTo>
                  <a:lnTo>
                    <a:pt x="2954" y="426865"/>
                  </a:lnTo>
                  <a:lnTo>
                    <a:pt x="11583" y="472678"/>
                  </a:lnTo>
                  <a:lnTo>
                    <a:pt x="25529" y="516373"/>
                  </a:lnTo>
                  <a:lnTo>
                    <a:pt x="44438" y="557593"/>
                  </a:lnTo>
                  <a:lnTo>
                    <a:pt x="67955" y="595983"/>
                  </a:lnTo>
                  <a:lnTo>
                    <a:pt x="95723" y="631188"/>
                  </a:lnTo>
                  <a:lnTo>
                    <a:pt x="127387" y="662852"/>
                  </a:lnTo>
                  <a:lnTo>
                    <a:pt x="162592" y="690620"/>
                  </a:lnTo>
                  <a:lnTo>
                    <a:pt x="200982" y="714136"/>
                  </a:lnTo>
                  <a:lnTo>
                    <a:pt x="242202" y="733045"/>
                  </a:lnTo>
                  <a:lnTo>
                    <a:pt x="285897" y="746992"/>
                  </a:lnTo>
                  <a:lnTo>
                    <a:pt x="331710" y="755621"/>
                  </a:lnTo>
                  <a:lnTo>
                    <a:pt x="379287" y="758576"/>
                  </a:lnTo>
                  <a:lnTo>
                    <a:pt x="426864" y="755621"/>
                  </a:lnTo>
                  <a:lnTo>
                    <a:pt x="472678" y="746992"/>
                  </a:lnTo>
                  <a:lnTo>
                    <a:pt x="516373" y="733045"/>
                  </a:lnTo>
                  <a:lnTo>
                    <a:pt x="557593" y="714136"/>
                  </a:lnTo>
                  <a:lnTo>
                    <a:pt x="595983" y="690620"/>
                  </a:lnTo>
                  <a:lnTo>
                    <a:pt x="631188" y="662852"/>
                  </a:lnTo>
                  <a:lnTo>
                    <a:pt x="662852" y="631188"/>
                  </a:lnTo>
                  <a:lnTo>
                    <a:pt x="690620" y="595983"/>
                  </a:lnTo>
                  <a:lnTo>
                    <a:pt x="714136" y="557593"/>
                  </a:lnTo>
                  <a:lnTo>
                    <a:pt x="733045" y="516373"/>
                  </a:lnTo>
                  <a:lnTo>
                    <a:pt x="746992" y="472678"/>
                  </a:lnTo>
                  <a:lnTo>
                    <a:pt x="755620" y="426865"/>
                  </a:lnTo>
                  <a:lnTo>
                    <a:pt x="758576" y="379287"/>
                  </a:lnTo>
                  <a:lnTo>
                    <a:pt x="755620" y="331710"/>
                  </a:lnTo>
                  <a:lnTo>
                    <a:pt x="746992" y="285897"/>
                  </a:lnTo>
                  <a:lnTo>
                    <a:pt x="733045" y="242202"/>
                  </a:lnTo>
                  <a:lnTo>
                    <a:pt x="714136" y="200982"/>
                  </a:lnTo>
                  <a:lnTo>
                    <a:pt x="690620" y="162592"/>
                  </a:lnTo>
                  <a:lnTo>
                    <a:pt x="662852" y="127387"/>
                  </a:lnTo>
                  <a:lnTo>
                    <a:pt x="631188" y="95723"/>
                  </a:lnTo>
                  <a:lnTo>
                    <a:pt x="595983" y="67955"/>
                  </a:lnTo>
                  <a:lnTo>
                    <a:pt x="557593" y="44439"/>
                  </a:lnTo>
                  <a:lnTo>
                    <a:pt x="516373" y="25529"/>
                  </a:lnTo>
                  <a:lnTo>
                    <a:pt x="472678" y="11583"/>
                  </a:lnTo>
                  <a:lnTo>
                    <a:pt x="426864" y="2954"/>
                  </a:lnTo>
                  <a:lnTo>
                    <a:pt x="379295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29638" y="2538218"/>
              <a:ext cx="504824" cy="47624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911507" y="3191926"/>
              <a:ext cx="758825" cy="758825"/>
            </a:xfrm>
            <a:custGeom>
              <a:avLst/>
              <a:gdLst/>
              <a:ahLst/>
              <a:cxnLst/>
              <a:rect l="l" t="t" r="r" b="b"/>
              <a:pathLst>
                <a:path w="758825" h="758825">
                  <a:moveTo>
                    <a:pt x="379296" y="758616"/>
                  </a:moveTo>
                  <a:lnTo>
                    <a:pt x="331716" y="755661"/>
                  </a:lnTo>
                  <a:lnTo>
                    <a:pt x="285899" y="747031"/>
                  </a:lnTo>
                  <a:lnTo>
                    <a:pt x="242202" y="733083"/>
                  </a:lnTo>
                  <a:lnTo>
                    <a:pt x="200980" y="714171"/>
                  </a:lnTo>
                  <a:lnTo>
                    <a:pt x="162588" y="690652"/>
                  </a:lnTo>
                  <a:lnTo>
                    <a:pt x="127382" y="662882"/>
                  </a:lnTo>
                  <a:lnTo>
                    <a:pt x="95717" y="631214"/>
                  </a:lnTo>
                  <a:lnTo>
                    <a:pt x="67948" y="596006"/>
                  </a:lnTo>
                  <a:lnTo>
                    <a:pt x="44431" y="557612"/>
                  </a:lnTo>
                  <a:lnTo>
                    <a:pt x="25521" y="516388"/>
                  </a:lnTo>
                  <a:lnTo>
                    <a:pt x="11574" y="472690"/>
                  </a:lnTo>
                  <a:lnTo>
                    <a:pt x="2946" y="426873"/>
                  </a:lnTo>
                  <a:lnTo>
                    <a:pt x="0" y="379440"/>
                  </a:lnTo>
                  <a:lnTo>
                    <a:pt x="0" y="379145"/>
                  </a:lnTo>
                  <a:lnTo>
                    <a:pt x="2946" y="331713"/>
                  </a:lnTo>
                  <a:lnTo>
                    <a:pt x="11574" y="285897"/>
                  </a:lnTo>
                  <a:lnTo>
                    <a:pt x="25521" y="242201"/>
                  </a:lnTo>
                  <a:lnTo>
                    <a:pt x="44431" y="200980"/>
                  </a:lnTo>
                  <a:lnTo>
                    <a:pt x="67948" y="162589"/>
                  </a:lnTo>
                  <a:lnTo>
                    <a:pt x="95717" y="127384"/>
                  </a:lnTo>
                  <a:lnTo>
                    <a:pt x="127382" y="95720"/>
                  </a:lnTo>
                  <a:lnTo>
                    <a:pt x="162588" y="67953"/>
                  </a:lnTo>
                  <a:lnTo>
                    <a:pt x="200980" y="44437"/>
                  </a:lnTo>
                  <a:lnTo>
                    <a:pt x="242202" y="25529"/>
                  </a:lnTo>
                  <a:lnTo>
                    <a:pt x="285899" y="11583"/>
                  </a:lnTo>
                  <a:lnTo>
                    <a:pt x="331716" y="2954"/>
                  </a:lnTo>
                  <a:lnTo>
                    <a:pt x="379294" y="0"/>
                  </a:lnTo>
                  <a:lnTo>
                    <a:pt x="426876" y="2954"/>
                  </a:lnTo>
                  <a:lnTo>
                    <a:pt x="472693" y="11583"/>
                  </a:lnTo>
                  <a:lnTo>
                    <a:pt x="516391" y="25529"/>
                  </a:lnTo>
                  <a:lnTo>
                    <a:pt x="557615" y="44437"/>
                  </a:lnTo>
                  <a:lnTo>
                    <a:pt x="596009" y="67953"/>
                  </a:lnTo>
                  <a:lnTo>
                    <a:pt x="631217" y="95720"/>
                  </a:lnTo>
                  <a:lnTo>
                    <a:pt x="662885" y="127384"/>
                  </a:lnTo>
                  <a:lnTo>
                    <a:pt x="690656" y="162589"/>
                  </a:lnTo>
                  <a:lnTo>
                    <a:pt x="714174" y="200980"/>
                  </a:lnTo>
                  <a:lnTo>
                    <a:pt x="733086" y="242201"/>
                  </a:lnTo>
                  <a:lnTo>
                    <a:pt x="747034" y="285897"/>
                  </a:lnTo>
                  <a:lnTo>
                    <a:pt x="755664" y="331713"/>
                  </a:lnTo>
                  <a:lnTo>
                    <a:pt x="758610" y="379145"/>
                  </a:lnTo>
                  <a:lnTo>
                    <a:pt x="758610" y="379440"/>
                  </a:lnTo>
                  <a:lnTo>
                    <a:pt x="755664" y="426873"/>
                  </a:lnTo>
                  <a:lnTo>
                    <a:pt x="747034" y="472690"/>
                  </a:lnTo>
                  <a:lnTo>
                    <a:pt x="733086" y="516388"/>
                  </a:lnTo>
                  <a:lnTo>
                    <a:pt x="714174" y="557612"/>
                  </a:lnTo>
                  <a:lnTo>
                    <a:pt x="690656" y="596006"/>
                  </a:lnTo>
                  <a:lnTo>
                    <a:pt x="662885" y="631214"/>
                  </a:lnTo>
                  <a:lnTo>
                    <a:pt x="631217" y="662882"/>
                  </a:lnTo>
                  <a:lnTo>
                    <a:pt x="596009" y="690652"/>
                  </a:lnTo>
                  <a:lnTo>
                    <a:pt x="557615" y="714171"/>
                  </a:lnTo>
                  <a:lnTo>
                    <a:pt x="516391" y="733083"/>
                  </a:lnTo>
                  <a:lnTo>
                    <a:pt x="472693" y="747031"/>
                  </a:lnTo>
                  <a:lnTo>
                    <a:pt x="426876" y="755661"/>
                  </a:lnTo>
                  <a:lnTo>
                    <a:pt x="379296" y="7586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911498" y="3191927"/>
              <a:ext cx="758825" cy="758825"/>
            </a:xfrm>
            <a:custGeom>
              <a:avLst/>
              <a:gdLst/>
              <a:ahLst/>
              <a:cxnLst/>
              <a:rect l="l" t="t" r="r" b="b"/>
              <a:pathLst>
                <a:path w="758825" h="758825">
                  <a:moveTo>
                    <a:pt x="110095" y="113015"/>
                  </a:moveTo>
                  <a:lnTo>
                    <a:pt x="95723" y="127387"/>
                  </a:lnTo>
                </a:path>
                <a:path w="758825" h="758825">
                  <a:moveTo>
                    <a:pt x="94791" y="128569"/>
                  </a:moveTo>
                  <a:lnTo>
                    <a:pt x="67955" y="162592"/>
                  </a:lnTo>
                  <a:lnTo>
                    <a:pt x="44439" y="200982"/>
                  </a:lnTo>
                  <a:lnTo>
                    <a:pt x="25530" y="242202"/>
                  </a:lnTo>
                  <a:lnTo>
                    <a:pt x="15894" y="272392"/>
                  </a:lnTo>
                </a:path>
                <a:path w="758825" h="758825">
                  <a:moveTo>
                    <a:pt x="0" y="379289"/>
                  </a:moveTo>
                  <a:lnTo>
                    <a:pt x="2955" y="426865"/>
                  </a:lnTo>
                  <a:lnTo>
                    <a:pt x="11583" y="472678"/>
                  </a:lnTo>
                  <a:lnTo>
                    <a:pt x="25530" y="516373"/>
                  </a:lnTo>
                  <a:lnTo>
                    <a:pt x="44439" y="557593"/>
                  </a:lnTo>
                  <a:lnTo>
                    <a:pt x="67955" y="595983"/>
                  </a:lnTo>
                  <a:lnTo>
                    <a:pt x="95723" y="631188"/>
                  </a:lnTo>
                  <a:lnTo>
                    <a:pt x="127387" y="662852"/>
                  </a:lnTo>
                  <a:lnTo>
                    <a:pt x="162592" y="690620"/>
                  </a:lnTo>
                  <a:lnTo>
                    <a:pt x="200983" y="714136"/>
                  </a:lnTo>
                  <a:lnTo>
                    <a:pt x="242203" y="733045"/>
                  </a:lnTo>
                  <a:lnTo>
                    <a:pt x="285897" y="746992"/>
                  </a:lnTo>
                  <a:lnTo>
                    <a:pt x="331711" y="755621"/>
                  </a:lnTo>
                  <a:lnTo>
                    <a:pt x="379288" y="758576"/>
                  </a:lnTo>
                  <a:lnTo>
                    <a:pt x="426865" y="755621"/>
                  </a:lnTo>
                  <a:lnTo>
                    <a:pt x="472679" y="746992"/>
                  </a:lnTo>
                  <a:lnTo>
                    <a:pt x="516373" y="733045"/>
                  </a:lnTo>
                  <a:lnTo>
                    <a:pt x="557593" y="714136"/>
                  </a:lnTo>
                  <a:lnTo>
                    <a:pt x="595984" y="690620"/>
                  </a:lnTo>
                  <a:lnTo>
                    <a:pt x="631188" y="662852"/>
                  </a:lnTo>
                  <a:lnTo>
                    <a:pt x="662853" y="631188"/>
                  </a:lnTo>
                  <a:lnTo>
                    <a:pt x="690620" y="595983"/>
                  </a:lnTo>
                  <a:lnTo>
                    <a:pt x="714137" y="557593"/>
                  </a:lnTo>
                  <a:lnTo>
                    <a:pt x="733046" y="516373"/>
                  </a:lnTo>
                  <a:lnTo>
                    <a:pt x="746992" y="472678"/>
                  </a:lnTo>
                  <a:lnTo>
                    <a:pt x="755621" y="426865"/>
                  </a:lnTo>
                  <a:lnTo>
                    <a:pt x="758576" y="379287"/>
                  </a:lnTo>
                  <a:lnTo>
                    <a:pt x="755621" y="331710"/>
                  </a:lnTo>
                  <a:lnTo>
                    <a:pt x="746992" y="285897"/>
                  </a:lnTo>
                  <a:lnTo>
                    <a:pt x="733046" y="242202"/>
                  </a:lnTo>
                  <a:lnTo>
                    <a:pt x="714137" y="200982"/>
                  </a:lnTo>
                  <a:lnTo>
                    <a:pt x="690620" y="162592"/>
                  </a:lnTo>
                  <a:lnTo>
                    <a:pt x="662853" y="127387"/>
                  </a:lnTo>
                  <a:lnTo>
                    <a:pt x="631188" y="95723"/>
                  </a:lnTo>
                  <a:lnTo>
                    <a:pt x="595984" y="67955"/>
                  </a:lnTo>
                  <a:lnTo>
                    <a:pt x="557593" y="44439"/>
                  </a:lnTo>
                  <a:lnTo>
                    <a:pt x="516373" y="25529"/>
                  </a:lnTo>
                  <a:lnTo>
                    <a:pt x="472679" y="11583"/>
                  </a:lnTo>
                  <a:lnTo>
                    <a:pt x="426865" y="2954"/>
                  </a:lnTo>
                  <a:lnTo>
                    <a:pt x="379296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44619" y="3325032"/>
              <a:ext cx="495299" cy="495299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2670219" y="5214335"/>
            <a:ext cx="999490" cy="2381250"/>
            <a:chOff x="2670219" y="5214335"/>
            <a:chExt cx="999490" cy="2381250"/>
          </a:xfrm>
        </p:grpSpPr>
        <p:sp>
          <p:nvSpPr>
            <p:cNvPr id="57" name="object 57"/>
            <p:cNvSpPr/>
            <p:nvPr/>
          </p:nvSpPr>
          <p:spPr>
            <a:xfrm>
              <a:off x="2708318" y="5252404"/>
              <a:ext cx="961390" cy="711835"/>
            </a:xfrm>
            <a:custGeom>
              <a:avLst/>
              <a:gdLst/>
              <a:ahLst/>
              <a:cxnLst/>
              <a:rect l="l" t="t" r="r" b="b"/>
              <a:pathLst>
                <a:path w="961389" h="711835">
                  <a:moveTo>
                    <a:pt x="480895" y="711311"/>
                  </a:moveTo>
                  <a:lnTo>
                    <a:pt x="424813" y="708918"/>
                  </a:lnTo>
                  <a:lnTo>
                    <a:pt x="370631" y="701918"/>
                  </a:lnTo>
                  <a:lnTo>
                    <a:pt x="318710" y="690578"/>
                  </a:lnTo>
                  <a:lnTo>
                    <a:pt x="269411" y="675163"/>
                  </a:lnTo>
                  <a:lnTo>
                    <a:pt x="223094" y="655942"/>
                  </a:lnTo>
                  <a:lnTo>
                    <a:pt x="180121" y="633180"/>
                  </a:lnTo>
                  <a:lnTo>
                    <a:pt x="140852" y="607146"/>
                  </a:lnTo>
                  <a:lnTo>
                    <a:pt x="105648" y="578105"/>
                  </a:lnTo>
                  <a:lnTo>
                    <a:pt x="74870" y="546324"/>
                  </a:lnTo>
                  <a:lnTo>
                    <a:pt x="48879" y="512071"/>
                  </a:lnTo>
                  <a:lnTo>
                    <a:pt x="28035" y="475613"/>
                  </a:lnTo>
                  <a:lnTo>
                    <a:pt x="12700" y="437215"/>
                  </a:lnTo>
                  <a:lnTo>
                    <a:pt x="3235" y="397145"/>
                  </a:lnTo>
                  <a:lnTo>
                    <a:pt x="0" y="355671"/>
                  </a:lnTo>
                  <a:lnTo>
                    <a:pt x="3235" y="314190"/>
                  </a:lnTo>
                  <a:lnTo>
                    <a:pt x="12700" y="274115"/>
                  </a:lnTo>
                  <a:lnTo>
                    <a:pt x="28035" y="235713"/>
                  </a:lnTo>
                  <a:lnTo>
                    <a:pt x="48879" y="199250"/>
                  </a:lnTo>
                  <a:lnTo>
                    <a:pt x="74870" y="164994"/>
                  </a:lnTo>
                  <a:lnTo>
                    <a:pt x="105648" y="133211"/>
                  </a:lnTo>
                  <a:lnTo>
                    <a:pt x="140852" y="104169"/>
                  </a:lnTo>
                  <a:lnTo>
                    <a:pt x="180121" y="78133"/>
                  </a:lnTo>
                  <a:lnTo>
                    <a:pt x="223094" y="55370"/>
                  </a:lnTo>
                  <a:lnTo>
                    <a:pt x="269411" y="36148"/>
                  </a:lnTo>
                  <a:lnTo>
                    <a:pt x="318710" y="20733"/>
                  </a:lnTo>
                  <a:lnTo>
                    <a:pt x="370631" y="9392"/>
                  </a:lnTo>
                  <a:lnTo>
                    <a:pt x="424813" y="2392"/>
                  </a:lnTo>
                  <a:lnTo>
                    <a:pt x="480892" y="0"/>
                  </a:lnTo>
                  <a:lnTo>
                    <a:pt x="536980" y="2392"/>
                  </a:lnTo>
                  <a:lnTo>
                    <a:pt x="591164" y="9392"/>
                  </a:lnTo>
                  <a:lnTo>
                    <a:pt x="643087" y="20733"/>
                  </a:lnTo>
                  <a:lnTo>
                    <a:pt x="692389" y="36148"/>
                  </a:lnTo>
                  <a:lnTo>
                    <a:pt x="738707" y="55370"/>
                  </a:lnTo>
                  <a:lnTo>
                    <a:pt x="781682" y="78133"/>
                  </a:lnTo>
                  <a:lnTo>
                    <a:pt x="820952" y="104169"/>
                  </a:lnTo>
                  <a:lnTo>
                    <a:pt x="856157" y="133211"/>
                  </a:lnTo>
                  <a:lnTo>
                    <a:pt x="886936" y="164994"/>
                  </a:lnTo>
                  <a:lnTo>
                    <a:pt x="912928" y="199250"/>
                  </a:lnTo>
                  <a:lnTo>
                    <a:pt x="933772" y="235713"/>
                  </a:lnTo>
                  <a:lnTo>
                    <a:pt x="949107" y="274115"/>
                  </a:lnTo>
                  <a:lnTo>
                    <a:pt x="958573" y="314190"/>
                  </a:lnTo>
                  <a:lnTo>
                    <a:pt x="961390" y="350307"/>
                  </a:lnTo>
                  <a:lnTo>
                    <a:pt x="961390" y="361033"/>
                  </a:lnTo>
                  <a:lnTo>
                    <a:pt x="949107" y="437215"/>
                  </a:lnTo>
                  <a:lnTo>
                    <a:pt x="933772" y="475613"/>
                  </a:lnTo>
                  <a:lnTo>
                    <a:pt x="912928" y="512071"/>
                  </a:lnTo>
                  <a:lnTo>
                    <a:pt x="886936" y="546324"/>
                  </a:lnTo>
                  <a:lnTo>
                    <a:pt x="856157" y="578105"/>
                  </a:lnTo>
                  <a:lnTo>
                    <a:pt x="820952" y="607146"/>
                  </a:lnTo>
                  <a:lnTo>
                    <a:pt x="781682" y="633180"/>
                  </a:lnTo>
                  <a:lnTo>
                    <a:pt x="738707" y="655942"/>
                  </a:lnTo>
                  <a:lnTo>
                    <a:pt x="692389" y="675163"/>
                  </a:lnTo>
                  <a:lnTo>
                    <a:pt x="643087" y="690578"/>
                  </a:lnTo>
                  <a:lnTo>
                    <a:pt x="591164" y="701918"/>
                  </a:lnTo>
                  <a:lnTo>
                    <a:pt x="536980" y="708918"/>
                  </a:lnTo>
                  <a:lnTo>
                    <a:pt x="480895" y="7113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708319" y="5252435"/>
              <a:ext cx="832485" cy="527685"/>
            </a:xfrm>
            <a:custGeom>
              <a:avLst/>
              <a:gdLst/>
              <a:ahLst/>
              <a:cxnLst/>
              <a:rect l="l" t="t" r="r" b="b"/>
              <a:pathLst>
                <a:path w="832485" h="527685">
                  <a:moveTo>
                    <a:pt x="271901" y="35350"/>
                  </a:moveTo>
                  <a:lnTo>
                    <a:pt x="269371" y="36141"/>
                  </a:lnTo>
                </a:path>
                <a:path w="832485" h="527685">
                  <a:moveTo>
                    <a:pt x="248726" y="44709"/>
                  </a:moveTo>
                  <a:lnTo>
                    <a:pt x="180091" y="78121"/>
                  </a:lnTo>
                  <a:lnTo>
                    <a:pt x="140828" y="104152"/>
                  </a:lnTo>
                  <a:lnTo>
                    <a:pt x="105630" y="133190"/>
                  </a:lnTo>
                  <a:lnTo>
                    <a:pt x="74857" y="164967"/>
                  </a:lnTo>
                  <a:lnTo>
                    <a:pt x="48870" y="199216"/>
                  </a:lnTo>
                  <a:lnTo>
                    <a:pt x="39281" y="215990"/>
                  </a:lnTo>
                </a:path>
                <a:path w="832485" h="527685">
                  <a:moveTo>
                    <a:pt x="0" y="355604"/>
                  </a:moveTo>
                  <a:lnTo>
                    <a:pt x="3234" y="397070"/>
                  </a:lnTo>
                  <a:lnTo>
                    <a:pt x="12698" y="437135"/>
                  </a:lnTo>
                  <a:lnTo>
                    <a:pt x="28030" y="475529"/>
                  </a:lnTo>
                  <a:lnTo>
                    <a:pt x="48870" y="511983"/>
                  </a:lnTo>
                  <a:lnTo>
                    <a:pt x="60608" y="527452"/>
                  </a:lnTo>
                </a:path>
                <a:path w="832485" h="527685">
                  <a:moveTo>
                    <a:pt x="832468" y="113770"/>
                  </a:moveTo>
                  <a:lnTo>
                    <a:pt x="781547" y="78121"/>
                  </a:lnTo>
                  <a:lnTo>
                    <a:pt x="738581" y="55362"/>
                  </a:lnTo>
                  <a:lnTo>
                    <a:pt x="692271" y="36143"/>
                  </a:lnTo>
                  <a:lnTo>
                    <a:pt x="642980" y="20730"/>
                  </a:lnTo>
                  <a:lnTo>
                    <a:pt x="591066" y="9391"/>
                  </a:lnTo>
                  <a:lnTo>
                    <a:pt x="536893" y="2392"/>
                  </a:lnTo>
                  <a:lnTo>
                    <a:pt x="480825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02378" y="5667143"/>
              <a:ext cx="156481" cy="17767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26185" y="5503458"/>
              <a:ext cx="154052" cy="15913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3201353" y="5403879"/>
              <a:ext cx="154305" cy="278130"/>
            </a:xfrm>
            <a:custGeom>
              <a:avLst/>
              <a:gdLst/>
              <a:ahLst/>
              <a:cxnLst/>
              <a:rect l="l" t="t" r="r" b="b"/>
              <a:pathLst>
                <a:path w="154304" h="278129">
                  <a:moveTo>
                    <a:pt x="154052" y="113082"/>
                  </a:moveTo>
                  <a:lnTo>
                    <a:pt x="100272" y="113082"/>
                  </a:lnTo>
                  <a:lnTo>
                    <a:pt x="101243" y="112594"/>
                  </a:lnTo>
                  <a:lnTo>
                    <a:pt x="102215" y="111944"/>
                  </a:lnTo>
                  <a:lnTo>
                    <a:pt x="102701" y="110967"/>
                  </a:lnTo>
                  <a:lnTo>
                    <a:pt x="102701" y="2766"/>
                  </a:lnTo>
                  <a:lnTo>
                    <a:pt x="103511" y="1464"/>
                  </a:lnTo>
                  <a:lnTo>
                    <a:pt x="104808" y="650"/>
                  </a:lnTo>
                  <a:lnTo>
                    <a:pt x="105941" y="0"/>
                  </a:lnTo>
                  <a:lnTo>
                    <a:pt x="107562" y="0"/>
                  </a:lnTo>
                  <a:lnTo>
                    <a:pt x="108857" y="650"/>
                  </a:lnTo>
                  <a:lnTo>
                    <a:pt x="152432" y="25057"/>
                  </a:lnTo>
                  <a:lnTo>
                    <a:pt x="154052" y="27823"/>
                  </a:lnTo>
                  <a:lnTo>
                    <a:pt x="154052" y="113082"/>
                  </a:lnTo>
                  <a:close/>
                </a:path>
                <a:path w="154304" h="278129">
                  <a:moveTo>
                    <a:pt x="78564" y="277744"/>
                  </a:moveTo>
                  <a:lnTo>
                    <a:pt x="75488" y="277744"/>
                  </a:lnTo>
                  <a:lnTo>
                    <a:pt x="72895" y="276280"/>
                  </a:lnTo>
                  <a:lnTo>
                    <a:pt x="4211" y="236416"/>
                  </a:lnTo>
                  <a:lnTo>
                    <a:pt x="1620" y="234952"/>
                  </a:lnTo>
                  <a:lnTo>
                    <a:pt x="0" y="232186"/>
                  </a:lnTo>
                  <a:lnTo>
                    <a:pt x="0" y="146764"/>
                  </a:lnTo>
                  <a:lnTo>
                    <a:pt x="1620" y="143997"/>
                  </a:lnTo>
                  <a:lnTo>
                    <a:pt x="4211" y="142533"/>
                  </a:lnTo>
                  <a:lnTo>
                    <a:pt x="72895" y="102669"/>
                  </a:lnTo>
                  <a:lnTo>
                    <a:pt x="75488" y="101205"/>
                  </a:lnTo>
                  <a:lnTo>
                    <a:pt x="78564" y="101205"/>
                  </a:lnTo>
                  <a:lnTo>
                    <a:pt x="81157" y="102669"/>
                  </a:lnTo>
                  <a:lnTo>
                    <a:pt x="98328" y="112594"/>
                  </a:lnTo>
                  <a:lnTo>
                    <a:pt x="99299" y="113082"/>
                  </a:lnTo>
                  <a:lnTo>
                    <a:pt x="154052" y="113082"/>
                  </a:lnTo>
                  <a:lnTo>
                    <a:pt x="154052" y="159942"/>
                  </a:lnTo>
                  <a:lnTo>
                    <a:pt x="76622" y="159942"/>
                  </a:lnTo>
                  <a:lnTo>
                    <a:pt x="75973" y="160268"/>
                  </a:lnTo>
                  <a:lnTo>
                    <a:pt x="52485" y="173936"/>
                  </a:lnTo>
                  <a:lnTo>
                    <a:pt x="51837" y="174261"/>
                  </a:lnTo>
                  <a:lnTo>
                    <a:pt x="51512" y="174912"/>
                  </a:lnTo>
                  <a:lnTo>
                    <a:pt x="51577" y="203875"/>
                  </a:lnTo>
                  <a:lnTo>
                    <a:pt x="51837" y="204525"/>
                  </a:lnTo>
                  <a:lnTo>
                    <a:pt x="52485" y="204850"/>
                  </a:lnTo>
                  <a:lnTo>
                    <a:pt x="75973" y="218517"/>
                  </a:lnTo>
                  <a:lnTo>
                    <a:pt x="76622" y="218844"/>
                  </a:lnTo>
                  <a:lnTo>
                    <a:pt x="154052" y="218844"/>
                  </a:lnTo>
                  <a:lnTo>
                    <a:pt x="154052" y="232186"/>
                  </a:lnTo>
                  <a:lnTo>
                    <a:pt x="152432" y="234952"/>
                  </a:lnTo>
                  <a:lnTo>
                    <a:pt x="149841" y="236416"/>
                  </a:lnTo>
                  <a:lnTo>
                    <a:pt x="81157" y="276280"/>
                  </a:lnTo>
                  <a:lnTo>
                    <a:pt x="78564" y="277744"/>
                  </a:lnTo>
                  <a:close/>
                </a:path>
                <a:path w="154304" h="278129">
                  <a:moveTo>
                    <a:pt x="154052" y="218844"/>
                  </a:moveTo>
                  <a:lnTo>
                    <a:pt x="77430" y="218844"/>
                  </a:lnTo>
                  <a:lnTo>
                    <a:pt x="78079" y="218517"/>
                  </a:lnTo>
                  <a:lnTo>
                    <a:pt x="101567" y="204850"/>
                  </a:lnTo>
                  <a:lnTo>
                    <a:pt x="102216" y="204525"/>
                  </a:lnTo>
                  <a:lnTo>
                    <a:pt x="102540" y="203875"/>
                  </a:lnTo>
                  <a:lnTo>
                    <a:pt x="102475" y="174912"/>
                  </a:lnTo>
                  <a:lnTo>
                    <a:pt x="102216" y="174261"/>
                  </a:lnTo>
                  <a:lnTo>
                    <a:pt x="101567" y="173936"/>
                  </a:lnTo>
                  <a:lnTo>
                    <a:pt x="78079" y="160268"/>
                  </a:lnTo>
                  <a:lnTo>
                    <a:pt x="77430" y="159942"/>
                  </a:lnTo>
                  <a:lnTo>
                    <a:pt x="154052" y="159942"/>
                  </a:lnTo>
                  <a:lnTo>
                    <a:pt x="154052" y="218844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389431" y="5504099"/>
              <a:ext cx="153403" cy="17572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014418" y="5504424"/>
              <a:ext cx="152755" cy="17573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18468" y="5491417"/>
              <a:ext cx="151297" cy="190532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2823789" y="6001816"/>
              <a:ext cx="758825" cy="758825"/>
            </a:xfrm>
            <a:custGeom>
              <a:avLst/>
              <a:gdLst/>
              <a:ahLst/>
              <a:cxnLst/>
              <a:rect l="l" t="t" r="r" b="b"/>
              <a:pathLst>
                <a:path w="758825" h="758825">
                  <a:moveTo>
                    <a:pt x="379323" y="758616"/>
                  </a:moveTo>
                  <a:lnTo>
                    <a:pt x="331740" y="755661"/>
                  </a:lnTo>
                  <a:lnTo>
                    <a:pt x="285921" y="747033"/>
                  </a:lnTo>
                  <a:lnTo>
                    <a:pt x="242222" y="733087"/>
                  </a:lnTo>
                  <a:lnTo>
                    <a:pt x="200998" y="714178"/>
                  </a:lnTo>
                  <a:lnTo>
                    <a:pt x="162604" y="690662"/>
                  </a:lnTo>
                  <a:lnTo>
                    <a:pt x="127396" y="662895"/>
                  </a:lnTo>
                  <a:lnTo>
                    <a:pt x="95730" y="631231"/>
                  </a:lnTo>
                  <a:lnTo>
                    <a:pt x="67960" y="596026"/>
                  </a:lnTo>
                  <a:lnTo>
                    <a:pt x="44442" y="557635"/>
                  </a:lnTo>
                  <a:lnTo>
                    <a:pt x="25531" y="516414"/>
                  </a:lnTo>
                  <a:lnTo>
                    <a:pt x="11584" y="472718"/>
                  </a:lnTo>
                  <a:lnTo>
                    <a:pt x="2955" y="426903"/>
                  </a:lnTo>
                  <a:lnTo>
                    <a:pt x="0" y="379324"/>
                  </a:lnTo>
                  <a:lnTo>
                    <a:pt x="2955" y="331742"/>
                  </a:lnTo>
                  <a:lnTo>
                    <a:pt x="11584" y="285925"/>
                  </a:lnTo>
                  <a:lnTo>
                    <a:pt x="25531" y="242227"/>
                  </a:lnTo>
                  <a:lnTo>
                    <a:pt x="44442" y="201003"/>
                  </a:lnTo>
                  <a:lnTo>
                    <a:pt x="67960" y="162610"/>
                  </a:lnTo>
                  <a:lnTo>
                    <a:pt x="95730" y="127401"/>
                  </a:lnTo>
                  <a:lnTo>
                    <a:pt x="127396" y="95734"/>
                  </a:lnTo>
                  <a:lnTo>
                    <a:pt x="162604" y="67963"/>
                  </a:lnTo>
                  <a:lnTo>
                    <a:pt x="200998" y="44444"/>
                  </a:lnTo>
                  <a:lnTo>
                    <a:pt x="242222" y="25533"/>
                  </a:lnTo>
                  <a:lnTo>
                    <a:pt x="285921" y="11585"/>
                  </a:lnTo>
                  <a:lnTo>
                    <a:pt x="331740" y="2955"/>
                  </a:lnTo>
                  <a:lnTo>
                    <a:pt x="379321" y="0"/>
                  </a:lnTo>
                  <a:lnTo>
                    <a:pt x="426897" y="2955"/>
                  </a:lnTo>
                  <a:lnTo>
                    <a:pt x="472708" y="11585"/>
                  </a:lnTo>
                  <a:lnTo>
                    <a:pt x="516402" y="25533"/>
                  </a:lnTo>
                  <a:lnTo>
                    <a:pt x="557622" y="44444"/>
                  </a:lnTo>
                  <a:lnTo>
                    <a:pt x="596013" y="67963"/>
                  </a:lnTo>
                  <a:lnTo>
                    <a:pt x="631219" y="95734"/>
                  </a:lnTo>
                  <a:lnTo>
                    <a:pt x="662885" y="127401"/>
                  </a:lnTo>
                  <a:lnTo>
                    <a:pt x="690654" y="162610"/>
                  </a:lnTo>
                  <a:lnTo>
                    <a:pt x="714172" y="201003"/>
                  </a:lnTo>
                  <a:lnTo>
                    <a:pt x="733083" y="242227"/>
                  </a:lnTo>
                  <a:lnTo>
                    <a:pt x="747031" y="285925"/>
                  </a:lnTo>
                  <a:lnTo>
                    <a:pt x="755661" y="331742"/>
                  </a:lnTo>
                  <a:lnTo>
                    <a:pt x="758616" y="379322"/>
                  </a:lnTo>
                  <a:lnTo>
                    <a:pt x="755661" y="426903"/>
                  </a:lnTo>
                  <a:lnTo>
                    <a:pt x="747031" y="472718"/>
                  </a:lnTo>
                  <a:lnTo>
                    <a:pt x="733083" y="516414"/>
                  </a:lnTo>
                  <a:lnTo>
                    <a:pt x="714172" y="557635"/>
                  </a:lnTo>
                  <a:lnTo>
                    <a:pt x="690654" y="596026"/>
                  </a:lnTo>
                  <a:lnTo>
                    <a:pt x="662885" y="631231"/>
                  </a:lnTo>
                  <a:lnTo>
                    <a:pt x="631219" y="662895"/>
                  </a:lnTo>
                  <a:lnTo>
                    <a:pt x="596013" y="690662"/>
                  </a:lnTo>
                  <a:lnTo>
                    <a:pt x="557622" y="714178"/>
                  </a:lnTo>
                  <a:lnTo>
                    <a:pt x="516402" y="733087"/>
                  </a:lnTo>
                  <a:lnTo>
                    <a:pt x="472708" y="747033"/>
                  </a:lnTo>
                  <a:lnTo>
                    <a:pt x="426897" y="755661"/>
                  </a:lnTo>
                  <a:lnTo>
                    <a:pt x="379323" y="7586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823790" y="6001817"/>
              <a:ext cx="758825" cy="758825"/>
            </a:xfrm>
            <a:custGeom>
              <a:avLst/>
              <a:gdLst/>
              <a:ahLst/>
              <a:cxnLst/>
              <a:rect l="l" t="t" r="r" b="b"/>
              <a:pathLst>
                <a:path w="758825" h="758825">
                  <a:moveTo>
                    <a:pt x="0" y="379304"/>
                  </a:moveTo>
                  <a:lnTo>
                    <a:pt x="2954" y="426864"/>
                  </a:lnTo>
                  <a:lnTo>
                    <a:pt x="11582" y="472678"/>
                  </a:lnTo>
                  <a:lnTo>
                    <a:pt x="25529" y="516373"/>
                  </a:lnTo>
                  <a:lnTo>
                    <a:pt x="44438" y="557593"/>
                  </a:lnTo>
                  <a:lnTo>
                    <a:pt x="67954" y="595983"/>
                  </a:lnTo>
                  <a:lnTo>
                    <a:pt x="95722" y="631188"/>
                  </a:lnTo>
                  <a:lnTo>
                    <a:pt x="127386" y="662853"/>
                  </a:lnTo>
                  <a:lnTo>
                    <a:pt x="162591" y="690621"/>
                  </a:lnTo>
                  <a:lnTo>
                    <a:pt x="200982" y="714137"/>
                  </a:lnTo>
                  <a:lnTo>
                    <a:pt x="242202" y="733046"/>
                  </a:lnTo>
                  <a:lnTo>
                    <a:pt x="285896" y="746993"/>
                  </a:lnTo>
                  <a:lnTo>
                    <a:pt x="331710" y="755621"/>
                  </a:lnTo>
                  <a:lnTo>
                    <a:pt x="379287" y="758577"/>
                  </a:lnTo>
                  <a:lnTo>
                    <a:pt x="426864" y="755621"/>
                  </a:lnTo>
                  <a:lnTo>
                    <a:pt x="472678" y="746993"/>
                  </a:lnTo>
                  <a:lnTo>
                    <a:pt x="516373" y="733046"/>
                  </a:lnTo>
                  <a:lnTo>
                    <a:pt x="557593" y="714137"/>
                  </a:lnTo>
                  <a:lnTo>
                    <a:pt x="595983" y="690621"/>
                  </a:lnTo>
                  <a:lnTo>
                    <a:pt x="631188" y="662853"/>
                  </a:lnTo>
                  <a:lnTo>
                    <a:pt x="662853" y="631188"/>
                  </a:lnTo>
                  <a:lnTo>
                    <a:pt x="690621" y="595983"/>
                  </a:lnTo>
                  <a:lnTo>
                    <a:pt x="714137" y="557593"/>
                  </a:lnTo>
                  <a:lnTo>
                    <a:pt x="733046" y="516373"/>
                  </a:lnTo>
                  <a:lnTo>
                    <a:pt x="746993" y="472678"/>
                  </a:lnTo>
                  <a:lnTo>
                    <a:pt x="755621" y="426864"/>
                  </a:lnTo>
                  <a:lnTo>
                    <a:pt x="758577" y="379287"/>
                  </a:lnTo>
                  <a:lnTo>
                    <a:pt x="755621" y="331710"/>
                  </a:lnTo>
                  <a:lnTo>
                    <a:pt x="746993" y="285896"/>
                  </a:lnTo>
                  <a:lnTo>
                    <a:pt x="733046" y="242202"/>
                  </a:lnTo>
                  <a:lnTo>
                    <a:pt x="714137" y="200982"/>
                  </a:lnTo>
                  <a:lnTo>
                    <a:pt x="690621" y="162591"/>
                  </a:lnTo>
                  <a:lnTo>
                    <a:pt x="662853" y="127387"/>
                  </a:lnTo>
                  <a:lnTo>
                    <a:pt x="631188" y="95722"/>
                  </a:lnTo>
                  <a:lnTo>
                    <a:pt x="595983" y="67954"/>
                  </a:lnTo>
                  <a:lnTo>
                    <a:pt x="557593" y="44438"/>
                  </a:lnTo>
                  <a:lnTo>
                    <a:pt x="516373" y="25529"/>
                  </a:lnTo>
                  <a:lnTo>
                    <a:pt x="472678" y="11582"/>
                  </a:lnTo>
                  <a:lnTo>
                    <a:pt x="426864" y="2954"/>
                  </a:lnTo>
                  <a:lnTo>
                    <a:pt x="379303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024871" y="6095146"/>
              <a:ext cx="359697" cy="575517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823789" y="6798533"/>
              <a:ext cx="758825" cy="758825"/>
            </a:xfrm>
            <a:custGeom>
              <a:avLst/>
              <a:gdLst/>
              <a:ahLst/>
              <a:cxnLst/>
              <a:rect l="l" t="t" r="r" b="b"/>
              <a:pathLst>
                <a:path w="758825" h="758825">
                  <a:moveTo>
                    <a:pt x="379765" y="758619"/>
                  </a:moveTo>
                  <a:lnTo>
                    <a:pt x="378881" y="758619"/>
                  </a:lnTo>
                  <a:lnTo>
                    <a:pt x="331740" y="755691"/>
                  </a:lnTo>
                  <a:lnTo>
                    <a:pt x="285921" y="747061"/>
                  </a:lnTo>
                  <a:lnTo>
                    <a:pt x="242222" y="733113"/>
                  </a:lnTo>
                  <a:lnTo>
                    <a:pt x="200998" y="714202"/>
                  </a:lnTo>
                  <a:lnTo>
                    <a:pt x="162604" y="690683"/>
                  </a:lnTo>
                  <a:lnTo>
                    <a:pt x="127396" y="662912"/>
                  </a:lnTo>
                  <a:lnTo>
                    <a:pt x="95730" y="631245"/>
                  </a:lnTo>
                  <a:lnTo>
                    <a:pt x="67960" y="596036"/>
                  </a:lnTo>
                  <a:lnTo>
                    <a:pt x="44442" y="557642"/>
                  </a:lnTo>
                  <a:lnTo>
                    <a:pt x="25531" y="516419"/>
                  </a:lnTo>
                  <a:lnTo>
                    <a:pt x="11584" y="472720"/>
                  </a:lnTo>
                  <a:lnTo>
                    <a:pt x="2955" y="426903"/>
                  </a:lnTo>
                  <a:lnTo>
                    <a:pt x="0" y="379324"/>
                  </a:lnTo>
                  <a:lnTo>
                    <a:pt x="2955" y="331742"/>
                  </a:lnTo>
                  <a:lnTo>
                    <a:pt x="11584" y="285925"/>
                  </a:lnTo>
                  <a:lnTo>
                    <a:pt x="25531" y="242227"/>
                  </a:lnTo>
                  <a:lnTo>
                    <a:pt x="44442" y="201003"/>
                  </a:lnTo>
                  <a:lnTo>
                    <a:pt x="67960" y="162610"/>
                  </a:lnTo>
                  <a:lnTo>
                    <a:pt x="95730" y="127401"/>
                  </a:lnTo>
                  <a:lnTo>
                    <a:pt x="127396" y="95734"/>
                  </a:lnTo>
                  <a:lnTo>
                    <a:pt x="162604" y="67963"/>
                  </a:lnTo>
                  <a:lnTo>
                    <a:pt x="200998" y="44444"/>
                  </a:lnTo>
                  <a:lnTo>
                    <a:pt x="242222" y="25533"/>
                  </a:lnTo>
                  <a:lnTo>
                    <a:pt x="285921" y="11585"/>
                  </a:lnTo>
                  <a:lnTo>
                    <a:pt x="331740" y="2955"/>
                  </a:lnTo>
                  <a:lnTo>
                    <a:pt x="379321" y="0"/>
                  </a:lnTo>
                  <a:lnTo>
                    <a:pt x="426897" y="2955"/>
                  </a:lnTo>
                  <a:lnTo>
                    <a:pt x="472708" y="11585"/>
                  </a:lnTo>
                  <a:lnTo>
                    <a:pt x="516402" y="25533"/>
                  </a:lnTo>
                  <a:lnTo>
                    <a:pt x="557622" y="44444"/>
                  </a:lnTo>
                  <a:lnTo>
                    <a:pt x="596013" y="67963"/>
                  </a:lnTo>
                  <a:lnTo>
                    <a:pt x="631219" y="95734"/>
                  </a:lnTo>
                  <a:lnTo>
                    <a:pt x="662885" y="127401"/>
                  </a:lnTo>
                  <a:lnTo>
                    <a:pt x="690654" y="162610"/>
                  </a:lnTo>
                  <a:lnTo>
                    <a:pt x="714172" y="201003"/>
                  </a:lnTo>
                  <a:lnTo>
                    <a:pt x="733083" y="242227"/>
                  </a:lnTo>
                  <a:lnTo>
                    <a:pt x="747031" y="285925"/>
                  </a:lnTo>
                  <a:lnTo>
                    <a:pt x="755661" y="331742"/>
                  </a:lnTo>
                  <a:lnTo>
                    <a:pt x="758616" y="379322"/>
                  </a:lnTo>
                  <a:lnTo>
                    <a:pt x="755661" y="426903"/>
                  </a:lnTo>
                  <a:lnTo>
                    <a:pt x="747031" y="472720"/>
                  </a:lnTo>
                  <a:lnTo>
                    <a:pt x="733083" y="516419"/>
                  </a:lnTo>
                  <a:lnTo>
                    <a:pt x="714172" y="557642"/>
                  </a:lnTo>
                  <a:lnTo>
                    <a:pt x="690654" y="596036"/>
                  </a:lnTo>
                  <a:lnTo>
                    <a:pt x="662885" y="631245"/>
                  </a:lnTo>
                  <a:lnTo>
                    <a:pt x="631219" y="662912"/>
                  </a:lnTo>
                  <a:lnTo>
                    <a:pt x="596013" y="690683"/>
                  </a:lnTo>
                  <a:lnTo>
                    <a:pt x="557622" y="714202"/>
                  </a:lnTo>
                  <a:lnTo>
                    <a:pt x="516402" y="733113"/>
                  </a:lnTo>
                  <a:lnTo>
                    <a:pt x="472708" y="747061"/>
                  </a:lnTo>
                  <a:lnTo>
                    <a:pt x="426897" y="755691"/>
                  </a:lnTo>
                  <a:lnTo>
                    <a:pt x="379765" y="7586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823790" y="6798533"/>
              <a:ext cx="758825" cy="758825"/>
            </a:xfrm>
            <a:custGeom>
              <a:avLst/>
              <a:gdLst/>
              <a:ahLst/>
              <a:cxnLst/>
              <a:rect l="l" t="t" r="r" b="b"/>
              <a:pathLst>
                <a:path w="758825" h="758825">
                  <a:moveTo>
                    <a:pt x="0" y="379304"/>
                  </a:moveTo>
                  <a:lnTo>
                    <a:pt x="2954" y="426864"/>
                  </a:lnTo>
                  <a:lnTo>
                    <a:pt x="11582" y="472678"/>
                  </a:lnTo>
                  <a:lnTo>
                    <a:pt x="25529" y="516372"/>
                  </a:lnTo>
                  <a:lnTo>
                    <a:pt x="44438" y="557592"/>
                  </a:lnTo>
                  <a:lnTo>
                    <a:pt x="67954" y="595983"/>
                  </a:lnTo>
                  <a:lnTo>
                    <a:pt x="95722" y="631188"/>
                  </a:lnTo>
                  <a:lnTo>
                    <a:pt x="127386" y="662852"/>
                  </a:lnTo>
                  <a:lnTo>
                    <a:pt x="162591" y="690620"/>
                  </a:lnTo>
                  <a:lnTo>
                    <a:pt x="200982" y="714136"/>
                  </a:lnTo>
                  <a:lnTo>
                    <a:pt x="242202" y="733045"/>
                  </a:lnTo>
                  <a:lnTo>
                    <a:pt x="285896" y="746991"/>
                  </a:lnTo>
                  <a:lnTo>
                    <a:pt x="331710" y="755620"/>
                  </a:lnTo>
                  <a:lnTo>
                    <a:pt x="379287" y="758575"/>
                  </a:lnTo>
                  <a:lnTo>
                    <a:pt x="426864" y="755620"/>
                  </a:lnTo>
                  <a:lnTo>
                    <a:pt x="472678" y="746991"/>
                  </a:lnTo>
                  <a:lnTo>
                    <a:pt x="516372" y="733045"/>
                  </a:lnTo>
                  <a:lnTo>
                    <a:pt x="557592" y="714136"/>
                  </a:lnTo>
                  <a:lnTo>
                    <a:pt x="595983" y="690620"/>
                  </a:lnTo>
                  <a:lnTo>
                    <a:pt x="631188" y="662852"/>
                  </a:lnTo>
                  <a:lnTo>
                    <a:pt x="662852" y="631188"/>
                  </a:lnTo>
                  <a:lnTo>
                    <a:pt x="690619" y="595983"/>
                  </a:lnTo>
                  <a:lnTo>
                    <a:pt x="714136" y="557592"/>
                  </a:lnTo>
                  <a:lnTo>
                    <a:pt x="733045" y="516372"/>
                  </a:lnTo>
                  <a:lnTo>
                    <a:pt x="746991" y="472678"/>
                  </a:lnTo>
                  <a:lnTo>
                    <a:pt x="755620" y="426864"/>
                  </a:lnTo>
                  <a:lnTo>
                    <a:pt x="758575" y="379287"/>
                  </a:lnTo>
                  <a:lnTo>
                    <a:pt x="755620" y="331710"/>
                  </a:lnTo>
                  <a:lnTo>
                    <a:pt x="746991" y="285896"/>
                  </a:lnTo>
                  <a:lnTo>
                    <a:pt x="733045" y="242202"/>
                  </a:lnTo>
                  <a:lnTo>
                    <a:pt x="714136" y="200982"/>
                  </a:lnTo>
                  <a:lnTo>
                    <a:pt x="690619" y="162591"/>
                  </a:lnTo>
                  <a:lnTo>
                    <a:pt x="662852" y="127387"/>
                  </a:lnTo>
                  <a:lnTo>
                    <a:pt x="631188" y="95722"/>
                  </a:lnTo>
                  <a:lnTo>
                    <a:pt x="595983" y="67954"/>
                  </a:lnTo>
                  <a:lnTo>
                    <a:pt x="557592" y="44438"/>
                  </a:lnTo>
                  <a:lnTo>
                    <a:pt x="516372" y="25529"/>
                  </a:lnTo>
                  <a:lnTo>
                    <a:pt x="472678" y="11582"/>
                  </a:lnTo>
                  <a:lnTo>
                    <a:pt x="426864" y="2954"/>
                  </a:lnTo>
                  <a:lnTo>
                    <a:pt x="379303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955615" y="6931883"/>
              <a:ext cx="495299" cy="495299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1911599" y="8071530"/>
            <a:ext cx="1709420" cy="2253615"/>
            <a:chOff x="1911599" y="8071530"/>
            <a:chExt cx="1709420" cy="2253615"/>
          </a:xfrm>
        </p:grpSpPr>
        <p:sp>
          <p:nvSpPr>
            <p:cNvPr id="72" name="object 72"/>
            <p:cNvSpPr/>
            <p:nvPr/>
          </p:nvSpPr>
          <p:spPr>
            <a:xfrm>
              <a:off x="2851547" y="8109630"/>
              <a:ext cx="730885" cy="730885"/>
            </a:xfrm>
            <a:custGeom>
              <a:avLst/>
              <a:gdLst/>
              <a:ahLst/>
              <a:cxnLst/>
              <a:rect l="l" t="t" r="r" b="b"/>
              <a:pathLst>
                <a:path w="730885" h="730884">
                  <a:moveTo>
                    <a:pt x="365433" y="730849"/>
                  </a:moveTo>
                  <a:lnTo>
                    <a:pt x="319593" y="728001"/>
                  </a:lnTo>
                  <a:lnTo>
                    <a:pt x="275453" y="719688"/>
                  </a:lnTo>
                  <a:lnTo>
                    <a:pt x="233354" y="706250"/>
                  </a:lnTo>
                  <a:lnTo>
                    <a:pt x="193640" y="688031"/>
                  </a:lnTo>
                  <a:lnTo>
                    <a:pt x="156652" y="665374"/>
                  </a:lnTo>
                  <a:lnTo>
                    <a:pt x="122733" y="638620"/>
                  </a:lnTo>
                  <a:lnTo>
                    <a:pt x="92226" y="608113"/>
                  </a:lnTo>
                  <a:lnTo>
                    <a:pt x="65472" y="574194"/>
                  </a:lnTo>
                  <a:lnTo>
                    <a:pt x="42815" y="537207"/>
                  </a:lnTo>
                  <a:lnTo>
                    <a:pt x="24597" y="497494"/>
                  </a:lnTo>
                  <a:lnTo>
                    <a:pt x="11160" y="455398"/>
                  </a:lnTo>
                  <a:lnTo>
                    <a:pt x="2847" y="411260"/>
                  </a:lnTo>
                  <a:lnTo>
                    <a:pt x="0" y="365425"/>
                  </a:lnTo>
                  <a:lnTo>
                    <a:pt x="2847" y="319582"/>
                  </a:lnTo>
                  <a:lnTo>
                    <a:pt x="11160" y="275440"/>
                  </a:lnTo>
                  <a:lnTo>
                    <a:pt x="24597" y="233341"/>
                  </a:lnTo>
                  <a:lnTo>
                    <a:pt x="42815" y="193627"/>
                  </a:lnTo>
                  <a:lnTo>
                    <a:pt x="65472" y="156640"/>
                  </a:lnTo>
                  <a:lnTo>
                    <a:pt x="92226" y="122723"/>
                  </a:lnTo>
                  <a:lnTo>
                    <a:pt x="122733" y="92217"/>
                  </a:lnTo>
                  <a:lnTo>
                    <a:pt x="156652" y="65466"/>
                  </a:lnTo>
                  <a:lnTo>
                    <a:pt x="193640" y="42811"/>
                  </a:lnTo>
                  <a:lnTo>
                    <a:pt x="233354" y="24594"/>
                  </a:lnTo>
                  <a:lnTo>
                    <a:pt x="275453" y="11159"/>
                  </a:lnTo>
                  <a:lnTo>
                    <a:pt x="319593" y="2846"/>
                  </a:lnTo>
                  <a:lnTo>
                    <a:pt x="365430" y="0"/>
                  </a:lnTo>
                  <a:lnTo>
                    <a:pt x="411269" y="2846"/>
                  </a:lnTo>
                  <a:lnTo>
                    <a:pt x="455407" y="11159"/>
                  </a:lnTo>
                  <a:lnTo>
                    <a:pt x="497504" y="24594"/>
                  </a:lnTo>
                  <a:lnTo>
                    <a:pt x="537217" y="42811"/>
                  </a:lnTo>
                  <a:lnTo>
                    <a:pt x="574204" y="65466"/>
                  </a:lnTo>
                  <a:lnTo>
                    <a:pt x="608122" y="92217"/>
                  </a:lnTo>
                  <a:lnTo>
                    <a:pt x="638630" y="122723"/>
                  </a:lnTo>
                  <a:lnTo>
                    <a:pt x="665383" y="156640"/>
                  </a:lnTo>
                  <a:lnTo>
                    <a:pt x="688041" y="193627"/>
                  </a:lnTo>
                  <a:lnTo>
                    <a:pt x="706259" y="233341"/>
                  </a:lnTo>
                  <a:lnTo>
                    <a:pt x="719697" y="275440"/>
                  </a:lnTo>
                  <a:lnTo>
                    <a:pt x="728011" y="319582"/>
                  </a:lnTo>
                  <a:lnTo>
                    <a:pt x="730858" y="365423"/>
                  </a:lnTo>
                  <a:lnTo>
                    <a:pt x="728011" y="411260"/>
                  </a:lnTo>
                  <a:lnTo>
                    <a:pt x="719697" y="455398"/>
                  </a:lnTo>
                  <a:lnTo>
                    <a:pt x="706259" y="497494"/>
                  </a:lnTo>
                  <a:lnTo>
                    <a:pt x="688041" y="537207"/>
                  </a:lnTo>
                  <a:lnTo>
                    <a:pt x="665383" y="574194"/>
                  </a:lnTo>
                  <a:lnTo>
                    <a:pt x="638630" y="608113"/>
                  </a:lnTo>
                  <a:lnTo>
                    <a:pt x="608122" y="638620"/>
                  </a:lnTo>
                  <a:lnTo>
                    <a:pt x="574204" y="665374"/>
                  </a:lnTo>
                  <a:lnTo>
                    <a:pt x="537217" y="688031"/>
                  </a:lnTo>
                  <a:lnTo>
                    <a:pt x="497504" y="706250"/>
                  </a:lnTo>
                  <a:lnTo>
                    <a:pt x="455407" y="719688"/>
                  </a:lnTo>
                  <a:lnTo>
                    <a:pt x="411269" y="728001"/>
                  </a:lnTo>
                  <a:lnTo>
                    <a:pt x="365433" y="7308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851547" y="8109630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59">
                  <a:moveTo>
                    <a:pt x="365407" y="0"/>
                  </a:moveTo>
                  <a:lnTo>
                    <a:pt x="315826" y="3335"/>
                  </a:lnTo>
                  <a:lnTo>
                    <a:pt x="268269" y="13052"/>
                  </a:lnTo>
                  <a:lnTo>
                    <a:pt x="223175" y="28715"/>
                  </a:lnTo>
                  <a:lnTo>
                    <a:pt x="180980" y="49889"/>
                  </a:lnTo>
                  <a:lnTo>
                    <a:pt x="142118" y="76137"/>
                  </a:lnTo>
                  <a:lnTo>
                    <a:pt x="107025" y="107026"/>
                  </a:lnTo>
                  <a:lnTo>
                    <a:pt x="76137" y="142119"/>
                  </a:lnTo>
                  <a:lnTo>
                    <a:pt x="49888" y="180980"/>
                  </a:lnTo>
                  <a:lnTo>
                    <a:pt x="28715" y="223176"/>
                  </a:lnTo>
                  <a:lnTo>
                    <a:pt x="13052" y="268269"/>
                  </a:lnTo>
                  <a:lnTo>
                    <a:pt x="3335" y="315826"/>
                  </a:lnTo>
                  <a:lnTo>
                    <a:pt x="0" y="365402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179598" y="8436944"/>
              <a:ext cx="440870" cy="441558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3355439" y="8137042"/>
              <a:ext cx="227329" cy="338455"/>
            </a:xfrm>
            <a:custGeom>
              <a:avLst/>
              <a:gdLst/>
              <a:ahLst/>
              <a:cxnLst/>
              <a:rect l="l" t="t" r="r" b="b"/>
              <a:pathLst>
                <a:path w="227329" h="338454">
                  <a:moveTo>
                    <a:pt x="226929" y="337995"/>
                  </a:moveTo>
                  <a:lnTo>
                    <a:pt x="223593" y="288414"/>
                  </a:lnTo>
                  <a:lnTo>
                    <a:pt x="213876" y="240857"/>
                  </a:lnTo>
                  <a:lnTo>
                    <a:pt x="198213" y="195764"/>
                  </a:lnTo>
                  <a:lnTo>
                    <a:pt x="177040" y="153568"/>
                  </a:lnTo>
                  <a:lnTo>
                    <a:pt x="150791" y="114706"/>
                  </a:lnTo>
                  <a:lnTo>
                    <a:pt x="119903" y="79614"/>
                  </a:lnTo>
                  <a:lnTo>
                    <a:pt x="84810" y="48725"/>
                  </a:lnTo>
                  <a:lnTo>
                    <a:pt x="45948" y="22477"/>
                  </a:lnTo>
                  <a:lnTo>
                    <a:pt x="21424" y="10171"/>
                  </a:lnTo>
                </a:path>
                <a:path w="227329" h="338454">
                  <a:moveTo>
                    <a:pt x="3747" y="1301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967749" y="8285286"/>
              <a:ext cx="495053" cy="346536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2823788" y="8840480"/>
              <a:ext cx="758825" cy="758825"/>
            </a:xfrm>
            <a:custGeom>
              <a:avLst/>
              <a:gdLst/>
              <a:ahLst/>
              <a:cxnLst/>
              <a:rect l="l" t="t" r="r" b="b"/>
              <a:pathLst>
                <a:path w="758825" h="758825">
                  <a:moveTo>
                    <a:pt x="379323" y="758616"/>
                  </a:moveTo>
                  <a:lnTo>
                    <a:pt x="331740" y="755660"/>
                  </a:lnTo>
                  <a:lnTo>
                    <a:pt x="285921" y="747031"/>
                  </a:lnTo>
                  <a:lnTo>
                    <a:pt x="242222" y="733082"/>
                  </a:lnTo>
                  <a:lnTo>
                    <a:pt x="200998" y="714171"/>
                  </a:lnTo>
                  <a:lnTo>
                    <a:pt x="162604" y="690652"/>
                  </a:lnTo>
                  <a:lnTo>
                    <a:pt x="127396" y="662881"/>
                  </a:lnTo>
                  <a:lnTo>
                    <a:pt x="95730" y="631214"/>
                  </a:lnTo>
                  <a:lnTo>
                    <a:pt x="67960" y="596006"/>
                  </a:lnTo>
                  <a:lnTo>
                    <a:pt x="44442" y="557612"/>
                  </a:lnTo>
                  <a:lnTo>
                    <a:pt x="25531" y="516388"/>
                  </a:lnTo>
                  <a:lnTo>
                    <a:pt x="11584" y="472690"/>
                  </a:lnTo>
                  <a:lnTo>
                    <a:pt x="2955" y="426873"/>
                  </a:lnTo>
                  <a:lnTo>
                    <a:pt x="0" y="379293"/>
                  </a:lnTo>
                  <a:lnTo>
                    <a:pt x="2955" y="331718"/>
                  </a:lnTo>
                  <a:lnTo>
                    <a:pt x="11584" y="285907"/>
                  </a:lnTo>
                  <a:lnTo>
                    <a:pt x="25531" y="242213"/>
                  </a:lnTo>
                  <a:lnTo>
                    <a:pt x="44442" y="200993"/>
                  </a:lnTo>
                  <a:lnTo>
                    <a:pt x="67960" y="162602"/>
                  </a:lnTo>
                  <a:lnTo>
                    <a:pt x="95730" y="127396"/>
                  </a:lnTo>
                  <a:lnTo>
                    <a:pt x="127396" y="95731"/>
                  </a:lnTo>
                  <a:lnTo>
                    <a:pt x="162604" y="67961"/>
                  </a:lnTo>
                  <a:lnTo>
                    <a:pt x="200998" y="44443"/>
                  </a:lnTo>
                  <a:lnTo>
                    <a:pt x="242222" y="25532"/>
                  </a:lnTo>
                  <a:lnTo>
                    <a:pt x="285921" y="11584"/>
                  </a:lnTo>
                  <a:lnTo>
                    <a:pt x="331740" y="2955"/>
                  </a:lnTo>
                  <a:lnTo>
                    <a:pt x="379320" y="0"/>
                  </a:lnTo>
                  <a:lnTo>
                    <a:pt x="426897" y="2955"/>
                  </a:lnTo>
                  <a:lnTo>
                    <a:pt x="472708" y="11584"/>
                  </a:lnTo>
                  <a:lnTo>
                    <a:pt x="516402" y="25532"/>
                  </a:lnTo>
                  <a:lnTo>
                    <a:pt x="557622" y="44443"/>
                  </a:lnTo>
                  <a:lnTo>
                    <a:pt x="596013" y="67961"/>
                  </a:lnTo>
                  <a:lnTo>
                    <a:pt x="631219" y="95731"/>
                  </a:lnTo>
                  <a:lnTo>
                    <a:pt x="662885" y="127396"/>
                  </a:lnTo>
                  <a:lnTo>
                    <a:pt x="690654" y="162602"/>
                  </a:lnTo>
                  <a:lnTo>
                    <a:pt x="714172" y="200993"/>
                  </a:lnTo>
                  <a:lnTo>
                    <a:pt x="733083" y="242213"/>
                  </a:lnTo>
                  <a:lnTo>
                    <a:pt x="747031" y="285907"/>
                  </a:lnTo>
                  <a:lnTo>
                    <a:pt x="755661" y="331718"/>
                  </a:lnTo>
                  <a:lnTo>
                    <a:pt x="758616" y="379291"/>
                  </a:lnTo>
                  <a:lnTo>
                    <a:pt x="755661" y="426873"/>
                  </a:lnTo>
                  <a:lnTo>
                    <a:pt x="747031" y="472690"/>
                  </a:lnTo>
                  <a:lnTo>
                    <a:pt x="733083" y="516388"/>
                  </a:lnTo>
                  <a:lnTo>
                    <a:pt x="714172" y="557612"/>
                  </a:lnTo>
                  <a:lnTo>
                    <a:pt x="690654" y="596006"/>
                  </a:lnTo>
                  <a:lnTo>
                    <a:pt x="662885" y="631214"/>
                  </a:lnTo>
                  <a:lnTo>
                    <a:pt x="631219" y="662881"/>
                  </a:lnTo>
                  <a:lnTo>
                    <a:pt x="596013" y="690652"/>
                  </a:lnTo>
                  <a:lnTo>
                    <a:pt x="557622" y="714171"/>
                  </a:lnTo>
                  <a:lnTo>
                    <a:pt x="516402" y="733082"/>
                  </a:lnTo>
                  <a:lnTo>
                    <a:pt x="472708" y="747031"/>
                  </a:lnTo>
                  <a:lnTo>
                    <a:pt x="426897" y="755660"/>
                  </a:lnTo>
                  <a:lnTo>
                    <a:pt x="379323" y="7586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823789" y="8840480"/>
              <a:ext cx="758825" cy="758825"/>
            </a:xfrm>
            <a:custGeom>
              <a:avLst/>
              <a:gdLst/>
              <a:ahLst/>
              <a:cxnLst/>
              <a:rect l="l" t="t" r="r" b="b"/>
              <a:pathLst>
                <a:path w="758825" h="758825">
                  <a:moveTo>
                    <a:pt x="0" y="379289"/>
                  </a:moveTo>
                  <a:lnTo>
                    <a:pt x="2955" y="426864"/>
                  </a:lnTo>
                  <a:lnTo>
                    <a:pt x="11583" y="472678"/>
                  </a:lnTo>
                  <a:lnTo>
                    <a:pt x="25530" y="516372"/>
                  </a:lnTo>
                  <a:lnTo>
                    <a:pt x="44439" y="557592"/>
                  </a:lnTo>
                  <a:lnTo>
                    <a:pt x="67955" y="595983"/>
                  </a:lnTo>
                  <a:lnTo>
                    <a:pt x="95723" y="631188"/>
                  </a:lnTo>
                  <a:lnTo>
                    <a:pt x="127387" y="662852"/>
                  </a:lnTo>
                  <a:lnTo>
                    <a:pt x="162592" y="690620"/>
                  </a:lnTo>
                  <a:lnTo>
                    <a:pt x="200983" y="714136"/>
                  </a:lnTo>
                  <a:lnTo>
                    <a:pt x="242203" y="733045"/>
                  </a:lnTo>
                  <a:lnTo>
                    <a:pt x="285897" y="746991"/>
                  </a:lnTo>
                  <a:lnTo>
                    <a:pt x="331711" y="755620"/>
                  </a:lnTo>
                  <a:lnTo>
                    <a:pt x="379288" y="758575"/>
                  </a:lnTo>
                  <a:lnTo>
                    <a:pt x="426865" y="755620"/>
                  </a:lnTo>
                  <a:lnTo>
                    <a:pt x="472679" y="746991"/>
                  </a:lnTo>
                  <a:lnTo>
                    <a:pt x="516373" y="733045"/>
                  </a:lnTo>
                  <a:lnTo>
                    <a:pt x="557593" y="714136"/>
                  </a:lnTo>
                  <a:lnTo>
                    <a:pt x="595984" y="690620"/>
                  </a:lnTo>
                  <a:lnTo>
                    <a:pt x="631188" y="662852"/>
                  </a:lnTo>
                  <a:lnTo>
                    <a:pt x="662853" y="631188"/>
                  </a:lnTo>
                  <a:lnTo>
                    <a:pt x="690620" y="595983"/>
                  </a:lnTo>
                  <a:lnTo>
                    <a:pt x="714137" y="557592"/>
                  </a:lnTo>
                  <a:lnTo>
                    <a:pt x="733046" y="516372"/>
                  </a:lnTo>
                  <a:lnTo>
                    <a:pt x="746992" y="472678"/>
                  </a:lnTo>
                  <a:lnTo>
                    <a:pt x="755621" y="426864"/>
                  </a:lnTo>
                  <a:lnTo>
                    <a:pt x="758576" y="379287"/>
                  </a:lnTo>
                  <a:lnTo>
                    <a:pt x="755621" y="331710"/>
                  </a:lnTo>
                  <a:lnTo>
                    <a:pt x="746992" y="285896"/>
                  </a:lnTo>
                  <a:lnTo>
                    <a:pt x="733046" y="242202"/>
                  </a:lnTo>
                  <a:lnTo>
                    <a:pt x="714137" y="200982"/>
                  </a:lnTo>
                  <a:lnTo>
                    <a:pt x="690620" y="162591"/>
                  </a:lnTo>
                  <a:lnTo>
                    <a:pt x="662853" y="127387"/>
                  </a:lnTo>
                  <a:lnTo>
                    <a:pt x="631188" y="95722"/>
                  </a:lnTo>
                  <a:lnTo>
                    <a:pt x="595984" y="67954"/>
                  </a:lnTo>
                  <a:lnTo>
                    <a:pt x="557593" y="44438"/>
                  </a:lnTo>
                  <a:lnTo>
                    <a:pt x="516373" y="25529"/>
                  </a:lnTo>
                  <a:lnTo>
                    <a:pt x="472679" y="11582"/>
                  </a:lnTo>
                  <a:lnTo>
                    <a:pt x="426865" y="2954"/>
                  </a:lnTo>
                  <a:lnTo>
                    <a:pt x="379304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823788" y="9599096"/>
              <a:ext cx="758825" cy="688340"/>
            </a:xfrm>
            <a:custGeom>
              <a:avLst/>
              <a:gdLst/>
              <a:ahLst/>
              <a:cxnLst/>
              <a:rect l="l" t="t" r="r" b="b"/>
              <a:pathLst>
                <a:path w="758825" h="688340">
                  <a:moveTo>
                    <a:pt x="599512" y="687902"/>
                  </a:moveTo>
                  <a:lnTo>
                    <a:pt x="159105" y="687902"/>
                  </a:lnTo>
                  <a:lnTo>
                    <a:pt x="127396" y="662895"/>
                  </a:lnTo>
                  <a:lnTo>
                    <a:pt x="95730" y="631231"/>
                  </a:lnTo>
                  <a:lnTo>
                    <a:pt x="67960" y="596026"/>
                  </a:lnTo>
                  <a:lnTo>
                    <a:pt x="44442" y="557635"/>
                  </a:lnTo>
                  <a:lnTo>
                    <a:pt x="25531" y="516414"/>
                  </a:lnTo>
                  <a:lnTo>
                    <a:pt x="11584" y="472718"/>
                  </a:lnTo>
                  <a:lnTo>
                    <a:pt x="2955" y="426903"/>
                  </a:lnTo>
                  <a:lnTo>
                    <a:pt x="0" y="379324"/>
                  </a:lnTo>
                  <a:lnTo>
                    <a:pt x="2955" y="331742"/>
                  </a:lnTo>
                  <a:lnTo>
                    <a:pt x="11584" y="285925"/>
                  </a:lnTo>
                  <a:lnTo>
                    <a:pt x="25531" y="242227"/>
                  </a:lnTo>
                  <a:lnTo>
                    <a:pt x="44442" y="201003"/>
                  </a:lnTo>
                  <a:lnTo>
                    <a:pt x="67960" y="162610"/>
                  </a:lnTo>
                  <a:lnTo>
                    <a:pt x="95730" y="127401"/>
                  </a:lnTo>
                  <a:lnTo>
                    <a:pt x="127396" y="95734"/>
                  </a:lnTo>
                  <a:lnTo>
                    <a:pt x="162604" y="67963"/>
                  </a:lnTo>
                  <a:lnTo>
                    <a:pt x="200998" y="44444"/>
                  </a:lnTo>
                  <a:lnTo>
                    <a:pt x="242222" y="25533"/>
                  </a:lnTo>
                  <a:lnTo>
                    <a:pt x="285921" y="11585"/>
                  </a:lnTo>
                  <a:lnTo>
                    <a:pt x="331740" y="2955"/>
                  </a:lnTo>
                  <a:lnTo>
                    <a:pt x="379320" y="0"/>
                  </a:lnTo>
                  <a:lnTo>
                    <a:pt x="426897" y="2955"/>
                  </a:lnTo>
                  <a:lnTo>
                    <a:pt x="472708" y="11585"/>
                  </a:lnTo>
                  <a:lnTo>
                    <a:pt x="516402" y="25533"/>
                  </a:lnTo>
                  <a:lnTo>
                    <a:pt x="557622" y="44444"/>
                  </a:lnTo>
                  <a:lnTo>
                    <a:pt x="596013" y="67963"/>
                  </a:lnTo>
                  <a:lnTo>
                    <a:pt x="631219" y="95734"/>
                  </a:lnTo>
                  <a:lnTo>
                    <a:pt x="662885" y="127401"/>
                  </a:lnTo>
                  <a:lnTo>
                    <a:pt x="690654" y="162610"/>
                  </a:lnTo>
                  <a:lnTo>
                    <a:pt x="714172" y="201003"/>
                  </a:lnTo>
                  <a:lnTo>
                    <a:pt x="733083" y="242227"/>
                  </a:lnTo>
                  <a:lnTo>
                    <a:pt x="747031" y="285925"/>
                  </a:lnTo>
                  <a:lnTo>
                    <a:pt x="755661" y="331742"/>
                  </a:lnTo>
                  <a:lnTo>
                    <a:pt x="758616" y="379322"/>
                  </a:lnTo>
                  <a:lnTo>
                    <a:pt x="755661" y="426903"/>
                  </a:lnTo>
                  <a:lnTo>
                    <a:pt x="747031" y="472718"/>
                  </a:lnTo>
                  <a:lnTo>
                    <a:pt x="733083" y="516414"/>
                  </a:lnTo>
                  <a:lnTo>
                    <a:pt x="714172" y="557635"/>
                  </a:lnTo>
                  <a:lnTo>
                    <a:pt x="690654" y="596026"/>
                  </a:lnTo>
                  <a:lnTo>
                    <a:pt x="662885" y="631231"/>
                  </a:lnTo>
                  <a:lnTo>
                    <a:pt x="631219" y="662895"/>
                  </a:lnTo>
                  <a:lnTo>
                    <a:pt x="599512" y="6879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823790" y="9599097"/>
              <a:ext cx="758825" cy="688340"/>
            </a:xfrm>
            <a:custGeom>
              <a:avLst/>
              <a:gdLst/>
              <a:ahLst/>
              <a:cxnLst/>
              <a:rect l="l" t="t" r="r" b="b"/>
              <a:pathLst>
                <a:path w="758825" h="688340">
                  <a:moveTo>
                    <a:pt x="0" y="379304"/>
                  </a:moveTo>
                  <a:lnTo>
                    <a:pt x="2954" y="426864"/>
                  </a:lnTo>
                  <a:lnTo>
                    <a:pt x="11582" y="472678"/>
                  </a:lnTo>
                  <a:lnTo>
                    <a:pt x="25529" y="516372"/>
                  </a:lnTo>
                  <a:lnTo>
                    <a:pt x="44438" y="557592"/>
                  </a:lnTo>
                  <a:lnTo>
                    <a:pt x="67954" y="595983"/>
                  </a:lnTo>
                  <a:lnTo>
                    <a:pt x="95722" y="631188"/>
                  </a:lnTo>
                  <a:lnTo>
                    <a:pt x="127386" y="662852"/>
                  </a:lnTo>
                  <a:lnTo>
                    <a:pt x="159145" y="687901"/>
                  </a:lnTo>
                </a:path>
                <a:path w="758825" h="688340">
                  <a:moveTo>
                    <a:pt x="599429" y="687901"/>
                  </a:moveTo>
                  <a:lnTo>
                    <a:pt x="631188" y="662852"/>
                  </a:lnTo>
                  <a:lnTo>
                    <a:pt x="662852" y="631188"/>
                  </a:lnTo>
                  <a:lnTo>
                    <a:pt x="690619" y="595983"/>
                  </a:lnTo>
                  <a:lnTo>
                    <a:pt x="714136" y="557592"/>
                  </a:lnTo>
                  <a:lnTo>
                    <a:pt x="733045" y="516372"/>
                  </a:lnTo>
                  <a:lnTo>
                    <a:pt x="746991" y="472678"/>
                  </a:lnTo>
                  <a:lnTo>
                    <a:pt x="755620" y="426864"/>
                  </a:lnTo>
                  <a:lnTo>
                    <a:pt x="758575" y="379287"/>
                  </a:lnTo>
                  <a:lnTo>
                    <a:pt x="755620" y="331710"/>
                  </a:lnTo>
                  <a:lnTo>
                    <a:pt x="746991" y="285896"/>
                  </a:lnTo>
                  <a:lnTo>
                    <a:pt x="733045" y="242202"/>
                  </a:lnTo>
                  <a:lnTo>
                    <a:pt x="714136" y="200982"/>
                  </a:lnTo>
                  <a:lnTo>
                    <a:pt x="690619" y="162591"/>
                  </a:lnTo>
                  <a:lnTo>
                    <a:pt x="662852" y="127387"/>
                  </a:lnTo>
                  <a:lnTo>
                    <a:pt x="631188" y="95722"/>
                  </a:lnTo>
                  <a:lnTo>
                    <a:pt x="595983" y="67954"/>
                  </a:lnTo>
                  <a:lnTo>
                    <a:pt x="557592" y="44438"/>
                  </a:lnTo>
                  <a:lnTo>
                    <a:pt x="516372" y="25529"/>
                  </a:lnTo>
                  <a:lnTo>
                    <a:pt x="472678" y="11582"/>
                  </a:lnTo>
                  <a:lnTo>
                    <a:pt x="426864" y="2954"/>
                  </a:lnTo>
                  <a:lnTo>
                    <a:pt x="379303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955615" y="8958772"/>
              <a:ext cx="495299" cy="495299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949698" y="9599096"/>
              <a:ext cx="758825" cy="688340"/>
            </a:xfrm>
            <a:custGeom>
              <a:avLst/>
              <a:gdLst/>
              <a:ahLst/>
              <a:cxnLst/>
              <a:rect l="l" t="t" r="r" b="b"/>
              <a:pathLst>
                <a:path w="758825" h="688340">
                  <a:moveTo>
                    <a:pt x="599517" y="687902"/>
                  </a:moveTo>
                  <a:lnTo>
                    <a:pt x="159102" y="687902"/>
                  </a:lnTo>
                  <a:lnTo>
                    <a:pt x="127395" y="662895"/>
                  </a:lnTo>
                  <a:lnTo>
                    <a:pt x="95729" y="631231"/>
                  </a:lnTo>
                  <a:lnTo>
                    <a:pt x="67959" y="596026"/>
                  </a:lnTo>
                  <a:lnTo>
                    <a:pt x="44442" y="557635"/>
                  </a:lnTo>
                  <a:lnTo>
                    <a:pt x="25531" y="516414"/>
                  </a:lnTo>
                  <a:lnTo>
                    <a:pt x="11584" y="472718"/>
                  </a:lnTo>
                  <a:lnTo>
                    <a:pt x="2955" y="426903"/>
                  </a:lnTo>
                  <a:lnTo>
                    <a:pt x="0" y="379324"/>
                  </a:lnTo>
                  <a:lnTo>
                    <a:pt x="2955" y="331742"/>
                  </a:lnTo>
                  <a:lnTo>
                    <a:pt x="11584" y="285925"/>
                  </a:lnTo>
                  <a:lnTo>
                    <a:pt x="25531" y="242227"/>
                  </a:lnTo>
                  <a:lnTo>
                    <a:pt x="44442" y="201003"/>
                  </a:lnTo>
                  <a:lnTo>
                    <a:pt x="67959" y="162610"/>
                  </a:lnTo>
                  <a:lnTo>
                    <a:pt x="95729" y="127401"/>
                  </a:lnTo>
                  <a:lnTo>
                    <a:pt x="127395" y="95734"/>
                  </a:lnTo>
                  <a:lnTo>
                    <a:pt x="162602" y="67963"/>
                  </a:lnTo>
                  <a:lnTo>
                    <a:pt x="200994" y="44444"/>
                  </a:lnTo>
                  <a:lnTo>
                    <a:pt x="242217" y="25533"/>
                  </a:lnTo>
                  <a:lnTo>
                    <a:pt x="285914" y="11585"/>
                  </a:lnTo>
                  <a:lnTo>
                    <a:pt x="331731" y="2955"/>
                  </a:lnTo>
                  <a:lnTo>
                    <a:pt x="379307" y="0"/>
                  </a:lnTo>
                  <a:lnTo>
                    <a:pt x="426890" y="2955"/>
                  </a:lnTo>
                  <a:lnTo>
                    <a:pt x="472706" y="11585"/>
                  </a:lnTo>
                  <a:lnTo>
                    <a:pt x="516403" y="25533"/>
                  </a:lnTo>
                  <a:lnTo>
                    <a:pt x="557625" y="44444"/>
                  </a:lnTo>
                  <a:lnTo>
                    <a:pt x="596018" y="67963"/>
                  </a:lnTo>
                  <a:lnTo>
                    <a:pt x="631224" y="95734"/>
                  </a:lnTo>
                  <a:lnTo>
                    <a:pt x="662890" y="127401"/>
                  </a:lnTo>
                  <a:lnTo>
                    <a:pt x="690660" y="162610"/>
                  </a:lnTo>
                  <a:lnTo>
                    <a:pt x="714177" y="201003"/>
                  </a:lnTo>
                  <a:lnTo>
                    <a:pt x="733087" y="242227"/>
                  </a:lnTo>
                  <a:lnTo>
                    <a:pt x="747035" y="285925"/>
                  </a:lnTo>
                  <a:lnTo>
                    <a:pt x="755664" y="331742"/>
                  </a:lnTo>
                  <a:lnTo>
                    <a:pt x="758619" y="379322"/>
                  </a:lnTo>
                  <a:lnTo>
                    <a:pt x="755664" y="426903"/>
                  </a:lnTo>
                  <a:lnTo>
                    <a:pt x="747035" y="472718"/>
                  </a:lnTo>
                  <a:lnTo>
                    <a:pt x="733087" y="516414"/>
                  </a:lnTo>
                  <a:lnTo>
                    <a:pt x="714177" y="557635"/>
                  </a:lnTo>
                  <a:lnTo>
                    <a:pt x="690660" y="596026"/>
                  </a:lnTo>
                  <a:lnTo>
                    <a:pt x="662890" y="631231"/>
                  </a:lnTo>
                  <a:lnTo>
                    <a:pt x="631224" y="662895"/>
                  </a:lnTo>
                  <a:lnTo>
                    <a:pt x="599517" y="6879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949699" y="9599097"/>
              <a:ext cx="758825" cy="688340"/>
            </a:xfrm>
            <a:custGeom>
              <a:avLst/>
              <a:gdLst/>
              <a:ahLst/>
              <a:cxnLst/>
              <a:rect l="l" t="t" r="r" b="b"/>
              <a:pathLst>
                <a:path w="758825" h="688340">
                  <a:moveTo>
                    <a:pt x="0" y="379304"/>
                  </a:moveTo>
                  <a:lnTo>
                    <a:pt x="2954" y="426864"/>
                  </a:lnTo>
                  <a:lnTo>
                    <a:pt x="11582" y="472678"/>
                  </a:lnTo>
                  <a:lnTo>
                    <a:pt x="25529" y="516373"/>
                  </a:lnTo>
                  <a:lnTo>
                    <a:pt x="44438" y="557593"/>
                  </a:lnTo>
                  <a:lnTo>
                    <a:pt x="67954" y="595983"/>
                  </a:lnTo>
                  <a:lnTo>
                    <a:pt x="95722" y="631188"/>
                  </a:lnTo>
                  <a:lnTo>
                    <a:pt x="127386" y="662852"/>
                  </a:lnTo>
                  <a:lnTo>
                    <a:pt x="159145" y="687902"/>
                  </a:lnTo>
                </a:path>
                <a:path w="758825" h="688340">
                  <a:moveTo>
                    <a:pt x="599429" y="687902"/>
                  </a:moveTo>
                  <a:lnTo>
                    <a:pt x="631188" y="662852"/>
                  </a:lnTo>
                  <a:lnTo>
                    <a:pt x="662852" y="631188"/>
                  </a:lnTo>
                  <a:lnTo>
                    <a:pt x="690619" y="595983"/>
                  </a:lnTo>
                  <a:lnTo>
                    <a:pt x="714136" y="557593"/>
                  </a:lnTo>
                  <a:lnTo>
                    <a:pt x="733045" y="516373"/>
                  </a:lnTo>
                  <a:lnTo>
                    <a:pt x="746991" y="472678"/>
                  </a:lnTo>
                  <a:lnTo>
                    <a:pt x="755620" y="426864"/>
                  </a:lnTo>
                  <a:lnTo>
                    <a:pt x="758575" y="379287"/>
                  </a:lnTo>
                  <a:lnTo>
                    <a:pt x="755620" y="331710"/>
                  </a:lnTo>
                  <a:lnTo>
                    <a:pt x="746991" y="285897"/>
                  </a:lnTo>
                  <a:lnTo>
                    <a:pt x="733045" y="242202"/>
                  </a:lnTo>
                  <a:lnTo>
                    <a:pt x="714136" y="200982"/>
                  </a:lnTo>
                  <a:lnTo>
                    <a:pt x="690619" y="162592"/>
                  </a:lnTo>
                  <a:lnTo>
                    <a:pt x="662852" y="127387"/>
                  </a:lnTo>
                  <a:lnTo>
                    <a:pt x="631188" y="95723"/>
                  </a:lnTo>
                  <a:lnTo>
                    <a:pt x="595983" y="67955"/>
                  </a:lnTo>
                  <a:lnTo>
                    <a:pt x="557592" y="44439"/>
                  </a:lnTo>
                  <a:lnTo>
                    <a:pt x="516372" y="25529"/>
                  </a:lnTo>
                  <a:lnTo>
                    <a:pt x="472678" y="11583"/>
                  </a:lnTo>
                  <a:lnTo>
                    <a:pt x="426864" y="2954"/>
                  </a:lnTo>
                  <a:lnTo>
                    <a:pt x="379297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093259" y="9730252"/>
              <a:ext cx="476249" cy="49529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988475" y="9713396"/>
              <a:ext cx="466724" cy="533399"/>
            </a:xfrm>
            <a:prstGeom prst="rect">
              <a:avLst/>
            </a:prstGeom>
          </p:spPr>
        </p:pic>
      </p:grpSp>
      <p:sp>
        <p:nvSpPr>
          <p:cNvPr id="86" name="object 86"/>
          <p:cNvSpPr txBox="1"/>
          <p:nvPr/>
        </p:nvSpPr>
        <p:spPr>
          <a:xfrm>
            <a:off x="14448775" y="1300759"/>
            <a:ext cx="2934335" cy="803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100" b="1" spc="-409" dirty="0">
                <a:solidFill>
                  <a:srgbClr val="FFFFFF"/>
                </a:solidFill>
                <a:latin typeface="Verdana"/>
                <a:cs typeface="Verdana"/>
              </a:rPr>
              <a:t>Software</a:t>
            </a:r>
            <a:endParaRPr sz="5100">
              <a:latin typeface="Verdana"/>
              <a:cs typeface="Verdana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4004438" y="2272893"/>
            <a:ext cx="4150360" cy="803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100" b="1" spc="-440" dirty="0">
                <a:solidFill>
                  <a:srgbClr val="FFFFFF"/>
                </a:solidFill>
                <a:latin typeface="Verdana"/>
                <a:cs typeface="Verdana"/>
              </a:rPr>
              <a:t>Requirement</a:t>
            </a:r>
            <a:endParaRPr sz="5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z="4750" u="heavy" spc="-355" dirty="0">
                <a:uFill>
                  <a:solidFill>
                    <a:srgbClr val="FFFFFF"/>
                  </a:solidFill>
                </a:uFill>
              </a:rPr>
              <a:t>Overall</a:t>
            </a:r>
            <a:r>
              <a:rPr sz="4750" u="heavy" spc="-370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sz="4750" u="heavy" spc="-440" dirty="0">
                <a:uFill>
                  <a:solidFill>
                    <a:srgbClr val="FFFFFF"/>
                  </a:solidFill>
                </a:uFill>
              </a:rPr>
              <a:t>System</a:t>
            </a:r>
            <a:r>
              <a:rPr sz="4750" u="heavy" spc="-370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sz="4750" u="heavy" spc="-130" dirty="0">
                <a:uFill>
                  <a:solidFill>
                    <a:srgbClr val="FFFFFF"/>
                  </a:solidFill>
                </a:uFill>
              </a:rPr>
              <a:t>Architecture </a:t>
            </a:r>
            <a:endParaRPr sz="4750"/>
          </a:p>
        </p:txBody>
      </p:sp>
      <p:sp>
        <p:nvSpPr>
          <p:cNvPr id="3" name="object 3"/>
          <p:cNvSpPr txBox="1"/>
          <p:nvPr/>
        </p:nvSpPr>
        <p:spPr>
          <a:xfrm>
            <a:off x="1555701" y="1983214"/>
            <a:ext cx="6542405" cy="774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900" b="1" spc="175" dirty="0">
                <a:solidFill>
                  <a:srgbClr val="FFAB57"/>
                </a:solidFill>
                <a:latin typeface="Times New Roman"/>
                <a:cs typeface="Times New Roman"/>
              </a:rPr>
              <a:t>SAMVIDHAN</a:t>
            </a:r>
            <a:r>
              <a:rPr sz="4900" b="1" spc="-245" dirty="0">
                <a:solidFill>
                  <a:srgbClr val="FFAB57"/>
                </a:solidFill>
                <a:latin typeface="Times New Roman"/>
                <a:cs typeface="Times New Roman"/>
              </a:rPr>
              <a:t> </a:t>
            </a:r>
            <a:r>
              <a:rPr sz="4900" b="1" spc="340" dirty="0">
                <a:solidFill>
                  <a:srgbClr val="FFAB57"/>
                </a:solidFill>
                <a:latin typeface="Times New Roman"/>
                <a:cs typeface="Times New Roman"/>
              </a:rPr>
              <a:t>-</a:t>
            </a:r>
            <a:r>
              <a:rPr sz="4900" b="1" spc="-240" dirty="0">
                <a:solidFill>
                  <a:srgbClr val="FFAB57"/>
                </a:solidFill>
                <a:latin typeface="Times New Roman"/>
                <a:cs typeface="Times New Roman"/>
              </a:rPr>
              <a:t> </a:t>
            </a:r>
            <a:r>
              <a:rPr sz="4900" b="1" spc="295" dirty="0">
                <a:solidFill>
                  <a:srgbClr val="FFAB57"/>
                </a:solidFill>
                <a:latin typeface="Times New Roman"/>
                <a:cs typeface="Times New Roman"/>
              </a:rPr>
              <a:t>PATH</a:t>
            </a:r>
            <a:endParaRPr sz="49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9626" y="144558"/>
            <a:ext cx="1285874" cy="12668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367938" y="8433660"/>
              <a:ext cx="1920239" cy="1853564"/>
            </a:xfrm>
            <a:custGeom>
              <a:avLst/>
              <a:gdLst/>
              <a:ahLst/>
              <a:cxnLst/>
              <a:rect l="l" t="t" r="r" b="b"/>
              <a:pathLst>
                <a:path w="1920240" h="1853565">
                  <a:moveTo>
                    <a:pt x="45517" y="1853339"/>
                  </a:moveTo>
                  <a:lnTo>
                    <a:pt x="0" y="1853339"/>
                  </a:lnTo>
                  <a:lnTo>
                    <a:pt x="7982" y="1805620"/>
                  </a:lnTo>
                  <a:lnTo>
                    <a:pt x="17138" y="1757518"/>
                  </a:lnTo>
                  <a:lnTo>
                    <a:pt x="27363" y="1709657"/>
                  </a:lnTo>
                  <a:lnTo>
                    <a:pt x="38655" y="1662043"/>
                  </a:lnTo>
                  <a:lnTo>
                    <a:pt x="51013" y="1614686"/>
                  </a:lnTo>
                  <a:lnTo>
                    <a:pt x="64435" y="1567593"/>
                  </a:lnTo>
                  <a:lnTo>
                    <a:pt x="78919" y="1520773"/>
                  </a:lnTo>
                  <a:lnTo>
                    <a:pt x="94464" y="1474234"/>
                  </a:lnTo>
                  <a:lnTo>
                    <a:pt x="111068" y="1427985"/>
                  </a:lnTo>
                  <a:lnTo>
                    <a:pt x="128728" y="1382034"/>
                  </a:lnTo>
                  <a:lnTo>
                    <a:pt x="147444" y="1336389"/>
                  </a:lnTo>
                  <a:lnTo>
                    <a:pt x="167622" y="1290143"/>
                  </a:lnTo>
                  <a:lnTo>
                    <a:pt x="188793" y="1244462"/>
                  </a:lnTo>
                  <a:lnTo>
                    <a:pt x="210952" y="1199355"/>
                  </a:lnTo>
                  <a:lnTo>
                    <a:pt x="234093" y="1154830"/>
                  </a:lnTo>
                  <a:lnTo>
                    <a:pt x="258212" y="1110894"/>
                  </a:lnTo>
                  <a:lnTo>
                    <a:pt x="283304" y="1067557"/>
                  </a:lnTo>
                  <a:lnTo>
                    <a:pt x="309361" y="1024825"/>
                  </a:lnTo>
                  <a:lnTo>
                    <a:pt x="336381" y="982707"/>
                  </a:lnTo>
                  <a:lnTo>
                    <a:pt x="364356" y="941212"/>
                  </a:lnTo>
                  <a:lnTo>
                    <a:pt x="393281" y="900346"/>
                  </a:lnTo>
                  <a:lnTo>
                    <a:pt x="423152" y="860118"/>
                  </a:lnTo>
                  <a:lnTo>
                    <a:pt x="453963" y="820537"/>
                  </a:lnTo>
                  <a:lnTo>
                    <a:pt x="485708" y="781610"/>
                  </a:lnTo>
                  <a:lnTo>
                    <a:pt x="518382" y="743345"/>
                  </a:lnTo>
                  <a:lnTo>
                    <a:pt x="551980" y="705750"/>
                  </a:lnTo>
                  <a:lnTo>
                    <a:pt x="586496" y="668834"/>
                  </a:lnTo>
                  <a:lnTo>
                    <a:pt x="621926" y="632604"/>
                  </a:lnTo>
                  <a:lnTo>
                    <a:pt x="658155" y="597174"/>
                  </a:lnTo>
                  <a:lnTo>
                    <a:pt x="695070" y="562657"/>
                  </a:lnTo>
                  <a:lnTo>
                    <a:pt x="732663" y="529057"/>
                  </a:lnTo>
                  <a:lnTo>
                    <a:pt x="770925" y="496379"/>
                  </a:lnTo>
                  <a:lnTo>
                    <a:pt x="809849" y="464631"/>
                  </a:lnTo>
                  <a:lnTo>
                    <a:pt x="849427" y="433816"/>
                  </a:lnTo>
                  <a:lnTo>
                    <a:pt x="889651" y="403940"/>
                  </a:lnTo>
                  <a:lnTo>
                    <a:pt x="930513" y="375009"/>
                  </a:lnTo>
                  <a:lnTo>
                    <a:pt x="972005" y="347028"/>
                  </a:lnTo>
                  <a:lnTo>
                    <a:pt x="1014118" y="320002"/>
                  </a:lnTo>
                  <a:lnTo>
                    <a:pt x="1056846" y="293938"/>
                  </a:lnTo>
                  <a:lnTo>
                    <a:pt x="1100181" y="268840"/>
                  </a:lnTo>
                  <a:lnTo>
                    <a:pt x="1144113" y="244713"/>
                  </a:lnTo>
                  <a:lnTo>
                    <a:pt x="1188636" y="221564"/>
                  </a:lnTo>
                  <a:lnTo>
                    <a:pt x="1233790" y="199374"/>
                  </a:lnTo>
                  <a:lnTo>
                    <a:pt x="1279420" y="178218"/>
                  </a:lnTo>
                  <a:lnTo>
                    <a:pt x="1325666" y="158033"/>
                  </a:lnTo>
                  <a:lnTo>
                    <a:pt x="1371318" y="139310"/>
                  </a:lnTo>
                  <a:lnTo>
                    <a:pt x="1417277" y="121643"/>
                  </a:lnTo>
                  <a:lnTo>
                    <a:pt x="1463533" y="105034"/>
                  </a:lnTo>
                  <a:lnTo>
                    <a:pt x="1510080" y="89484"/>
                  </a:lnTo>
                  <a:lnTo>
                    <a:pt x="1556908" y="74996"/>
                  </a:lnTo>
                  <a:lnTo>
                    <a:pt x="1604009" y="61570"/>
                  </a:lnTo>
                  <a:lnTo>
                    <a:pt x="1651375" y="49209"/>
                  </a:lnTo>
                  <a:lnTo>
                    <a:pt x="1698997" y="37915"/>
                  </a:lnTo>
                  <a:lnTo>
                    <a:pt x="1746868" y="27687"/>
                  </a:lnTo>
                  <a:lnTo>
                    <a:pt x="1794979" y="18530"/>
                  </a:lnTo>
                  <a:lnTo>
                    <a:pt x="1843321" y="10443"/>
                  </a:lnTo>
                  <a:lnTo>
                    <a:pt x="1891887" y="3430"/>
                  </a:lnTo>
                  <a:lnTo>
                    <a:pt x="1920062" y="0"/>
                  </a:lnTo>
                  <a:lnTo>
                    <a:pt x="1920062" y="45127"/>
                  </a:lnTo>
                  <a:lnTo>
                    <a:pt x="1916044" y="45580"/>
                  </a:lnTo>
                  <a:lnTo>
                    <a:pt x="1866870" y="52271"/>
                  </a:lnTo>
                  <a:lnTo>
                    <a:pt x="1817927" y="60082"/>
                  </a:lnTo>
                  <a:lnTo>
                    <a:pt x="1769222" y="69010"/>
                  </a:lnTo>
                  <a:lnTo>
                    <a:pt x="1720765" y="79056"/>
                  </a:lnTo>
                  <a:lnTo>
                    <a:pt x="1672565" y="90215"/>
                  </a:lnTo>
                  <a:lnTo>
                    <a:pt x="1624631" y="102487"/>
                  </a:lnTo>
                  <a:lnTo>
                    <a:pt x="1576971" y="115869"/>
                  </a:lnTo>
                  <a:lnTo>
                    <a:pt x="1529595" y="130360"/>
                  </a:lnTo>
                  <a:lnTo>
                    <a:pt x="1482512" y="145958"/>
                  </a:lnTo>
                  <a:lnTo>
                    <a:pt x="1435731" y="162661"/>
                  </a:lnTo>
                  <a:lnTo>
                    <a:pt x="1389260" y="180467"/>
                  </a:lnTo>
                  <a:lnTo>
                    <a:pt x="1343056" y="199397"/>
                  </a:lnTo>
                  <a:lnTo>
                    <a:pt x="1297798" y="219146"/>
                  </a:lnTo>
                  <a:lnTo>
                    <a:pt x="1253042" y="239892"/>
                  </a:lnTo>
                  <a:lnTo>
                    <a:pt x="1208848" y="261607"/>
                  </a:lnTo>
                  <a:lnTo>
                    <a:pt x="1165224" y="284285"/>
                  </a:lnTo>
                  <a:lnTo>
                    <a:pt x="1122178" y="307921"/>
                  </a:lnTo>
                  <a:lnTo>
                    <a:pt x="1079718" y="332510"/>
                  </a:lnTo>
                  <a:lnTo>
                    <a:pt x="1037852" y="358046"/>
                  </a:lnTo>
                  <a:lnTo>
                    <a:pt x="996588" y="384524"/>
                  </a:lnTo>
                  <a:lnTo>
                    <a:pt x="955933" y="411940"/>
                  </a:lnTo>
                  <a:lnTo>
                    <a:pt x="915895" y="440286"/>
                  </a:lnTo>
                  <a:lnTo>
                    <a:pt x="876483" y="469559"/>
                  </a:lnTo>
                  <a:lnTo>
                    <a:pt x="837704" y="499753"/>
                  </a:lnTo>
                  <a:lnTo>
                    <a:pt x="799566" y="530863"/>
                  </a:lnTo>
                  <a:lnTo>
                    <a:pt x="762076" y="562882"/>
                  </a:lnTo>
                  <a:lnTo>
                    <a:pt x="725244" y="595807"/>
                  </a:lnTo>
                  <a:lnTo>
                    <a:pt x="689077" y="629631"/>
                  </a:lnTo>
                  <a:lnTo>
                    <a:pt x="653582" y="664350"/>
                  </a:lnTo>
                  <a:lnTo>
                    <a:pt x="618871" y="699845"/>
                  </a:lnTo>
                  <a:lnTo>
                    <a:pt x="585054" y="736012"/>
                  </a:lnTo>
                  <a:lnTo>
                    <a:pt x="552138" y="772844"/>
                  </a:lnTo>
                  <a:lnTo>
                    <a:pt x="520126" y="810334"/>
                  </a:lnTo>
                  <a:lnTo>
                    <a:pt x="489024" y="848472"/>
                  </a:lnTo>
                  <a:lnTo>
                    <a:pt x="458837" y="887251"/>
                  </a:lnTo>
                  <a:lnTo>
                    <a:pt x="429571" y="926663"/>
                  </a:lnTo>
                  <a:lnTo>
                    <a:pt x="401230" y="966701"/>
                  </a:lnTo>
                  <a:lnTo>
                    <a:pt x="373821" y="1007356"/>
                  </a:lnTo>
                  <a:lnTo>
                    <a:pt x="347348" y="1048620"/>
                  </a:lnTo>
                  <a:lnTo>
                    <a:pt x="321817" y="1090487"/>
                  </a:lnTo>
                  <a:lnTo>
                    <a:pt x="297232" y="1132946"/>
                  </a:lnTo>
                  <a:lnTo>
                    <a:pt x="273600" y="1175992"/>
                  </a:lnTo>
                  <a:lnTo>
                    <a:pt x="250924" y="1219616"/>
                  </a:lnTo>
                  <a:lnTo>
                    <a:pt x="229212" y="1263810"/>
                  </a:lnTo>
                  <a:lnTo>
                    <a:pt x="208467" y="1308566"/>
                  </a:lnTo>
                  <a:lnTo>
                    <a:pt x="188696" y="1353876"/>
                  </a:lnTo>
                  <a:lnTo>
                    <a:pt x="169796" y="1400020"/>
                  </a:lnTo>
                  <a:lnTo>
                    <a:pt x="151998" y="1446483"/>
                  </a:lnTo>
                  <a:lnTo>
                    <a:pt x="135303" y="1493256"/>
                  </a:lnTo>
                  <a:lnTo>
                    <a:pt x="119712" y="1540331"/>
                  </a:lnTo>
                  <a:lnTo>
                    <a:pt x="105228" y="1587699"/>
                  </a:lnTo>
                  <a:lnTo>
                    <a:pt x="91852" y="1635350"/>
                  </a:lnTo>
                  <a:lnTo>
                    <a:pt x="79586" y="1683275"/>
                  </a:lnTo>
                  <a:lnTo>
                    <a:pt x="68431" y="1731466"/>
                  </a:lnTo>
                  <a:lnTo>
                    <a:pt x="58390" y="1779913"/>
                  </a:lnTo>
                  <a:lnTo>
                    <a:pt x="49464" y="1828607"/>
                  </a:lnTo>
                  <a:lnTo>
                    <a:pt x="45517" y="18533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6731533" y="8797377"/>
            <a:ext cx="1557020" cy="1489710"/>
            <a:chOff x="16731533" y="8797377"/>
            <a:chExt cx="1557020" cy="148971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31533" y="8797377"/>
              <a:ext cx="1556465" cy="148962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887963" y="9973931"/>
              <a:ext cx="400050" cy="304165"/>
            </a:xfrm>
            <a:custGeom>
              <a:avLst/>
              <a:gdLst/>
              <a:ahLst/>
              <a:cxnLst/>
              <a:rect l="l" t="t" r="r" b="b"/>
              <a:pathLst>
                <a:path w="400050" h="304165">
                  <a:moveTo>
                    <a:pt x="51879" y="274548"/>
                  </a:moveTo>
                  <a:lnTo>
                    <a:pt x="29375" y="252044"/>
                  </a:lnTo>
                  <a:lnTo>
                    <a:pt x="22491" y="252044"/>
                  </a:lnTo>
                  <a:lnTo>
                    <a:pt x="0" y="274548"/>
                  </a:lnTo>
                  <a:lnTo>
                    <a:pt x="0" y="281419"/>
                  </a:lnTo>
                  <a:lnTo>
                    <a:pt x="22491" y="303923"/>
                  </a:lnTo>
                  <a:lnTo>
                    <a:pt x="29375" y="303923"/>
                  </a:lnTo>
                  <a:lnTo>
                    <a:pt x="51879" y="281419"/>
                  </a:lnTo>
                  <a:lnTo>
                    <a:pt x="51879" y="277990"/>
                  </a:lnTo>
                  <a:lnTo>
                    <a:pt x="51879" y="274548"/>
                  </a:lnTo>
                  <a:close/>
                </a:path>
                <a:path w="400050" h="304165">
                  <a:moveTo>
                    <a:pt x="51879" y="148526"/>
                  </a:moveTo>
                  <a:lnTo>
                    <a:pt x="29375" y="126022"/>
                  </a:lnTo>
                  <a:lnTo>
                    <a:pt x="22491" y="126022"/>
                  </a:lnTo>
                  <a:lnTo>
                    <a:pt x="0" y="148526"/>
                  </a:lnTo>
                  <a:lnTo>
                    <a:pt x="0" y="155409"/>
                  </a:lnTo>
                  <a:lnTo>
                    <a:pt x="22491" y="177901"/>
                  </a:lnTo>
                  <a:lnTo>
                    <a:pt x="29375" y="177901"/>
                  </a:lnTo>
                  <a:lnTo>
                    <a:pt x="51879" y="155409"/>
                  </a:lnTo>
                  <a:lnTo>
                    <a:pt x="51879" y="151968"/>
                  </a:lnTo>
                  <a:lnTo>
                    <a:pt x="51879" y="148526"/>
                  </a:lnTo>
                  <a:close/>
                </a:path>
                <a:path w="400050" h="304165">
                  <a:moveTo>
                    <a:pt x="51879" y="22504"/>
                  </a:moveTo>
                  <a:lnTo>
                    <a:pt x="29375" y="0"/>
                  </a:lnTo>
                  <a:lnTo>
                    <a:pt x="22491" y="0"/>
                  </a:lnTo>
                  <a:lnTo>
                    <a:pt x="0" y="22504"/>
                  </a:lnTo>
                  <a:lnTo>
                    <a:pt x="0" y="29387"/>
                  </a:lnTo>
                  <a:lnTo>
                    <a:pt x="22491" y="51879"/>
                  </a:lnTo>
                  <a:lnTo>
                    <a:pt x="29375" y="51879"/>
                  </a:lnTo>
                  <a:lnTo>
                    <a:pt x="51879" y="29387"/>
                  </a:lnTo>
                  <a:lnTo>
                    <a:pt x="51879" y="25946"/>
                  </a:lnTo>
                  <a:lnTo>
                    <a:pt x="51879" y="22504"/>
                  </a:lnTo>
                  <a:close/>
                </a:path>
                <a:path w="400050" h="304165">
                  <a:moveTo>
                    <a:pt x="180086" y="274548"/>
                  </a:moveTo>
                  <a:lnTo>
                    <a:pt x="157581" y="252044"/>
                  </a:lnTo>
                  <a:lnTo>
                    <a:pt x="150698" y="252044"/>
                  </a:lnTo>
                  <a:lnTo>
                    <a:pt x="128206" y="274548"/>
                  </a:lnTo>
                  <a:lnTo>
                    <a:pt x="128206" y="281419"/>
                  </a:lnTo>
                  <a:lnTo>
                    <a:pt x="150698" y="303923"/>
                  </a:lnTo>
                  <a:lnTo>
                    <a:pt x="157581" y="303923"/>
                  </a:lnTo>
                  <a:lnTo>
                    <a:pt x="180086" y="281419"/>
                  </a:lnTo>
                  <a:lnTo>
                    <a:pt x="180086" y="277990"/>
                  </a:lnTo>
                  <a:lnTo>
                    <a:pt x="180086" y="274548"/>
                  </a:lnTo>
                  <a:close/>
                </a:path>
                <a:path w="400050" h="304165">
                  <a:moveTo>
                    <a:pt x="180086" y="148526"/>
                  </a:moveTo>
                  <a:lnTo>
                    <a:pt x="157581" y="126022"/>
                  </a:lnTo>
                  <a:lnTo>
                    <a:pt x="150698" y="126022"/>
                  </a:lnTo>
                  <a:lnTo>
                    <a:pt x="128206" y="148526"/>
                  </a:lnTo>
                  <a:lnTo>
                    <a:pt x="128206" y="155409"/>
                  </a:lnTo>
                  <a:lnTo>
                    <a:pt x="150698" y="177901"/>
                  </a:lnTo>
                  <a:lnTo>
                    <a:pt x="157581" y="177901"/>
                  </a:lnTo>
                  <a:lnTo>
                    <a:pt x="180086" y="155409"/>
                  </a:lnTo>
                  <a:lnTo>
                    <a:pt x="180086" y="151968"/>
                  </a:lnTo>
                  <a:lnTo>
                    <a:pt x="180086" y="148526"/>
                  </a:lnTo>
                  <a:close/>
                </a:path>
                <a:path w="400050" h="304165">
                  <a:moveTo>
                    <a:pt x="180086" y="22504"/>
                  </a:moveTo>
                  <a:lnTo>
                    <a:pt x="157581" y="0"/>
                  </a:lnTo>
                  <a:lnTo>
                    <a:pt x="150698" y="0"/>
                  </a:lnTo>
                  <a:lnTo>
                    <a:pt x="128206" y="22504"/>
                  </a:lnTo>
                  <a:lnTo>
                    <a:pt x="128206" y="29387"/>
                  </a:lnTo>
                  <a:lnTo>
                    <a:pt x="150698" y="51879"/>
                  </a:lnTo>
                  <a:lnTo>
                    <a:pt x="157581" y="51879"/>
                  </a:lnTo>
                  <a:lnTo>
                    <a:pt x="180086" y="29387"/>
                  </a:lnTo>
                  <a:lnTo>
                    <a:pt x="180086" y="25946"/>
                  </a:lnTo>
                  <a:lnTo>
                    <a:pt x="180086" y="22504"/>
                  </a:lnTo>
                  <a:close/>
                </a:path>
                <a:path w="400050" h="304165">
                  <a:moveTo>
                    <a:pt x="308152" y="274548"/>
                  </a:moveTo>
                  <a:lnTo>
                    <a:pt x="285648" y="252044"/>
                  </a:lnTo>
                  <a:lnTo>
                    <a:pt x="278777" y="252044"/>
                  </a:lnTo>
                  <a:lnTo>
                    <a:pt x="256273" y="274548"/>
                  </a:lnTo>
                  <a:lnTo>
                    <a:pt x="256273" y="281419"/>
                  </a:lnTo>
                  <a:lnTo>
                    <a:pt x="278777" y="303923"/>
                  </a:lnTo>
                  <a:lnTo>
                    <a:pt x="285648" y="303923"/>
                  </a:lnTo>
                  <a:lnTo>
                    <a:pt x="308152" y="281419"/>
                  </a:lnTo>
                  <a:lnTo>
                    <a:pt x="308152" y="277990"/>
                  </a:lnTo>
                  <a:lnTo>
                    <a:pt x="308152" y="274548"/>
                  </a:lnTo>
                  <a:close/>
                </a:path>
                <a:path w="400050" h="304165">
                  <a:moveTo>
                    <a:pt x="308152" y="148526"/>
                  </a:moveTo>
                  <a:lnTo>
                    <a:pt x="285648" y="126022"/>
                  </a:lnTo>
                  <a:lnTo>
                    <a:pt x="278777" y="126022"/>
                  </a:lnTo>
                  <a:lnTo>
                    <a:pt x="256273" y="148526"/>
                  </a:lnTo>
                  <a:lnTo>
                    <a:pt x="256273" y="155409"/>
                  </a:lnTo>
                  <a:lnTo>
                    <a:pt x="278777" y="177901"/>
                  </a:lnTo>
                  <a:lnTo>
                    <a:pt x="285648" y="177901"/>
                  </a:lnTo>
                  <a:lnTo>
                    <a:pt x="308152" y="155409"/>
                  </a:lnTo>
                  <a:lnTo>
                    <a:pt x="308152" y="151968"/>
                  </a:lnTo>
                  <a:lnTo>
                    <a:pt x="308152" y="148526"/>
                  </a:lnTo>
                  <a:close/>
                </a:path>
                <a:path w="400050" h="304165">
                  <a:moveTo>
                    <a:pt x="308152" y="22504"/>
                  </a:moveTo>
                  <a:lnTo>
                    <a:pt x="285648" y="0"/>
                  </a:lnTo>
                  <a:lnTo>
                    <a:pt x="278777" y="0"/>
                  </a:lnTo>
                  <a:lnTo>
                    <a:pt x="256273" y="22504"/>
                  </a:lnTo>
                  <a:lnTo>
                    <a:pt x="256273" y="29387"/>
                  </a:lnTo>
                  <a:lnTo>
                    <a:pt x="278777" y="51879"/>
                  </a:lnTo>
                  <a:lnTo>
                    <a:pt x="285648" y="51879"/>
                  </a:lnTo>
                  <a:lnTo>
                    <a:pt x="308152" y="29387"/>
                  </a:lnTo>
                  <a:lnTo>
                    <a:pt x="308152" y="25946"/>
                  </a:lnTo>
                  <a:lnTo>
                    <a:pt x="308152" y="22504"/>
                  </a:lnTo>
                  <a:close/>
                </a:path>
                <a:path w="400050" h="304165">
                  <a:moveTo>
                    <a:pt x="400037" y="254203"/>
                  </a:moveTo>
                  <a:lnTo>
                    <a:pt x="384479" y="274548"/>
                  </a:lnTo>
                  <a:lnTo>
                    <a:pt x="384479" y="281419"/>
                  </a:lnTo>
                  <a:lnTo>
                    <a:pt x="400037" y="301764"/>
                  </a:lnTo>
                  <a:lnTo>
                    <a:pt x="400037" y="254203"/>
                  </a:lnTo>
                  <a:close/>
                </a:path>
                <a:path w="400050" h="304165">
                  <a:moveTo>
                    <a:pt x="400037" y="128181"/>
                  </a:moveTo>
                  <a:lnTo>
                    <a:pt x="384479" y="148526"/>
                  </a:lnTo>
                  <a:lnTo>
                    <a:pt x="384479" y="155409"/>
                  </a:lnTo>
                  <a:lnTo>
                    <a:pt x="400037" y="175742"/>
                  </a:lnTo>
                  <a:lnTo>
                    <a:pt x="400037" y="128181"/>
                  </a:lnTo>
                  <a:close/>
                </a:path>
                <a:path w="400050" h="304165">
                  <a:moveTo>
                    <a:pt x="400037" y="2159"/>
                  </a:moveTo>
                  <a:lnTo>
                    <a:pt x="384479" y="22504"/>
                  </a:lnTo>
                  <a:lnTo>
                    <a:pt x="384479" y="29387"/>
                  </a:lnTo>
                  <a:lnTo>
                    <a:pt x="400037" y="49720"/>
                  </a:lnTo>
                  <a:lnTo>
                    <a:pt x="400037" y="2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27123" y="9572126"/>
              <a:ext cx="105339" cy="10455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78923" y="9572126"/>
              <a:ext cx="105338" cy="10455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12320" y="9572126"/>
              <a:ext cx="105339" cy="10455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64121" y="9572126"/>
              <a:ext cx="105339" cy="104553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0" y="0"/>
            <a:ext cx="1718945" cy="1645285"/>
            <a:chOff x="0" y="0"/>
            <a:chExt cx="1718945" cy="1645285"/>
          </a:xfrm>
        </p:grpSpPr>
        <p:sp>
          <p:nvSpPr>
            <p:cNvPr id="13" name="object 13"/>
            <p:cNvSpPr/>
            <p:nvPr/>
          </p:nvSpPr>
          <p:spPr>
            <a:xfrm>
              <a:off x="0" y="0"/>
              <a:ext cx="1718945" cy="1645285"/>
            </a:xfrm>
            <a:custGeom>
              <a:avLst/>
              <a:gdLst/>
              <a:ahLst/>
              <a:cxnLst/>
              <a:rect l="l" t="t" r="r" b="b"/>
              <a:pathLst>
                <a:path w="1718945" h="1645285">
                  <a:moveTo>
                    <a:pt x="1675469" y="0"/>
                  </a:moveTo>
                  <a:lnTo>
                    <a:pt x="1718467" y="0"/>
                  </a:lnTo>
                  <a:lnTo>
                    <a:pt x="1717883" y="3091"/>
                  </a:lnTo>
                  <a:lnTo>
                    <a:pt x="1707002" y="53678"/>
                  </a:lnTo>
                  <a:lnTo>
                    <a:pt x="1694852" y="103968"/>
                  </a:lnTo>
                  <a:lnTo>
                    <a:pt x="1681434" y="153951"/>
                  </a:lnTo>
                  <a:lnTo>
                    <a:pt x="1666752" y="203616"/>
                  </a:lnTo>
                  <a:lnTo>
                    <a:pt x="1650807" y="252951"/>
                  </a:lnTo>
                  <a:lnTo>
                    <a:pt x="1633602" y="301946"/>
                  </a:lnTo>
                  <a:lnTo>
                    <a:pt x="1615140" y="350588"/>
                  </a:lnTo>
                  <a:lnTo>
                    <a:pt x="1595421" y="398868"/>
                  </a:lnTo>
                  <a:lnTo>
                    <a:pt x="1575243" y="445029"/>
                  </a:lnTo>
                  <a:lnTo>
                    <a:pt x="1554010" y="490589"/>
                  </a:lnTo>
                  <a:lnTo>
                    <a:pt x="1531730" y="535540"/>
                  </a:lnTo>
                  <a:lnTo>
                    <a:pt x="1508408" y="579872"/>
                  </a:lnTo>
                  <a:lnTo>
                    <a:pt x="1484051" y="623576"/>
                  </a:lnTo>
                  <a:lnTo>
                    <a:pt x="1458664" y="666643"/>
                  </a:lnTo>
                  <a:lnTo>
                    <a:pt x="1432253" y="709064"/>
                  </a:lnTo>
                  <a:lnTo>
                    <a:pt x="1404826" y="750830"/>
                  </a:lnTo>
                  <a:lnTo>
                    <a:pt x="1376387" y="791932"/>
                  </a:lnTo>
                  <a:lnTo>
                    <a:pt x="1346942" y="832360"/>
                  </a:lnTo>
                  <a:lnTo>
                    <a:pt x="1316499" y="872106"/>
                  </a:lnTo>
                  <a:lnTo>
                    <a:pt x="1285062" y="911161"/>
                  </a:lnTo>
                  <a:lnTo>
                    <a:pt x="1252638" y="949515"/>
                  </a:lnTo>
                  <a:lnTo>
                    <a:pt x="1219233" y="987160"/>
                  </a:lnTo>
                  <a:lnTo>
                    <a:pt x="1184853" y="1024086"/>
                  </a:lnTo>
                  <a:lnTo>
                    <a:pt x="1149504" y="1060285"/>
                  </a:lnTo>
                  <a:lnTo>
                    <a:pt x="1113306" y="1095634"/>
                  </a:lnTo>
                  <a:lnTo>
                    <a:pt x="1076382" y="1130016"/>
                  </a:lnTo>
                  <a:lnTo>
                    <a:pt x="1038739" y="1163423"/>
                  </a:lnTo>
                  <a:lnTo>
                    <a:pt x="1000387" y="1195850"/>
                  </a:lnTo>
                  <a:lnTo>
                    <a:pt x="961336" y="1227290"/>
                  </a:lnTo>
                  <a:lnTo>
                    <a:pt x="921593" y="1257738"/>
                  </a:lnTo>
                  <a:lnTo>
                    <a:pt x="881169" y="1287188"/>
                  </a:lnTo>
                  <a:lnTo>
                    <a:pt x="840071" y="1315632"/>
                  </a:lnTo>
                  <a:lnTo>
                    <a:pt x="798309" y="1343066"/>
                  </a:lnTo>
                  <a:lnTo>
                    <a:pt x="755892" y="1369483"/>
                  </a:lnTo>
                  <a:lnTo>
                    <a:pt x="712828" y="1394877"/>
                  </a:lnTo>
                  <a:lnTo>
                    <a:pt x="669127" y="1419242"/>
                  </a:lnTo>
                  <a:lnTo>
                    <a:pt x="624798" y="1442571"/>
                  </a:lnTo>
                  <a:lnTo>
                    <a:pt x="579849" y="1464859"/>
                  </a:lnTo>
                  <a:lnTo>
                    <a:pt x="534290" y="1486099"/>
                  </a:lnTo>
                  <a:lnTo>
                    <a:pt x="488129" y="1506286"/>
                  </a:lnTo>
                  <a:lnTo>
                    <a:pt x="439842" y="1526012"/>
                  </a:lnTo>
                  <a:lnTo>
                    <a:pt x="391192" y="1544481"/>
                  </a:lnTo>
                  <a:lnTo>
                    <a:pt x="342189" y="1561691"/>
                  </a:lnTo>
                  <a:lnTo>
                    <a:pt x="292846" y="1577641"/>
                  </a:lnTo>
                  <a:lnTo>
                    <a:pt x="243172" y="1592327"/>
                  </a:lnTo>
                  <a:lnTo>
                    <a:pt x="193180" y="1605748"/>
                  </a:lnTo>
                  <a:lnTo>
                    <a:pt x="142880" y="1617901"/>
                  </a:lnTo>
                  <a:lnTo>
                    <a:pt x="92284" y="1628785"/>
                  </a:lnTo>
                  <a:lnTo>
                    <a:pt x="41402" y="1638396"/>
                  </a:lnTo>
                  <a:lnTo>
                    <a:pt x="0" y="1645144"/>
                  </a:lnTo>
                  <a:lnTo>
                    <a:pt x="0" y="1602507"/>
                  </a:lnTo>
                  <a:lnTo>
                    <a:pt x="45557" y="1594799"/>
                  </a:lnTo>
                  <a:lnTo>
                    <a:pt x="94075" y="1585360"/>
                  </a:lnTo>
                  <a:lnTo>
                    <a:pt x="142326" y="1574739"/>
                  </a:lnTo>
                  <a:lnTo>
                    <a:pt x="190299" y="1562936"/>
                  </a:lnTo>
                  <a:lnTo>
                    <a:pt x="237984" y="1549954"/>
                  </a:lnTo>
                  <a:lnTo>
                    <a:pt x="285371" y="1535795"/>
                  </a:lnTo>
                  <a:lnTo>
                    <a:pt x="332450" y="1520462"/>
                  </a:lnTo>
                  <a:lnTo>
                    <a:pt x="379211" y="1503956"/>
                  </a:lnTo>
                  <a:lnTo>
                    <a:pt x="425643" y="1486279"/>
                  </a:lnTo>
                  <a:lnTo>
                    <a:pt x="471737" y="1467434"/>
                  </a:lnTo>
                  <a:lnTo>
                    <a:pt x="516964" y="1447660"/>
                  </a:lnTo>
                  <a:lnTo>
                    <a:pt x="561602" y="1426854"/>
                  </a:lnTo>
                  <a:lnTo>
                    <a:pt x="605643" y="1405020"/>
                  </a:lnTo>
                  <a:lnTo>
                    <a:pt x="649077" y="1382166"/>
                  </a:lnTo>
                  <a:lnTo>
                    <a:pt x="691897" y="1358296"/>
                  </a:lnTo>
                  <a:lnTo>
                    <a:pt x="734091" y="1333417"/>
                  </a:lnTo>
                  <a:lnTo>
                    <a:pt x="775653" y="1307536"/>
                  </a:lnTo>
                  <a:lnTo>
                    <a:pt x="816573" y="1280657"/>
                  </a:lnTo>
                  <a:lnTo>
                    <a:pt x="856842" y="1252787"/>
                  </a:lnTo>
                  <a:lnTo>
                    <a:pt x="896451" y="1223932"/>
                  </a:lnTo>
                  <a:lnTo>
                    <a:pt x="935392" y="1194098"/>
                  </a:lnTo>
                  <a:lnTo>
                    <a:pt x="973655" y="1163291"/>
                  </a:lnTo>
                  <a:lnTo>
                    <a:pt x="1011231" y="1131516"/>
                  </a:lnTo>
                  <a:lnTo>
                    <a:pt x="1048113" y="1098781"/>
                  </a:lnTo>
                  <a:lnTo>
                    <a:pt x="1084290" y="1065090"/>
                  </a:lnTo>
                  <a:lnTo>
                    <a:pt x="1119754" y="1030450"/>
                  </a:lnTo>
                  <a:lnTo>
                    <a:pt x="1154386" y="994986"/>
                  </a:lnTo>
                  <a:lnTo>
                    <a:pt x="1188069" y="958809"/>
                  </a:lnTo>
                  <a:lnTo>
                    <a:pt x="1220797" y="921927"/>
                  </a:lnTo>
                  <a:lnTo>
                    <a:pt x="1252564" y="884351"/>
                  </a:lnTo>
                  <a:lnTo>
                    <a:pt x="1283364" y="846088"/>
                  </a:lnTo>
                  <a:lnTo>
                    <a:pt x="1313191" y="807147"/>
                  </a:lnTo>
                  <a:lnTo>
                    <a:pt x="1342039" y="767538"/>
                  </a:lnTo>
                  <a:lnTo>
                    <a:pt x="1369903" y="727269"/>
                  </a:lnTo>
                  <a:lnTo>
                    <a:pt x="1396776" y="686349"/>
                  </a:lnTo>
                  <a:lnTo>
                    <a:pt x="1422653" y="644787"/>
                  </a:lnTo>
                  <a:lnTo>
                    <a:pt x="1447527" y="602593"/>
                  </a:lnTo>
                  <a:lnTo>
                    <a:pt x="1471393" y="559774"/>
                  </a:lnTo>
                  <a:lnTo>
                    <a:pt x="1494244" y="516339"/>
                  </a:lnTo>
                  <a:lnTo>
                    <a:pt x="1516075" y="472298"/>
                  </a:lnTo>
                  <a:lnTo>
                    <a:pt x="1536880" y="427660"/>
                  </a:lnTo>
                  <a:lnTo>
                    <a:pt x="1556653" y="382433"/>
                  </a:lnTo>
                  <a:lnTo>
                    <a:pt x="1575491" y="336347"/>
                  </a:lnTo>
                  <a:lnTo>
                    <a:pt x="1593160" y="289923"/>
                  </a:lnTo>
                  <a:lnTo>
                    <a:pt x="1609658" y="243170"/>
                  </a:lnTo>
                  <a:lnTo>
                    <a:pt x="1624985" y="196100"/>
                  </a:lnTo>
                  <a:lnTo>
                    <a:pt x="1639137" y="148721"/>
                  </a:lnTo>
                  <a:lnTo>
                    <a:pt x="1652112" y="101045"/>
                  </a:lnTo>
                  <a:lnTo>
                    <a:pt x="1663910" y="53081"/>
                  </a:lnTo>
                  <a:lnTo>
                    <a:pt x="1674527" y="4840"/>
                  </a:lnTo>
                  <a:lnTo>
                    <a:pt x="16754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376011" cy="130338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5836" y="40067"/>
              <a:ext cx="290195" cy="167640"/>
            </a:xfrm>
            <a:custGeom>
              <a:avLst/>
              <a:gdLst/>
              <a:ahLst/>
              <a:cxnLst/>
              <a:rect l="l" t="t" r="r" b="b"/>
              <a:pathLst>
                <a:path w="290195" h="167640">
                  <a:moveTo>
                    <a:pt x="48755" y="139573"/>
                  </a:moveTo>
                  <a:lnTo>
                    <a:pt x="27609" y="118427"/>
                  </a:lnTo>
                  <a:lnTo>
                    <a:pt x="21145" y="118427"/>
                  </a:lnTo>
                  <a:lnTo>
                    <a:pt x="0" y="139573"/>
                  </a:lnTo>
                  <a:lnTo>
                    <a:pt x="0" y="142811"/>
                  </a:lnTo>
                  <a:lnTo>
                    <a:pt x="0" y="146050"/>
                  </a:lnTo>
                  <a:lnTo>
                    <a:pt x="21145" y="167195"/>
                  </a:lnTo>
                  <a:lnTo>
                    <a:pt x="27609" y="167195"/>
                  </a:lnTo>
                  <a:lnTo>
                    <a:pt x="48755" y="146050"/>
                  </a:lnTo>
                  <a:lnTo>
                    <a:pt x="48755" y="139573"/>
                  </a:lnTo>
                  <a:close/>
                </a:path>
                <a:path w="290195" h="167640">
                  <a:moveTo>
                    <a:pt x="48755" y="21145"/>
                  </a:moveTo>
                  <a:lnTo>
                    <a:pt x="27609" y="0"/>
                  </a:lnTo>
                  <a:lnTo>
                    <a:pt x="21145" y="0"/>
                  </a:lnTo>
                  <a:lnTo>
                    <a:pt x="0" y="21145"/>
                  </a:lnTo>
                  <a:lnTo>
                    <a:pt x="0" y="24371"/>
                  </a:lnTo>
                  <a:lnTo>
                    <a:pt x="0" y="27609"/>
                  </a:lnTo>
                  <a:lnTo>
                    <a:pt x="21145" y="48755"/>
                  </a:lnTo>
                  <a:lnTo>
                    <a:pt x="27609" y="48755"/>
                  </a:lnTo>
                  <a:lnTo>
                    <a:pt x="48755" y="27609"/>
                  </a:lnTo>
                  <a:lnTo>
                    <a:pt x="48755" y="21145"/>
                  </a:lnTo>
                  <a:close/>
                </a:path>
                <a:path w="290195" h="167640">
                  <a:moveTo>
                    <a:pt x="169125" y="139573"/>
                  </a:moveTo>
                  <a:lnTo>
                    <a:pt x="147980" y="118427"/>
                  </a:lnTo>
                  <a:lnTo>
                    <a:pt x="141503" y="118427"/>
                  </a:lnTo>
                  <a:lnTo>
                    <a:pt x="120357" y="139573"/>
                  </a:lnTo>
                  <a:lnTo>
                    <a:pt x="120357" y="142811"/>
                  </a:lnTo>
                  <a:lnTo>
                    <a:pt x="120357" y="146050"/>
                  </a:lnTo>
                  <a:lnTo>
                    <a:pt x="141503" y="167195"/>
                  </a:lnTo>
                  <a:lnTo>
                    <a:pt x="147980" y="167195"/>
                  </a:lnTo>
                  <a:lnTo>
                    <a:pt x="169125" y="146050"/>
                  </a:lnTo>
                  <a:lnTo>
                    <a:pt x="169125" y="139573"/>
                  </a:lnTo>
                  <a:close/>
                </a:path>
                <a:path w="290195" h="167640">
                  <a:moveTo>
                    <a:pt x="169125" y="21145"/>
                  </a:moveTo>
                  <a:lnTo>
                    <a:pt x="147980" y="0"/>
                  </a:lnTo>
                  <a:lnTo>
                    <a:pt x="141503" y="0"/>
                  </a:lnTo>
                  <a:lnTo>
                    <a:pt x="120357" y="21145"/>
                  </a:lnTo>
                  <a:lnTo>
                    <a:pt x="120357" y="24371"/>
                  </a:lnTo>
                  <a:lnTo>
                    <a:pt x="120357" y="27609"/>
                  </a:lnTo>
                  <a:lnTo>
                    <a:pt x="141503" y="48755"/>
                  </a:lnTo>
                  <a:lnTo>
                    <a:pt x="147980" y="48755"/>
                  </a:lnTo>
                  <a:lnTo>
                    <a:pt x="169125" y="27609"/>
                  </a:lnTo>
                  <a:lnTo>
                    <a:pt x="169125" y="21145"/>
                  </a:lnTo>
                  <a:close/>
                </a:path>
                <a:path w="290195" h="167640">
                  <a:moveTo>
                    <a:pt x="289610" y="139573"/>
                  </a:moveTo>
                  <a:lnTo>
                    <a:pt x="268465" y="118427"/>
                  </a:lnTo>
                  <a:lnTo>
                    <a:pt x="262001" y="118427"/>
                  </a:lnTo>
                  <a:lnTo>
                    <a:pt x="240855" y="139573"/>
                  </a:lnTo>
                  <a:lnTo>
                    <a:pt x="240855" y="142811"/>
                  </a:lnTo>
                  <a:lnTo>
                    <a:pt x="240855" y="146050"/>
                  </a:lnTo>
                  <a:lnTo>
                    <a:pt x="262001" y="167195"/>
                  </a:lnTo>
                  <a:lnTo>
                    <a:pt x="268465" y="167195"/>
                  </a:lnTo>
                  <a:lnTo>
                    <a:pt x="289610" y="146050"/>
                  </a:lnTo>
                  <a:lnTo>
                    <a:pt x="289610" y="139573"/>
                  </a:lnTo>
                  <a:close/>
                </a:path>
                <a:path w="290195" h="167640">
                  <a:moveTo>
                    <a:pt x="289610" y="21145"/>
                  </a:moveTo>
                  <a:lnTo>
                    <a:pt x="268465" y="0"/>
                  </a:lnTo>
                  <a:lnTo>
                    <a:pt x="262001" y="0"/>
                  </a:lnTo>
                  <a:lnTo>
                    <a:pt x="240855" y="21145"/>
                  </a:lnTo>
                  <a:lnTo>
                    <a:pt x="240855" y="24371"/>
                  </a:lnTo>
                  <a:lnTo>
                    <a:pt x="240855" y="27609"/>
                  </a:lnTo>
                  <a:lnTo>
                    <a:pt x="262001" y="48755"/>
                  </a:lnTo>
                  <a:lnTo>
                    <a:pt x="268465" y="48755"/>
                  </a:lnTo>
                  <a:lnTo>
                    <a:pt x="289610" y="27609"/>
                  </a:lnTo>
                  <a:lnTo>
                    <a:pt x="289610" y="211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3547" y="486612"/>
              <a:ext cx="98998" cy="9825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6905" y="486611"/>
              <a:ext cx="98997" cy="982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557" y="486611"/>
              <a:ext cx="98998" cy="9825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914" y="486611"/>
              <a:ext cx="98998" cy="98259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341363" y="144558"/>
            <a:ext cx="1838324" cy="742949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564200" y="144558"/>
            <a:ext cx="14582775" cy="10009505"/>
            <a:chOff x="1564200" y="144558"/>
            <a:chExt cx="14582775" cy="10009505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59626" y="144558"/>
              <a:ext cx="1285874" cy="12668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4200" y="1390619"/>
              <a:ext cx="14582759" cy="8762993"/>
            </a:xfrm>
            <a:prstGeom prst="rect">
              <a:avLst/>
            </a:prstGeom>
          </p:spPr>
        </p:pic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0431" rIns="0" bIns="0" rtlCol="0">
            <a:spAutoFit/>
          </a:bodyPr>
          <a:lstStyle/>
          <a:p>
            <a:pPr marL="2458720">
              <a:lnSpc>
                <a:spcPct val="100000"/>
              </a:lnSpc>
              <a:spcBef>
                <a:spcPts val="100"/>
              </a:spcBef>
            </a:pPr>
            <a:r>
              <a:rPr sz="4750" u="heavy" spc="-470" dirty="0">
                <a:uFill>
                  <a:solidFill>
                    <a:srgbClr val="FFFFFF"/>
                  </a:solidFill>
                </a:uFill>
              </a:rPr>
              <a:t>Sequence</a:t>
            </a:r>
            <a:r>
              <a:rPr sz="4750" u="heavy" spc="-370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sz="4750" u="heavy" spc="-409" dirty="0">
                <a:uFill>
                  <a:solidFill>
                    <a:srgbClr val="FFFFFF"/>
                  </a:solidFill>
                </a:uFill>
              </a:rPr>
              <a:t>Diagram</a:t>
            </a:r>
            <a:endParaRPr sz="475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367938" y="8433660"/>
              <a:ext cx="1920239" cy="1853564"/>
            </a:xfrm>
            <a:custGeom>
              <a:avLst/>
              <a:gdLst/>
              <a:ahLst/>
              <a:cxnLst/>
              <a:rect l="l" t="t" r="r" b="b"/>
              <a:pathLst>
                <a:path w="1920240" h="1853565">
                  <a:moveTo>
                    <a:pt x="45517" y="1853339"/>
                  </a:moveTo>
                  <a:lnTo>
                    <a:pt x="0" y="1853339"/>
                  </a:lnTo>
                  <a:lnTo>
                    <a:pt x="7982" y="1805620"/>
                  </a:lnTo>
                  <a:lnTo>
                    <a:pt x="17138" y="1757518"/>
                  </a:lnTo>
                  <a:lnTo>
                    <a:pt x="27363" y="1709657"/>
                  </a:lnTo>
                  <a:lnTo>
                    <a:pt x="38655" y="1662043"/>
                  </a:lnTo>
                  <a:lnTo>
                    <a:pt x="51013" y="1614686"/>
                  </a:lnTo>
                  <a:lnTo>
                    <a:pt x="64435" y="1567593"/>
                  </a:lnTo>
                  <a:lnTo>
                    <a:pt x="78919" y="1520773"/>
                  </a:lnTo>
                  <a:lnTo>
                    <a:pt x="94464" y="1474234"/>
                  </a:lnTo>
                  <a:lnTo>
                    <a:pt x="111068" y="1427985"/>
                  </a:lnTo>
                  <a:lnTo>
                    <a:pt x="128728" y="1382034"/>
                  </a:lnTo>
                  <a:lnTo>
                    <a:pt x="147444" y="1336389"/>
                  </a:lnTo>
                  <a:lnTo>
                    <a:pt x="167622" y="1290143"/>
                  </a:lnTo>
                  <a:lnTo>
                    <a:pt x="188793" y="1244462"/>
                  </a:lnTo>
                  <a:lnTo>
                    <a:pt x="210952" y="1199355"/>
                  </a:lnTo>
                  <a:lnTo>
                    <a:pt x="234093" y="1154830"/>
                  </a:lnTo>
                  <a:lnTo>
                    <a:pt x="258212" y="1110894"/>
                  </a:lnTo>
                  <a:lnTo>
                    <a:pt x="283304" y="1067557"/>
                  </a:lnTo>
                  <a:lnTo>
                    <a:pt x="309361" y="1024825"/>
                  </a:lnTo>
                  <a:lnTo>
                    <a:pt x="336381" y="982707"/>
                  </a:lnTo>
                  <a:lnTo>
                    <a:pt x="364356" y="941212"/>
                  </a:lnTo>
                  <a:lnTo>
                    <a:pt x="393281" y="900346"/>
                  </a:lnTo>
                  <a:lnTo>
                    <a:pt x="423152" y="860118"/>
                  </a:lnTo>
                  <a:lnTo>
                    <a:pt x="453963" y="820537"/>
                  </a:lnTo>
                  <a:lnTo>
                    <a:pt x="485708" y="781610"/>
                  </a:lnTo>
                  <a:lnTo>
                    <a:pt x="518382" y="743345"/>
                  </a:lnTo>
                  <a:lnTo>
                    <a:pt x="551980" y="705750"/>
                  </a:lnTo>
                  <a:lnTo>
                    <a:pt x="586496" y="668834"/>
                  </a:lnTo>
                  <a:lnTo>
                    <a:pt x="621926" y="632604"/>
                  </a:lnTo>
                  <a:lnTo>
                    <a:pt x="658155" y="597174"/>
                  </a:lnTo>
                  <a:lnTo>
                    <a:pt x="695070" y="562657"/>
                  </a:lnTo>
                  <a:lnTo>
                    <a:pt x="732663" y="529057"/>
                  </a:lnTo>
                  <a:lnTo>
                    <a:pt x="770925" y="496379"/>
                  </a:lnTo>
                  <a:lnTo>
                    <a:pt x="809849" y="464631"/>
                  </a:lnTo>
                  <a:lnTo>
                    <a:pt x="849427" y="433816"/>
                  </a:lnTo>
                  <a:lnTo>
                    <a:pt x="889651" y="403940"/>
                  </a:lnTo>
                  <a:lnTo>
                    <a:pt x="930513" y="375009"/>
                  </a:lnTo>
                  <a:lnTo>
                    <a:pt x="972005" y="347028"/>
                  </a:lnTo>
                  <a:lnTo>
                    <a:pt x="1014118" y="320002"/>
                  </a:lnTo>
                  <a:lnTo>
                    <a:pt x="1056846" y="293938"/>
                  </a:lnTo>
                  <a:lnTo>
                    <a:pt x="1100181" y="268840"/>
                  </a:lnTo>
                  <a:lnTo>
                    <a:pt x="1144113" y="244713"/>
                  </a:lnTo>
                  <a:lnTo>
                    <a:pt x="1188636" y="221564"/>
                  </a:lnTo>
                  <a:lnTo>
                    <a:pt x="1233790" y="199374"/>
                  </a:lnTo>
                  <a:lnTo>
                    <a:pt x="1279420" y="178218"/>
                  </a:lnTo>
                  <a:lnTo>
                    <a:pt x="1325666" y="158033"/>
                  </a:lnTo>
                  <a:lnTo>
                    <a:pt x="1371318" y="139310"/>
                  </a:lnTo>
                  <a:lnTo>
                    <a:pt x="1417277" y="121643"/>
                  </a:lnTo>
                  <a:lnTo>
                    <a:pt x="1463533" y="105034"/>
                  </a:lnTo>
                  <a:lnTo>
                    <a:pt x="1510080" y="89484"/>
                  </a:lnTo>
                  <a:lnTo>
                    <a:pt x="1556908" y="74996"/>
                  </a:lnTo>
                  <a:lnTo>
                    <a:pt x="1604009" y="61570"/>
                  </a:lnTo>
                  <a:lnTo>
                    <a:pt x="1651375" y="49209"/>
                  </a:lnTo>
                  <a:lnTo>
                    <a:pt x="1698997" y="37915"/>
                  </a:lnTo>
                  <a:lnTo>
                    <a:pt x="1746868" y="27687"/>
                  </a:lnTo>
                  <a:lnTo>
                    <a:pt x="1794979" y="18530"/>
                  </a:lnTo>
                  <a:lnTo>
                    <a:pt x="1843321" y="10443"/>
                  </a:lnTo>
                  <a:lnTo>
                    <a:pt x="1891887" y="3430"/>
                  </a:lnTo>
                  <a:lnTo>
                    <a:pt x="1920062" y="0"/>
                  </a:lnTo>
                  <a:lnTo>
                    <a:pt x="1920062" y="45127"/>
                  </a:lnTo>
                  <a:lnTo>
                    <a:pt x="1916044" y="45580"/>
                  </a:lnTo>
                  <a:lnTo>
                    <a:pt x="1866870" y="52271"/>
                  </a:lnTo>
                  <a:lnTo>
                    <a:pt x="1817927" y="60082"/>
                  </a:lnTo>
                  <a:lnTo>
                    <a:pt x="1769222" y="69010"/>
                  </a:lnTo>
                  <a:lnTo>
                    <a:pt x="1720765" y="79056"/>
                  </a:lnTo>
                  <a:lnTo>
                    <a:pt x="1672565" y="90215"/>
                  </a:lnTo>
                  <a:lnTo>
                    <a:pt x="1624631" y="102487"/>
                  </a:lnTo>
                  <a:lnTo>
                    <a:pt x="1576971" y="115869"/>
                  </a:lnTo>
                  <a:lnTo>
                    <a:pt x="1529595" y="130360"/>
                  </a:lnTo>
                  <a:lnTo>
                    <a:pt x="1482512" y="145958"/>
                  </a:lnTo>
                  <a:lnTo>
                    <a:pt x="1435731" y="162661"/>
                  </a:lnTo>
                  <a:lnTo>
                    <a:pt x="1389260" y="180467"/>
                  </a:lnTo>
                  <a:lnTo>
                    <a:pt x="1343056" y="199397"/>
                  </a:lnTo>
                  <a:lnTo>
                    <a:pt x="1297798" y="219146"/>
                  </a:lnTo>
                  <a:lnTo>
                    <a:pt x="1253042" y="239892"/>
                  </a:lnTo>
                  <a:lnTo>
                    <a:pt x="1208848" y="261607"/>
                  </a:lnTo>
                  <a:lnTo>
                    <a:pt x="1165224" y="284285"/>
                  </a:lnTo>
                  <a:lnTo>
                    <a:pt x="1122178" y="307921"/>
                  </a:lnTo>
                  <a:lnTo>
                    <a:pt x="1079718" y="332510"/>
                  </a:lnTo>
                  <a:lnTo>
                    <a:pt x="1037852" y="358046"/>
                  </a:lnTo>
                  <a:lnTo>
                    <a:pt x="996588" y="384524"/>
                  </a:lnTo>
                  <a:lnTo>
                    <a:pt x="955933" y="411940"/>
                  </a:lnTo>
                  <a:lnTo>
                    <a:pt x="915895" y="440286"/>
                  </a:lnTo>
                  <a:lnTo>
                    <a:pt x="876483" y="469559"/>
                  </a:lnTo>
                  <a:lnTo>
                    <a:pt x="837704" y="499753"/>
                  </a:lnTo>
                  <a:lnTo>
                    <a:pt x="799566" y="530863"/>
                  </a:lnTo>
                  <a:lnTo>
                    <a:pt x="762076" y="562882"/>
                  </a:lnTo>
                  <a:lnTo>
                    <a:pt x="725244" y="595807"/>
                  </a:lnTo>
                  <a:lnTo>
                    <a:pt x="689077" y="629631"/>
                  </a:lnTo>
                  <a:lnTo>
                    <a:pt x="653582" y="664350"/>
                  </a:lnTo>
                  <a:lnTo>
                    <a:pt x="618871" y="699845"/>
                  </a:lnTo>
                  <a:lnTo>
                    <a:pt x="585054" y="736012"/>
                  </a:lnTo>
                  <a:lnTo>
                    <a:pt x="552138" y="772844"/>
                  </a:lnTo>
                  <a:lnTo>
                    <a:pt x="520126" y="810334"/>
                  </a:lnTo>
                  <a:lnTo>
                    <a:pt x="489024" y="848472"/>
                  </a:lnTo>
                  <a:lnTo>
                    <a:pt x="458837" y="887251"/>
                  </a:lnTo>
                  <a:lnTo>
                    <a:pt x="429571" y="926663"/>
                  </a:lnTo>
                  <a:lnTo>
                    <a:pt x="401230" y="966701"/>
                  </a:lnTo>
                  <a:lnTo>
                    <a:pt x="373821" y="1007356"/>
                  </a:lnTo>
                  <a:lnTo>
                    <a:pt x="347348" y="1048620"/>
                  </a:lnTo>
                  <a:lnTo>
                    <a:pt x="321817" y="1090487"/>
                  </a:lnTo>
                  <a:lnTo>
                    <a:pt x="297232" y="1132946"/>
                  </a:lnTo>
                  <a:lnTo>
                    <a:pt x="273600" y="1175992"/>
                  </a:lnTo>
                  <a:lnTo>
                    <a:pt x="250924" y="1219616"/>
                  </a:lnTo>
                  <a:lnTo>
                    <a:pt x="229212" y="1263810"/>
                  </a:lnTo>
                  <a:lnTo>
                    <a:pt x="208467" y="1308566"/>
                  </a:lnTo>
                  <a:lnTo>
                    <a:pt x="188696" y="1353876"/>
                  </a:lnTo>
                  <a:lnTo>
                    <a:pt x="169796" y="1400020"/>
                  </a:lnTo>
                  <a:lnTo>
                    <a:pt x="151998" y="1446483"/>
                  </a:lnTo>
                  <a:lnTo>
                    <a:pt x="135303" y="1493256"/>
                  </a:lnTo>
                  <a:lnTo>
                    <a:pt x="119712" y="1540331"/>
                  </a:lnTo>
                  <a:lnTo>
                    <a:pt x="105228" y="1587699"/>
                  </a:lnTo>
                  <a:lnTo>
                    <a:pt x="91852" y="1635350"/>
                  </a:lnTo>
                  <a:lnTo>
                    <a:pt x="79586" y="1683275"/>
                  </a:lnTo>
                  <a:lnTo>
                    <a:pt x="68431" y="1731466"/>
                  </a:lnTo>
                  <a:lnTo>
                    <a:pt x="58390" y="1779913"/>
                  </a:lnTo>
                  <a:lnTo>
                    <a:pt x="49464" y="1828607"/>
                  </a:lnTo>
                  <a:lnTo>
                    <a:pt x="45517" y="18533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6731533" y="8797377"/>
            <a:ext cx="1557020" cy="1489710"/>
            <a:chOff x="16731533" y="8797377"/>
            <a:chExt cx="1557020" cy="148971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31533" y="8797377"/>
              <a:ext cx="1556465" cy="148962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887963" y="9973931"/>
              <a:ext cx="400050" cy="304165"/>
            </a:xfrm>
            <a:custGeom>
              <a:avLst/>
              <a:gdLst/>
              <a:ahLst/>
              <a:cxnLst/>
              <a:rect l="l" t="t" r="r" b="b"/>
              <a:pathLst>
                <a:path w="400050" h="304165">
                  <a:moveTo>
                    <a:pt x="51879" y="274548"/>
                  </a:moveTo>
                  <a:lnTo>
                    <a:pt x="29375" y="252044"/>
                  </a:lnTo>
                  <a:lnTo>
                    <a:pt x="22491" y="252044"/>
                  </a:lnTo>
                  <a:lnTo>
                    <a:pt x="0" y="274548"/>
                  </a:lnTo>
                  <a:lnTo>
                    <a:pt x="0" y="281419"/>
                  </a:lnTo>
                  <a:lnTo>
                    <a:pt x="22491" y="303923"/>
                  </a:lnTo>
                  <a:lnTo>
                    <a:pt x="29375" y="303923"/>
                  </a:lnTo>
                  <a:lnTo>
                    <a:pt x="51879" y="281419"/>
                  </a:lnTo>
                  <a:lnTo>
                    <a:pt x="51879" y="277990"/>
                  </a:lnTo>
                  <a:lnTo>
                    <a:pt x="51879" y="274548"/>
                  </a:lnTo>
                  <a:close/>
                </a:path>
                <a:path w="400050" h="304165">
                  <a:moveTo>
                    <a:pt x="51879" y="148526"/>
                  </a:moveTo>
                  <a:lnTo>
                    <a:pt x="29375" y="126022"/>
                  </a:lnTo>
                  <a:lnTo>
                    <a:pt x="22491" y="126022"/>
                  </a:lnTo>
                  <a:lnTo>
                    <a:pt x="0" y="148526"/>
                  </a:lnTo>
                  <a:lnTo>
                    <a:pt x="0" y="155409"/>
                  </a:lnTo>
                  <a:lnTo>
                    <a:pt x="22491" y="177901"/>
                  </a:lnTo>
                  <a:lnTo>
                    <a:pt x="29375" y="177901"/>
                  </a:lnTo>
                  <a:lnTo>
                    <a:pt x="51879" y="155409"/>
                  </a:lnTo>
                  <a:lnTo>
                    <a:pt x="51879" y="151968"/>
                  </a:lnTo>
                  <a:lnTo>
                    <a:pt x="51879" y="148526"/>
                  </a:lnTo>
                  <a:close/>
                </a:path>
                <a:path w="400050" h="304165">
                  <a:moveTo>
                    <a:pt x="51879" y="22504"/>
                  </a:moveTo>
                  <a:lnTo>
                    <a:pt x="29375" y="0"/>
                  </a:lnTo>
                  <a:lnTo>
                    <a:pt x="22491" y="0"/>
                  </a:lnTo>
                  <a:lnTo>
                    <a:pt x="0" y="22504"/>
                  </a:lnTo>
                  <a:lnTo>
                    <a:pt x="0" y="29387"/>
                  </a:lnTo>
                  <a:lnTo>
                    <a:pt x="22491" y="51879"/>
                  </a:lnTo>
                  <a:lnTo>
                    <a:pt x="29375" y="51879"/>
                  </a:lnTo>
                  <a:lnTo>
                    <a:pt x="51879" y="29387"/>
                  </a:lnTo>
                  <a:lnTo>
                    <a:pt x="51879" y="25946"/>
                  </a:lnTo>
                  <a:lnTo>
                    <a:pt x="51879" y="22504"/>
                  </a:lnTo>
                  <a:close/>
                </a:path>
                <a:path w="400050" h="304165">
                  <a:moveTo>
                    <a:pt x="180086" y="274548"/>
                  </a:moveTo>
                  <a:lnTo>
                    <a:pt x="157581" y="252044"/>
                  </a:lnTo>
                  <a:lnTo>
                    <a:pt x="150698" y="252044"/>
                  </a:lnTo>
                  <a:lnTo>
                    <a:pt x="128206" y="274548"/>
                  </a:lnTo>
                  <a:lnTo>
                    <a:pt x="128206" y="281419"/>
                  </a:lnTo>
                  <a:lnTo>
                    <a:pt x="150698" y="303923"/>
                  </a:lnTo>
                  <a:lnTo>
                    <a:pt x="157581" y="303923"/>
                  </a:lnTo>
                  <a:lnTo>
                    <a:pt x="180086" y="281419"/>
                  </a:lnTo>
                  <a:lnTo>
                    <a:pt x="180086" y="277990"/>
                  </a:lnTo>
                  <a:lnTo>
                    <a:pt x="180086" y="274548"/>
                  </a:lnTo>
                  <a:close/>
                </a:path>
                <a:path w="400050" h="304165">
                  <a:moveTo>
                    <a:pt x="180086" y="148526"/>
                  </a:moveTo>
                  <a:lnTo>
                    <a:pt x="157581" y="126022"/>
                  </a:lnTo>
                  <a:lnTo>
                    <a:pt x="150698" y="126022"/>
                  </a:lnTo>
                  <a:lnTo>
                    <a:pt x="128206" y="148526"/>
                  </a:lnTo>
                  <a:lnTo>
                    <a:pt x="128206" y="155409"/>
                  </a:lnTo>
                  <a:lnTo>
                    <a:pt x="150698" y="177901"/>
                  </a:lnTo>
                  <a:lnTo>
                    <a:pt x="157581" y="177901"/>
                  </a:lnTo>
                  <a:lnTo>
                    <a:pt x="180086" y="155409"/>
                  </a:lnTo>
                  <a:lnTo>
                    <a:pt x="180086" y="151968"/>
                  </a:lnTo>
                  <a:lnTo>
                    <a:pt x="180086" y="148526"/>
                  </a:lnTo>
                  <a:close/>
                </a:path>
                <a:path w="400050" h="304165">
                  <a:moveTo>
                    <a:pt x="180086" y="22504"/>
                  </a:moveTo>
                  <a:lnTo>
                    <a:pt x="157581" y="0"/>
                  </a:lnTo>
                  <a:lnTo>
                    <a:pt x="150698" y="0"/>
                  </a:lnTo>
                  <a:lnTo>
                    <a:pt x="128206" y="22504"/>
                  </a:lnTo>
                  <a:lnTo>
                    <a:pt x="128206" y="29387"/>
                  </a:lnTo>
                  <a:lnTo>
                    <a:pt x="150698" y="51879"/>
                  </a:lnTo>
                  <a:lnTo>
                    <a:pt x="157581" y="51879"/>
                  </a:lnTo>
                  <a:lnTo>
                    <a:pt x="180086" y="29387"/>
                  </a:lnTo>
                  <a:lnTo>
                    <a:pt x="180086" y="25946"/>
                  </a:lnTo>
                  <a:lnTo>
                    <a:pt x="180086" y="22504"/>
                  </a:lnTo>
                  <a:close/>
                </a:path>
                <a:path w="400050" h="304165">
                  <a:moveTo>
                    <a:pt x="308152" y="274548"/>
                  </a:moveTo>
                  <a:lnTo>
                    <a:pt x="285648" y="252044"/>
                  </a:lnTo>
                  <a:lnTo>
                    <a:pt x="278777" y="252044"/>
                  </a:lnTo>
                  <a:lnTo>
                    <a:pt x="256273" y="274548"/>
                  </a:lnTo>
                  <a:lnTo>
                    <a:pt x="256273" y="281419"/>
                  </a:lnTo>
                  <a:lnTo>
                    <a:pt x="278777" y="303923"/>
                  </a:lnTo>
                  <a:lnTo>
                    <a:pt x="285648" y="303923"/>
                  </a:lnTo>
                  <a:lnTo>
                    <a:pt x="308152" y="281419"/>
                  </a:lnTo>
                  <a:lnTo>
                    <a:pt x="308152" y="277990"/>
                  </a:lnTo>
                  <a:lnTo>
                    <a:pt x="308152" y="274548"/>
                  </a:lnTo>
                  <a:close/>
                </a:path>
                <a:path w="400050" h="304165">
                  <a:moveTo>
                    <a:pt x="308152" y="148526"/>
                  </a:moveTo>
                  <a:lnTo>
                    <a:pt x="285648" y="126022"/>
                  </a:lnTo>
                  <a:lnTo>
                    <a:pt x="278777" y="126022"/>
                  </a:lnTo>
                  <a:lnTo>
                    <a:pt x="256273" y="148526"/>
                  </a:lnTo>
                  <a:lnTo>
                    <a:pt x="256273" y="155409"/>
                  </a:lnTo>
                  <a:lnTo>
                    <a:pt x="278777" y="177901"/>
                  </a:lnTo>
                  <a:lnTo>
                    <a:pt x="285648" y="177901"/>
                  </a:lnTo>
                  <a:lnTo>
                    <a:pt x="308152" y="155409"/>
                  </a:lnTo>
                  <a:lnTo>
                    <a:pt x="308152" y="151968"/>
                  </a:lnTo>
                  <a:lnTo>
                    <a:pt x="308152" y="148526"/>
                  </a:lnTo>
                  <a:close/>
                </a:path>
                <a:path w="400050" h="304165">
                  <a:moveTo>
                    <a:pt x="308152" y="22504"/>
                  </a:moveTo>
                  <a:lnTo>
                    <a:pt x="285648" y="0"/>
                  </a:lnTo>
                  <a:lnTo>
                    <a:pt x="278777" y="0"/>
                  </a:lnTo>
                  <a:lnTo>
                    <a:pt x="256273" y="22504"/>
                  </a:lnTo>
                  <a:lnTo>
                    <a:pt x="256273" y="29387"/>
                  </a:lnTo>
                  <a:lnTo>
                    <a:pt x="278777" y="51879"/>
                  </a:lnTo>
                  <a:lnTo>
                    <a:pt x="285648" y="51879"/>
                  </a:lnTo>
                  <a:lnTo>
                    <a:pt x="308152" y="29387"/>
                  </a:lnTo>
                  <a:lnTo>
                    <a:pt x="308152" y="25946"/>
                  </a:lnTo>
                  <a:lnTo>
                    <a:pt x="308152" y="22504"/>
                  </a:lnTo>
                  <a:close/>
                </a:path>
                <a:path w="400050" h="304165">
                  <a:moveTo>
                    <a:pt x="400037" y="254203"/>
                  </a:moveTo>
                  <a:lnTo>
                    <a:pt x="384479" y="274548"/>
                  </a:lnTo>
                  <a:lnTo>
                    <a:pt x="384479" y="281419"/>
                  </a:lnTo>
                  <a:lnTo>
                    <a:pt x="400037" y="301764"/>
                  </a:lnTo>
                  <a:lnTo>
                    <a:pt x="400037" y="254203"/>
                  </a:lnTo>
                  <a:close/>
                </a:path>
                <a:path w="400050" h="304165">
                  <a:moveTo>
                    <a:pt x="400037" y="128181"/>
                  </a:moveTo>
                  <a:lnTo>
                    <a:pt x="384479" y="148526"/>
                  </a:lnTo>
                  <a:lnTo>
                    <a:pt x="384479" y="155409"/>
                  </a:lnTo>
                  <a:lnTo>
                    <a:pt x="400037" y="175742"/>
                  </a:lnTo>
                  <a:lnTo>
                    <a:pt x="400037" y="128181"/>
                  </a:lnTo>
                  <a:close/>
                </a:path>
                <a:path w="400050" h="304165">
                  <a:moveTo>
                    <a:pt x="400037" y="2159"/>
                  </a:moveTo>
                  <a:lnTo>
                    <a:pt x="384479" y="22504"/>
                  </a:lnTo>
                  <a:lnTo>
                    <a:pt x="384479" y="29387"/>
                  </a:lnTo>
                  <a:lnTo>
                    <a:pt x="400037" y="49720"/>
                  </a:lnTo>
                  <a:lnTo>
                    <a:pt x="400037" y="21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27123" y="9572126"/>
              <a:ext cx="105339" cy="10455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78923" y="9572126"/>
              <a:ext cx="105338" cy="10455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12320" y="9572126"/>
              <a:ext cx="105339" cy="10455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64121" y="9572126"/>
              <a:ext cx="105339" cy="104553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0" y="0"/>
            <a:ext cx="1718945" cy="1645285"/>
            <a:chOff x="0" y="0"/>
            <a:chExt cx="1718945" cy="1645285"/>
          </a:xfrm>
        </p:grpSpPr>
        <p:sp>
          <p:nvSpPr>
            <p:cNvPr id="13" name="object 13"/>
            <p:cNvSpPr/>
            <p:nvPr/>
          </p:nvSpPr>
          <p:spPr>
            <a:xfrm>
              <a:off x="0" y="0"/>
              <a:ext cx="1718945" cy="1645285"/>
            </a:xfrm>
            <a:custGeom>
              <a:avLst/>
              <a:gdLst/>
              <a:ahLst/>
              <a:cxnLst/>
              <a:rect l="l" t="t" r="r" b="b"/>
              <a:pathLst>
                <a:path w="1718945" h="1645285">
                  <a:moveTo>
                    <a:pt x="1675469" y="0"/>
                  </a:moveTo>
                  <a:lnTo>
                    <a:pt x="1718467" y="0"/>
                  </a:lnTo>
                  <a:lnTo>
                    <a:pt x="1717883" y="3091"/>
                  </a:lnTo>
                  <a:lnTo>
                    <a:pt x="1707002" y="53678"/>
                  </a:lnTo>
                  <a:lnTo>
                    <a:pt x="1694852" y="103968"/>
                  </a:lnTo>
                  <a:lnTo>
                    <a:pt x="1681434" y="153951"/>
                  </a:lnTo>
                  <a:lnTo>
                    <a:pt x="1666752" y="203616"/>
                  </a:lnTo>
                  <a:lnTo>
                    <a:pt x="1650807" y="252951"/>
                  </a:lnTo>
                  <a:lnTo>
                    <a:pt x="1633602" y="301946"/>
                  </a:lnTo>
                  <a:lnTo>
                    <a:pt x="1615140" y="350588"/>
                  </a:lnTo>
                  <a:lnTo>
                    <a:pt x="1595421" y="398868"/>
                  </a:lnTo>
                  <a:lnTo>
                    <a:pt x="1575243" y="445029"/>
                  </a:lnTo>
                  <a:lnTo>
                    <a:pt x="1554010" y="490589"/>
                  </a:lnTo>
                  <a:lnTo>
                    <a:pt x="1531730" y="535540"/>
                  </a:lnTo>
                  <a:lnTo>
                    <a:pt x="1508408" y="579872"/>
                  </a:lnTo>
                  <a:lnTo>
                    <a:pt x="1484051" y="623576"/>
                  </a:lnTo>
                  <a:lnTo>
                    <a:pt x="1458664" y="666643"/>
                  </a:lnTo>
                  <a:lnTo>
                    <a:pt x="1432253" y="709064"/>
                  </a:lnTo>
                  <a:lnTo>
                    <a:pt x="1404826" y="750830"/>
                  </a:lnTo>
                  <a:lnTo>
                    <a:pt x="1376387" y="791932"/>
                  </a:lnTo>
                  <a:lnTo>
                    <a:pt x="1346942" y="832360"/>
                  </a:lnTo>
                  <a:lnTo>
                    <a:pt x="1316499" y="872106"/>
                  </a:lnTo>
                  <a:lnTo>
                    <a:pt x="1285062" y="911161"/>
                  </a:lnTo>
                  <a:lnTo>
                    <a:pt x="1252638" y="949515"/>
                  </a:lnTo>
                  <a:lnTo>
                    <a:pt x="1219233" y="987160"/>
                  </a:lnTo>
                  <a:lnTo>
                    <a:pt x="1184853" y="1024086"/>
                  </a:lnTo>
                  <a:lnTo>
                    <a:pt x="1149504" y="1060285"/>
                  </a:lnTo>
                  <a:lnTo>
                    <a:pt x="1113306" y="1095634"/>
                  </a:lnTo>
                  <a:lnTo>
                    <a:pt x="1076382" y="1130016"/>
                  </a:lnTo>
                  <a:lnTo>
                    <a:pt x="1038739" y="1163423"/>
                  </a:lnTo>
                  <a:lnTo>
                    <a:pt x="1000387" y="1195850"/>
                  </a:lnTo>
                  <a:lnTo>
                    <a:pt x="961336" y="1227290"/>
                  </a:lnTo>
                  <a:lnTo>
                    <a:pt x="921593" y="1257738"/>
                  </a:lnTo>
                  <a:lnTo>
                    <a:pt x="881169" y="1287188"/>
                  </a:lnTo>
                  <a:lnTo>
                    <a:pt x="840071" y="1315632"/>
                  </a:lnTo>
                  <a:lnTo>
                    <a:pt x="798309" y="1343066"/>
                  </a:lnTo>
                  <a:lnTo>
                    <a:pt x="755892" y="1369483"/>
                  </a:lnTo>
                  <a:lnTo>
                    <a:pt x="712828" y="1394877"/>
                  </a:lnTo>
                  <a:lnTo>
                    <a:pt x="669127" y="1419242"/>
                  </a:lnTo>
                  <a:lnTo>
                    <a:pt x="624798" y="1442571"/>
                  </a:lnTo>
                  <a:lnTo>
                    <a:pt x="579849" y="1464859"/>
                  </a:lnTo>
                  <a:lnTo>
                    <a:pt x="534290" y="1486099"/>
                  </a:lnTo>
                  <a:lnTo>
                    <a:pt x="488129" y="1506286"/>
                  </a:lnTo>
                  <a:lnTo>
                    <a:pt x="439842" y="1526012"/>
                  </a:lnTo>
                  <a:lnTo>
                    <a:pt x="391192" y="1544481"/>
                  </a:lnTo>
                  <a:lnTo>
                    <a:pt x="342189" y="1561691"/>
                  </a:lnTo>
                  <a:lnTo>
                    <a:pt x="292846" y="1577641"/>
                  </a:lnTo>
                  <a:lnTo>
                    <a:pt x="243172" y="1592327"/>
                  </a:lnTo>
                  <a:lnTo>
                    <a:pt x="193180" y="1605748"/>
                  </a:lnTo>
                  <a:lnTo>
                    <a:pt x="142880" y="1617901"/>
                  </a:lnTo>
                  <a:lnTo>
                    <a:pt x="92284" y="1628785"/>
                  </a:lnTo>
                  <a:lnTo>
                    <a:pt x="41402" y="1638396"/>
                  </a:lnTo>
                  <a:lnTo>
                    <a:pt x="0" y="1645144"/>
                  </a:lnTo>
                  <a:lnTo>
                    <a:pt x="0" y="1602507"/>
                  </a:lnTo>
                  <a:lnTo>
                    <a:pt x="45557" y="1594799"/>
                  </a:lnTo>
                  <a:lnTo>
                    <a:pt x="94075" y="1585360"/>
                  </a:lnTo>
                  <a:lnTo>
                    <a:pt x="142326" y="1574739"/>
                  </a:lnTo>
                  <a:lnTo>
                    <a:pt x="190299" y="1562936"/>
                  </a:lnTo>
                  <a:lnTo>
                    <a:pt x="237984" y="1549954"/>
                  </a:lnTo>
                  <a:lnTo>
                    <a:pt x="285371" y="1535795"/>
                  </a:lnTo>
                  <a:lnTo>
                    <a:pt x="332450" y="1520462"/>
                  </a:lnTo>
                  <a:lnTo>
                    <a:pt x="379211" y="1503956"/>
                  </a:lnTo>
                  <a:lnTo>
                    <a:pt x="425643" y="1486279"/>
                  </a:lnTo>
                  <a:lnTo>
                    <a:pt x="471737" y="1467434"/>
                  </a:lnTo>
                  <a:lnTo>
                    <a:pt x="516964" y="1447660"/>
                  </a:lnTo>
                  <a:lnTo>
                    <a:pt x="561602" y="1426854"/>
                  </a:lnTo>
                  <a:lnTo>
                    <a:pt x="605643" y="1405020"/>
                  </a:lnTo>
                  <a:lnTo>
                    <a:pt x="649077" y="1382166"/>
                  </a:lnTo>
                  <a:lnTo>
                    <a:pt x="691897" y="1358296"/>
                  </a:lnTo>
                  <a:lnTo>
                    <a:pt x="734091" y="1333417"/>
                  </a:lnTo>
                  <a:lnTo>
                    <a:pt x="775653" y="1307536"/>
                  </a:lnTo>
                  <a:lnTo>
                    <a:pt x="816573" y="1280657"/>
                  </a:lnTo>
                  <a:lnTo>
                    <a:pt x="856842" y="1252787"/>
                  </a:lnTo>
                  <a:lnTo>
                    <a:pt x="896451" y="1223932"/>
                  </a:lnTo>
                  <a:lnTo>
                    <a:pt x="935392" y="1194098"/>
                  </a:lnTo>
                  <a:lnTo>
                    <a:pt x="973655" y="1163291"/>
                  </a:lnTo>
                  <a:lnTo>
                    <a:pt x="1011231" y="1131516"/>
                  </a:lnTo>
                  <a:lnTo>
                    <a:pt x="1048113" y="1098781"/>
                  </a:lnTo>
                  <a:lnTo>
                    <a:pt x="1084290" y="1065090"/>
                  </a:lnTo>
                  <a:lnTo>
                    <a:pt x="1119754" y="1030450"/>
                  </a:lnTo>
                  <a:lnTo>
                    <a:pt x="1154386" y="994986"/>
                  </a:lnTo>
                  <a:lnTo>
                    <a:pt x="1188069" y="958809"/>
                  </a:lnTo>
                  <a:lnTo>
                    <a:pt x="1220797" y="921927"/>
                  </a:lnTo>
                  <a:lnTo>
                    <a:pt x="1252564" y="884351"/>
                  </a:lnTo>
                  <a:lnTo>
                    <a:pt x="1283364" y="846088"/>
                  </a:lnTo>
                  <a:lnTo>
                    <a:pt x="1313191" y="807147"/>
                  </a:lnTo>
                  <a:lnTo>
                    <a:pt x="1342039" y="767538"/>
                  </a:lnTo>
                  <a:lnTo>
                    <a:pt x="1369903" y="727269"/>
                  </a:lnTo>
                  <a:lnTo>
                    <a:pt x="1396776" y="686349"/>
                  </a:lnTo>
                  <a:lnTo>
                    <a:pt x="1422653" y="644787"/>
                  </a:lnTo>
                  <a:lnTo>
                    <a:pt x="1447527" y="602593"/>
                  </a:lnTo>
                  <a:lnTo>
                    <a:pt x="1471393" y="559774"/>
                  </a:lnTo>
                  <a:lnTo>
                    <a:pt x="1494244" y="516339"/>
                  </a:lnTo>
                  <a:lnTo>
                    <a:pt x="1516075" y="472298"/>
                  </a:lnTo>
                  <a:lnTo>
                    <a:pt x="1536880" y="427660"/>
                  </a:lnTo>
                  <a:lnTo>
                    <a:pt x="1556653" y="382433"/>
                  </a:lnTo>
                  <a:lnTo>
                    <a:pt x="1575491" y="336347"/>
                  </a:lnTo>
                  <a:lnTo>
                    <a:pt x="1593160" y="289923"/>
                  </a:lnTo>
                  <a:lnTo>
                    <a:pt x="1609658" y="243170"/>
                  </a:lnTo>
                  <a:lnTo>
                    <a:pt x="1624985" y="196100"/>
                  </a:lnTo>
                  <a:lnTo>
                    <a:pt x="1639137" y="148721"/>
                  </a:lnTo>
                  <a:lnTo>
                    <a:pt x="1652112" y="101045"/>
                  </a:lnTo>
                  <a:lnTo>
                    <a:pt x="1663910" y="53081"/>
                  </a:lnTo>
                  <a:lnTo>
                    <a:pt x="1674527" y="4840"/>
                  </a:lnTo>
                  <a:lnTo>
                    <a:pt x="16754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376011" cy="130338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5836" y="40067"/>
              <a:ext cx="290195" cy="167640"/>
            </a:xfrm>
            <a:custGeom>
              <a:avLst/>
              <a:gdLst/>
              <a:ahLst/>
              <a:cxnLst/>
              <a:rect l="l" t="t" r="r" b="b"/>
              <a:pathLst>
                <a:path w="290195" h="167640">
                  <a:moveTo>
                    <a:pt x="48755" y="139573"/>
                  </a:moveTo>
                  <a:lnTo>
                    <a:pt x="27609" y="118427"/>
                  </a:lnTo>
                  <a:lnTo>
                    <a:pt x="21145" y="118427"/>
                  </a:lnTo>
                  <a:lnTo>
                    <a:pt x="0" y="139573"/>
                  </a:lnTo>
                  <a:lnTo>
                    <a:pt x="0" y="142811"/>
                  </a:lnTo>
                  <a:lnTo>
                    <a:pt x="0" y="146050"/>
                  </a:lnTo>
                  <a:lnTo>
                    <a:pt x="21145" y="167195"/>
                  </a:lnTo>
                  <a:lnTo>
                    <a:pt x="27609" y="167195"/>
                  </a:lnTo>
                  <a:lnTo>
                    <a:pt x="48755" y="146050"/>
                  </a:lnTo>
                  <a:lnTo>
                    <a:pt x="48755" y="139573"/>
                  </a:lnTo>
                  <a:close/>
                </a:path>
                <a:path w="290195" h="167640">
                  <a:moveTo>
                    <a:pt x="48755" y="21145"/>
                  </a:moveTo>
                  <a:lnTo>
                    <a:pt x="27609" y="0"/>
                  </a:lnTo>
                  <a:lnTo>
                    <a:pt x="21145" y="0"/>
                  </a:lnTo>
                  <a:lnTo>
                    <a:pt x="0" y="21145"/>
                  </a:lnTo>
                  <a:lnTo>
                    <a:pt x="0" y="24371"/>
                  </a:lnTo>
                  <a:lnTo>
                    <a:pt x="0" y="27609"/>
                  </a:lnTo>
                  <a:lnTo>
                    <a:pt x="21145" y="48755"/>
                  </a:lnTo>
                  <a:lnTo>
                    <a:pt x="27609" y="48755"/>
                  </a:lnTo>
                  <a:lnTo>
                    <a:pt x="48755" y="27609"/>
                  </a:lnTo>
                  <a:lnTo>
                    <a:pt x="48755" y="21145"/>
                  </a:lnTo>
                  <a:close/>
                </a:path>
                <a:path w="290195" h="167640">
                  <a:moveTo>
                    <a:pt x="169125" y="139573"/>
                  </a:moveTo>
                  <a:lnTo>
                    <a:pt x="147980" y="118427"/>
                  </a:lnTo>
                  <a:lnTo>
                    <a:pt x="141503" y="118427"/>
                  </a:lnTo>
                  <a:lnTo>
                    <a:pt x="120357" y="139573"/>
                  </a:lnTo>
                  <a:lnTo>
                    <a:pt x="120357" y="142811"/>
                  </a:lnTo>
                  <a:lnTo>
                    <a:pt x="120357" y="146050"/>
                  </a:lnTo>
                  <a:lnTo>
                    <a:pt x="141503" y="167195"/>
                  </a:lnTo>
                  <a:lnTo>
                    <a:pt x="147980" y="167195"/>
                  </a:lnTo>
                  <a:lnTo>
                    <a:pt x="169125" y="146050"/>
                  </a:lnTo>
                  <a:lnTo>
                    <a:pt x="169125" y="139573"/>
                  </a:lnTo>
                  <a:close/>
                </a:path>
                <a:path w="290195" h="167640">
                  <a:moveTo>
                    <a:pt x="169125" y="21145"/>
                  </a:moveTo>
                  <a:lnTo>
                    <a:pt x="147980" y="0"/>
                  </a:lnTo>
                  <a:lnTo>
                    <a:pt x="141503" y="0"/>
                  </a:lnTo>
                  <a:lnTo>
                    <a:pt x="120357" y="21145"/>
                  </a:lnTo>
                  <a:lnTo>
                    <a:pt x="120357" y="24371"/>
                  </a:lnTo>
                  <a:lnTo>
                    <a:pt x="120357" y="27609"/>
                  </a:lnTo>
                  <a:lnTo>
                    <a:pt x="141503" y="48755"/>
                  </a:lnTo>
                  <a:lnTo>
                    <a:pt x="147980" y="48755"/>
                  </a:lnTo>
                  <a:lnTo>
                    <a:pt x="169125" y="27609"/>
                  </a:lnTo>
                  <a:lnTo>
                    <a:pt x="169125" y="21145"/>
                  </a:lnTo>
                  <a:close/>
                </a:path>
                <a:path w="290195" h="167640">
                  <a:moveTo>
                    <a:pt x="289610" y="139573"/>
                  </a:moveTo>
                  <a:lnTo>
                    <a:pt x="268465" y="118427"/>
                  </a:lnTo>
                  <a:lnTo>
                    <a:pt x="262001" y="118427"/>
                  </a:lnTo>
                  <a:lnTo>
                    <a:pt x="240855" y="139573"/>
                  </a:lnTo>
                  <a:lnTo>
                    <a:pt x="240855" y="142811"/>
                  </a:lnTo>
                  <a:lnTo>
                    <a:pt x="240855" y="146050"/>
                  </a:lnTo>
                  <a:lnTo>
                    <a:pt x="262001" y="167195"/>
                  </a:lnTo>
                  <a:lnTo>
                    <a:pt x="268465" y="167195"/>
                  </a:lnTo>
                  <a:lnTo>
                    <a:pt x="289610" y="146050"/>
                  </a:lnTo>
                  <a:lnTo>
                    <a:pt x="289610" y="139573"/>
                  </a:lnTo>
                  <a:close/>
                </a:path>
                <a:path w="290195" h="167640">
                  <a:moveTo>
                    <a:pt x="289610" y="21145"/>
                  </a:moveTo>
                  <a:lnTo>
                    <a:pt x="268465" y="0"/>
                  </a:lnTo>
                  <a:lnTo>
                    <a:pt x="262001" y="0"/>
                  </a:lnTo>
                  <a:lnTo>
                    <a:pt x="240855" y="21145"/>
                  </a:lnTo>
                  <a:lnTo>
                    <a:pt x="240855" y="24371"/>
                  </a:lnTo>
                  <a:lnTo>
                    <a:pt x="240855" y="27609"/>
                  </a:lnTo>
                  <a:lnTo>
                    <a:pt x="262001" y="48755"/>
                  </a:lnTo>
                  <a:lnTo>
                    <a:pt x="268465" y="48755"/>
                  </a:lnTo>
                  <a:lnTo>
                    <a:pt x="289610" y="27609"/>
                  </a:lnTo>
                  <a:lnTo>
                    <a:pt x="289610" y="211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3547" y="486612"/>
              <a:ext cx="98998" cy="9825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6905" y="486611"/>
              <a:ext cx="98997" cy="982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557" y="486611"/>
              <a:ext cx="98998" cy="9825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914" y="486611"/>
              <a:ext cx="98998" cy="98259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341363" y="144558"/>
            <a:ext cx="1838324" cy="74294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59626" y="144558"/>
            <a:ext cx="1285874" cy="1266824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894578" y="8203082"/>
            <a:ext cx="1265555" cy="1265555"/>
            <a:chOff x="894578" y="8203082"/>
            <a:chExt cx="1265555" cy="1265555"/>
          </a:xfrm>
        </p:grpSpPr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36996" y="8722735"/>
              <a:ext cx="76200" cy="762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94578" y="8203082"/>
              <a:ext cx="1265555" cy="1265555"/>
            </a:xfrm>
            <a:custGeom>
              <a:avLst/>
              <a:gdLst/>
              <a:ahLst/>
              <a:cxnLst/>
              <a:rect l="l" t="t" r="r" b="b"/>
              <a:pathLst>
                <a:path w="1265555" h="1265554">
                  <a:moveTo>
                    <a:pt x="633187" y="1265047"/>
                  </a:moveTo>
                  <a:lnTo>
                    <a:pt x="631860" y="1265047"/>
                  </a:lnTo>
                  <a:lnTo>
                    <a:pt x="585317" y="1263337"/>
                  </a:lnTo>
                  <a:lnTo>
                    <a:pt x="539054" y="1258214"/>
                  </a:lnTo>
                  <a:lnTo>
                    <a:pt x="493854" y="1249824"/>
                  </a:lnTo>
                  <a:lnTo>
                    <a:pt x="449842" y="1238291"/>
                  </a:lnTo>
                  <a:lnTo>
                    <a:pt x="407139" y="1223737"/>
                  </a:lnTo>
                  <a:lnTo>
                    <a:pt x="365867" y="1206284"/>
                  </a:lnTo>
                  <a:lnTo>
                    <a:pt x="326149" y="1186053"/>
                  </a:lnTo>
                  <a:lnTo>
                    <a:pt x="288107" y="1163169"/>
                  </a:lnTo>
                  <a:lnTo>
                    <a:pt x="251864" y="1137752"/>
                  </a:lnTo>
                  <a:lnTo>
                    <a:pt x="217541" y="1109925"/>
                  </a:lnTo>
                  <a:lnTo>
                    <a:pt x="185261" y="1079810"/>
                  </a:lnTo>
                  <a:lnTo>
                    <a:pt x="155147" y="1047531"/>
                  </a:lnTo>
                  <a:lnTo>
                    <a:pt x="127320" y="1013208"/>
                  </a:lnTo>
                  <a:lnTo>
                    <a:pt x="101903" y="976965"/>
                  </a:lnTo>
                  <a:lnTo>
                    <a:pt x="79018" y="938923"/>
                  </a:lnTo>
                  <a:lnTo>
                    <a:pt x="58788" y="899205"/>
                  </a:lnTo>
                  <a:lnTo>
                    <a:pt x="41334" y="857934"/>
                  </a:lnTo>
                  <a:lnTo>
                    <a:pt x="26780" y="815231"/>
                  </a:lnTo>
                  <a:lnTo>
                    <a:pt x="15247" y="771219"/>
                  </a:lnTo>
                  <a:lnTo>
                    <a:pt x="6858" y="726020"/>
                  </a:lnTo>
                  <a:lnTo>
                    <a:pt x="1734" y="679756"/>
                  </a:lnTo>
                  <a:lnTo>
                    <a:pt x="0" y="632551"/>
                  </a:lnTo>
                  <a:lnTo>
                    <a:pt x="1734" y="585341"/>
                  </a:lnTo>
                  <a:lnTo>
                    <a:pt x="6858" y="539074"/>
                  </a:lnTo>
                  <a:lnTo>
                    <a:pt x="15247" y="493872"/>
                  </a:lnTo>
                  <a:lnTo>
                    <a:pt x="26780" y="449857"/>
                  </a:lnTo>
                  <a:lnTo>
                    <a:pt x="41334" y="407151"/>
                  </a:lnTo>
                  <a:lnTo>
                    <a:pt x="58788" y="365877"/>
                  </a:lnTo>
                  <a:lnTo>
                    <a:pt x="79018" y="326157"/>
                  </a:lnTo>
                  <a:lnTo>
                    <a:pt x="101903" y="288114"/>
                  </a:lnTo>
                  <a:lnTo>
                    <a:pt x="127320" y="251869"/>
                  </a:lnTo>
                  <a:lnTo>
                    <a:pt x="155147" y="217545"/>
                  </a:lnTo>
                  <a:lnTo>
                    <a:pt x="185261" y="185264"/>
                  </a:lnTo>
                  <a:lnTo>
                    <a:pt x="217541" y="155149"/>
                  </a:lnTo>
                  <a:lnTo>
                    <a:pt x="251864" y="127321"/>
                  </a:lnTo>
                  <a:lnTo>
                    <a:pt x="288107" y="101904"/>
                  </a:lnTo>
                  <a:lnTo>
                    <a:pt x="326149" y="79019"/>
                  </a:lnTo>
                  <a:lnTo>
                    <a:pt x="365867" y="58788"/>
                  </a:lnTo>
                  <a:lnTo>
                    <a:pt x="407139" y="41334"/>
                  </a:lnTo>
                  <a:lnTo>
                    <a:pt x="449842" y="26780"/>
                  </a:lnTo>
                  <a:lnTo>
                    <a:pt x="493854" y="15247"/>
                  </a:lnTo>
                  <a:lnTo>
                    <a:pt x="539054" y="6857"/>
                  </a:lnTo>
                  <a:lnTo>
                    <a:pt x="585317" y="1734"/>
                  </a:lnTo>
                  <a:lnTo>
                    <a:pt x="632518" y="0"/>
                  </a:lnTo>
                  <a:lnTo>
                    <a:pt x="679730" y="1734"/>
                  </a:lnTo>
                  <a:lnTo>
                    <a:pt x="725993" y="6857"/>
                  </a:lnTo>
                  <a:lnTo>
                    <a:pt x="771193" y="15247"/>
                  </a:lnTo>
                  <a:lnTo>
                    <a:pt x="815205" y="26780"/>
                  </a:lnTo>
                  <a:lnTo>
                    <a:pt x="857908" y="41334"/>
                  </a:lnTo>
                  <a:lnTo>
                    <a:pt x="899180" y="58788"/>
                  </a:lnTo>
                  <a:lnTo>
                    <a:pt x="938898" y="79019"/>
                  </a:lnTo>
                  <a:lnTo>
                    <a:pt x="976940" y="101904"/>
                  </a:lnTo>
                  <a:lnTo>
                    <a:pt x="1013183" y="127321"/>
                  </a:lnTo>
                  <a:lnTo>
                    <a:pt x="1047506" y="155149"/>
                  </a:lnTo>
                  <a:lnTo>
                    <a:pt x="1079786" y="185264"/>
                  </a:lnTo>
                  <a:lnTo>
                    <a:pt x="1109900" y="217545"/>
                  </a:lnTo>
                  <a:lnTo>
                    <a:pt x="1137727" y="251869"/>
                  </a:lnTo>
                  <a:lnTo>
                    <a:pt x="1163144" y="288114"/>
                  </a:lnTo>
                  <a:lnTo>
                    <a:pt x="1186029" y="326157"/>
                  </a:lnTo>
                  <a:lnTo>
                    <a:pt x="1206259" y="365877"/>
                  </a:lnTo>
                  <a:lnTo>
                    <a:pt x="1223713" y="407151"/>
                  </a:lnTo>
                  <a:lnTo>
                    <a:pt x="1238267" y="449857"/>
                  </a:lnTo>
                  <a:lnTo>
                    <a:pt x="1249800" y="493872"/>
                  </a:lnTo>
                  <a:lnTo>
                    <a:pt x="1258189" y="539074"/>
                  </a:lnTo>
                  <a:lnTo>
                    <a:pt x="1263313" y="585341"/>
                  </a:lnTo>
                  <a:lnTo>
                    <a:pt x="1265047" y="632550"/>
                  </a:lnTo>
                  <a:lnTo>
                    <a:pt x="1263313" y="679756"/>
                  </a:lnTo>
                  <a:lnTo>
                    <a:pt x="1258189" y="726020"/>
                  </a:lnTo>
                  <a:lnTo>
                    <a:pt x="1249800" y="771219"/>
                  </a:lnTo>
                  <a:lnTo>
                    <a:pt x="1238267" y="815231"/>
                  </a:lnTo>
                  <a:lnTo>
                    <a:pt x="1223713" y="857934"/>
                  </a:lnTo>
                  <a:lnTo>
                    <a:pt x="1206259" y="899205"/>
                  </a:lnTo>
                  <a:lnTo>
                    <a:pt x="1186029" y="938923"/>
                  </a:lnTo>
                  <a:lnTo>
                    <a:pt x="1163144" y="976965"/>
                  </a:lnTo>
                  <a:lnTo>
                    <a:pt x="1137727" y="1013208"/>
                  </a:lnTo>
                  <a:lnTo>
                    <a:pt x="1109900" y="1047531"/>
                  </a:lnTo>
                  <a:lnTo>
                    <a:pt x="1079786" y="1079810"/>
                  </a:lnTo>
                  <a:lnTo>
                    <a:pt x="1047506" y="1109925"/>
                  </a:lnTo>
                  <a:lnTo>
                    <a:pt x="1013183" y="1137752"/>
                  </a:lnTo>
                  <a:lnTo>
                    <a:pt x="976940" y="1163169"/>
                  </a:lnTo>
                  <a:lnTo>
                    <a:pt x="938898" y="1186053"/>
                  </a:lnTo>
                  <a:lnTo>
                    <a:pt x="899180" y="1206284"/>
                  </a:lnTo>
                  <a:lnTo>
                    <a:pt x="857908" y="1223737"/>
                  </a:lnTo>
                  <a:lnTo>
                    <a:pt x="815205" y="1238291"/>
                  </a:lnTo>
                  <a:lnTo>
                    <a:pt x="771193" y="1249824"/>
                  </a:lnTo>
                  <a:lnTo>
                    <a:pt x="725993" y="1258214"/>
                  </a:lnTo>
                  <a:lnTo>
                    <a:pt x="679730" y="1263337"/>
                  </a:lnTo>
                  <a:lnTo>
                    <a:pt x="633187" y="1265047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7503" y="8417630"/>
              <a:ext cx="819149" cy="819149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894578" y="2034405"/>
            <a:ext cx="1265555" cy="1265555"/>
            <a:chOff x="894578" y="2034405"/>
            <a:chExt cx="1265555" cy="1265555"/>
          </a:xfrm>
        </p:grpSpPr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69901" y="2356216"/>
              <a:ext cx="76200" cy="762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94578" y="2034405"/>
              <a:ext cx="1265555" cy="1265555"/>
            </a:xfrm>
            <a:custGeom>
              <a:avLst/>
              <a:gdLst/>
              <a:ahLst/>
              <a:cxnLst/>
              <a:rect l="l" t="t" r="r" b="b"/>
              <a:pathLst>
                <a:path w="1265555" h="1265554">
                  <a:moveTo>
                    <a:pt x="632689" y="1265047"/>
                  </a:moveTo>
                  <a:lnTo>
                    <a:pt x="585317" y="1263319"/>
                  </a:lnTo>
                  <a:lnTo>
                    <a:pt x="539054" y="1258195"/>
                  </a:lnTo>
                  <a:lnTo>
                    <a:pt x="493854" y="1249806"/>
                  </a:lnTo>
                  <a:lnTo>
                    <a:pt x="449842" y="1238272"/>
                  </a:lnTo>
                  <a:lnTo>
                    <a:pt x="407139" y="1223718"/>
                  </a:lnTo>
                  <a:lnTo>
                    <a:pt x="365867" y="1206264"/>
                  </a:lnTo>
                  <a:lnTo>
                    <a:pt x="326149" y="1186033"/>
                  </a:lnTo>
                  <a:lnTo>
                    <a:pt x="288107" y="1163148"/>
                  </a:lnTo>
                  <a:lnTo>
                    <a:pt x="251864" y="1137730"/>
                  </a:lnTo>
                  <a:lnTo>
                    <a:pt x="217541" y="1109903"/>
                  </a:lnTo>
                  <a:lnTo>
                    <a:pt x="185261" y="1079788"/>
                  </a:lnTo>
                  <a:lnTo>
                    <a:pt x="155147" y="1047507"/>
                  </a:lnTo>
                  <a:lnTo>
                    <a:pt x="127320" y="1013184"/>
                  </a:lnTo>
                  <a:lnTo>
                    <a:pt x="101903" y="976940"/>
                  </a:lnTo>
                  <a:lnTo>
                    <a:pt x="79018" y="938898"/>
                  </a:lnTo>
                  <a:lnTo>
                    <a:pt x="58788" y="899180"/>
                  </a:lnTo>
                  <a:lnTo>
                    <a:pt x="41334" y="857908"/>
                  </a:lnTo>
                  <a:lnTo>
                    <a:pt x="26780" y="815205"/>
                  </a:lnTo>
                  <a:lnTo>
                    <a:pt x="15247" y="771192"/>
                  </a:lnTo>
                  <a:lnTo>
                    <a:pt x="6858" y="725993"/>
                  </a:lnTo>
                  <a:lnTo>
                    <a:pt x="1734" y="679729"/>
                  </a:lnTo>
                  <a:lnTo>
                    <a:pt x="0" y="632524"/>
                  </a:lnTo>
                  <a:lnTo>
                    <a:pt x="1734" y="585317"/>
                  </a:lnTo>
                  <a:lnTo>
                    <a:pt x="6858" y="539053"/>
                  </a:lnTo>
                  <a:lnTo>
                    <a:pt x="15247" y="493854"/>
                  </a:lnTo>
                  <a:lnTo>
                    <a:pt x="26780" y="449842"/>
                  </a:lnTo>
                  <a:lnTo>
                    <a:pt x="41334" y="407139"/>
                  </a:lnTo>
                  <a:lnTo>
                    <a:pt x="58788" y="365867"/>
                  </a:lnTo>
                  <a:lnTo>
                    <a:pt x="79018" y="326149"/>
                  </a:lnTo>
                  <a:lnTo>
                    <a:pt x="101903" y="288107"/>
                  </a:lnTo>
                  <a:lnTo>
                    <a:pt x="127320" y="251864"/>
                  </a:lnTo>
                  <a:lnTo>
                    <a:pt x="155147" y="217541"/>
                  </a:lnTo>
                  <a:lnTo>
                    <a:pt x="185261" y="185261"/>
                  </a:lnTo>
                  <a:lnTo>
                    <a:pt x="217541" y="155147"/>
                  </a:lnTo>
                  <a:lnTo>
                    <a:pt x="251864" y="127320"/>
                  </a:lnTo>
                  <a:lnTo>
                    <a:pt x="288107" y="101903"/>
                  </a:lnTo>
                  <a:lnTo>
                    <a:pt x="326149" y="79018"/>
                  </a:lnTo>
                  <a:lnTo>
                    <a:pt x="365867" y="58788"/>
                  </a:lnTo>
                  <a:lnTo>
                    <a:pt x="407139" y="41334"/>
                  </a:lnTo>
                  <a:lnTo>
                    <a:pt x="449842" y="26780"/>
                  </a:lnTo>
                  <a:lnTo>
                    <a:pt x="493854" y="15247"/>
                  </a:lnTo>
                  <a:lnTo>
                    <a:pt x="539054" y="6858"/>
                  </a:lnTo>
                  <a:lnTo>
                    <a:pt x="585317" y="1734"/>
                  </a:lnTo>
                  <a:lnTo>
                    <a:pt x="632522" y="0"/>
                  </a:lnTo>
                  <a:lnTo>
                    <a:pt x="679730" y="1734"/>
                  </a:lnTo>
                  <a:lnTo>
                    <a:pt x="725993" y="6858"/>
                  </a:lnTo>
                  <a:lnTo>
                    <a:pt x="771193" y="15247"/>
                  </a:lnTo>
                  <a:lnTo>
                    <a:pt x="815205" y="26780"/>
                  </a:lnTo>
                  <a:lnTo>
                    <a:pt x="857908" y="41334"/>
                  </a:lnTo>
                  <a:lnTo>
                    <a:pt x="899180" y="58788"/>
                  </a:lnTo>
                  <a:lnTo>
                    <a:pt x="938898" y="79018"/>
                  </a:lnTo>
                  <a:lnTo>
                    <a:pt x="976940" y="101903"/>
                  </a:lnTo>
                  <a:lnTo>
                    <a:pt x="1013183" y="127320"/>
                  </a:lnTo>
                  <a:lnTo>
                    <a:pt x="1047506" y="155147"/>
                  </a:lnTo>
                  <a:lnTo>
                    <a:pt x="1079786" y="185261"/>
                  </a:lnTo>
                  <a:lnTo>
                    <a:pt x="1109900" y="217541"/>
                  </a:lnTo>
                  <a:lnTo>
                    <a:pt x="1137727" y="251864"/>
                  </a:lnTo>
                  <a:lnTo>
                    <a:pt x="1163144" y="288107"/>
                  </a:lnTo>
                  <a:lnTo>
                    <a:pt x="1186029" y="326149"/>
                  </a:lnTo>
                  <a:lnTo>
                    <a:pt x="1206259" y="365867"/>
                  </a:lnTo>
                  <a:lnTo>
                    <a:pt x="1223713" y="407139"/>
                  </a:lnTo>
                  <a:lnTo>
                    <a:pt x="1238267" y="449842"/>
                  </a:lnTo>
                  <a:lnTo>
                    <a:pt x="1249800" y="493854"/>
                  </a:lnTo>
                  <a:lnTo>
                    <a:pt x="1258189" y="539053"/>
                  </a:lnTo>
                  <a:lnTo>
                    <a:pt x="1263313" y="585317"/>
                  </a:lnTo>
                  <a:lnTo>
                    <a:pt x="1265047" y="632523"/>
                  </a:lnTo>
                  <a:lnTo>
                    <a:pt x="1263313" y="679729"/>
                  </a:lnTo>
                  <a:lnTo>
                    <a:pt x="1258189" y="725993"/>
                  </a:lnTo>
                  <a:lnTo>
                    <a:pt x="1249800" y="771192"/>
                  </a:lnTo>
                  <a:lnTo>
                    <a:pt x="1238267" y="815205"/>
                  </a:lnTo>
                  <a:lnTo>
                    <a:pt x="1223713" y="857908"/>
                  </a:lnTo>
                  <a:lnTo>
                    <a:pt x="1206259" y="899180"/>
                  </a:lnTo>
                  <a:lnTo>
                    <a:pt x="1186029" y="938898"/>
                  </a:lnTo>
                  <a:lnTo>
                    <a:pt x="1163144" y="976940"/>
                  </a:lnTo>
                  <a:lnTo>
                    <a:pt x="1137727" y="1013184"/>
                  </a:lnTo>
                  <a:lnTo>
                    <a:pt x="1109900" y="1047507"/>
                  </a:lnTo>
                  <a:lnTo>
                    <a:pt x="1079786" y="1079788"/>
                  </a:lnTo>
                  <a:lnTo>
                    <a:pt x="1047506" y="1109903"/>
                  </a:lnTo>
                  <a:lnTo>
                    <a:pt x="1013183" y="1137730"/>
                  </a:lnTo>
                  <a:lnTo>
                    <a:pt x="976940" y="1163148"/>
                  </a:lnTo>
                  <a:lnTo>
                    <a:pt x="938898" y="1186033"/>
                  </a:lnTo>
                  <a:lnTo>
                    <a:pt x="899180" y="1206264"/>
                  </a:lnTo>
                  <a:lnTo>
                    <a:pt x="857908" y="1223718"/>
                  </a:lnTo>
                  <a:lnTo>
                    <a:pt x="815205" y="1238272"/>
                  </a:lnTo>
                  <a:lnTo>
                    <a:pt x="771193" y="1249806"/>
                  </a:lnTo>
                  <a:lnTo>
                    <a:pt x="725993" y="1258195"/>
                  </a:lnTo>
                  <a:lnTo>
                    <a:pt x="679730" y="1263319"/>
                  </a:lnTo>
                  <a:lnTo>
                    <a:pt x="632689" y="1265047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8031" y="2207858"/>
              <a:ext cx="914399" cy="914390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6983607" y="3671560"/>
            <a:ext cx="1265555" cy="1265555"/>
            <a:chOff x="6983607" y="3671560"/>
            <a:chExt cx="1265555" cy="1265555"/>
          </a:xfrm>
        </p:grpSpPr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38657" y="3908785"/>
              <a:ext cx="76200" cy="762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983607" y="3671560"/>
              <a:ext cx="1265555" cy="1265555"/>
            </a:xfrm>
            <a:custGeom>
              <a:avLst/>
              <a:gdLst/>
              <a:ahLst/>
              <a:cxnLst/>
              <a:rect l="l" t="t" r="r" b="b"/>
              <a:pathLst>
                <a:path w="1265554" h="1265554">
                  <a:moveTo>
                    <a:pt x="632520" y="1265041"/>
                  </a:moveTo>
                  <a:lnTo>
                    <a:pt x="585315" y="1263306"/>
                  </a:lnTo>
                  <a:lnTo>
                    <a:pt x="539051" y="1258183"/>
                  </a:lnTo>
                  <a:lnTo>
                    <a:pt x="493852" y="1249794"/>
                  </a:lnTo>
                  <a:lnTo>
                    <a:pt x="449840" y="1238261"/>
                  </a:lnTo>
                  <a:lnTo>
                    <a:pt x="407137" y="1223707"/>
                  </a:lnTo>
                  <a:lnTo>
                    <a:pt x="365866" y="1206253"/>
                  </a:lnTo>
                  <a:lnTo>
                    <a:pt x="326148" y="1186023"/>
                  </a:lnTo>
                  <a:lnTo>
                    <a:pt x="288106" y="1163138"/>
                  </a:lnTo>
                  <a:lnTo>
                    <a:pt x="251863" y="1137721"/>
                  </a:lnTo>
                  <a:lnTo>
                    <a:pt x="217540" y="1109894"/>
                  </a:lnTo>
                  <a:lnTo>
                    <a:pt x="185261" y="1079780"/>
                  </a:lnTo>
                  <a:lnTo>
                    <a:pt x="155146" y="1047500"/>
                  </a:lnTo>
                  <a:lnTo>
                    <a:pt x="127319" y="1013178"/>
                  </a:lnTo>
                  <a:lnTo>
                    <a:pt x="101902" y="976934"/>
                  </a:lnTo>
                  <a:lnTo>
                    <a:pt x="79018" y="938893"/>
                  </a:lnTo>
                  <a:lnTo>
                    <a:pt x="58788" y="899175"/>
                  </a:lnTo>
                  <a:lnTo>
                    <a:pt x="41334" y="857904"/>
                  </a:lnTo>
                  <a:lnTo>
                    <a:pt x="26780" y="815201"/>
                  </a:lnTo>
                  <a:lnTo>
                    <a:pt x="15247" y="771189"/>
                  </a:lnTo>
                  <a:lnTo>
                    <a:pt x="6858" y="725990"/>
                  </a:lnTo>
                  <a:lnTo>
                    <a:pt x="1734" y="679726"/>
                  </a:lnTo>
                  <a:lnTo>
                    <a:pt x="0" y="632525"/>
                  </a:lnTo>
                  <a:lnTo>
                    <a:pt x="1734" y="585315"/>
                  </a:lnTo>
                  <a:lnTo>
                    <a:pt x="6858" y="539051"/>
                  </a:lnTo>
                  <a:lnTo>
                    <a:pt x="15247" y="493852"/>
                  </a:lnTo>
                  <a:lnTo>
                    <a:pt x="26780" y="449840"/>
                  </a:lnTo>
                  <a:lnTo>
                    <a:pt x="41334" y="407137"/>
                  </a:lnTo>
                  <a:lnTo>
                    <a:pt x="58788" y="365866"/>
                  </a:lnTo>
                  <a:lnTo>
                    <a:pt x="79018" y="326148"/>
                  </a:lnTo>
                  <a:lnTo>
                    <a:pt x="101902" y="288106"/>
                  </a:lnTo>
                  <a:lnTo>
                    <a:pt x="127319" y="251863"/>
                  </a:lnTo>
                  <a:lnTo>
                    <a:pt x="155146" y="217540"/>
                  </a:lnTo>
                  <a:lnTo>
                    <a:pt x="185261" y="185261"/>
                  </a:lnTo>
                  <a:lnTo>
                    <a:pt x="217540" y="155146"/>
                  </a:lnTo>
                  <a:lnTo>
                    <a:pt x="251863" y="127319"/>
                  </a:lnTo>
                  <a:lnTo>
                    <a:pt x="288106" y="101903"/>
                  </a:lnTo>
                  <a:lnTo>
                    <a:pt x="326148" y="79018"/>
                  </a:lnTo>
                  <a:lnTo>
                    <a:pt x="365866" y="58788"/>
                  </a:lnTo>
                  <a:lnTo>
                    <a:pt x="407137" y="41334"/>
                  </a:lnTo>
                  <a:lnTo>
                    <a:pt x="449840" y="26780"/>
                  </a:lnTo>
                  <a:lnTo>
                    <a:pt x="493852" y="15247"/>
                  </a:lnTo>
                  <a:lnTo>
                    <a:pt x="539051" y="6858"/>
                  </a:lnTo>
                  <a:lnTo>
                    <a:pt x="585315" y="1734"/>
                  </a:lnTo>
                  <a:lnTo>
                    <a:pt x="632518" y="0"/>
                  </a:lnTo>
                  <a:lnTo>
                    <a:pt x="679726" y="1734"/>
                  </a:lnTo>
                  <a:lnTo>
                    <a:pt x="725990" y="6858"/>
                  </a:lnTo>
                  <a:lnTo>
                    <a:pt x="771188" y="15247"/>
                  </a:lnTo>
                  <a:lnTo>
                    <a:pt x="815201" y="26780"/>
                  </a:lnTo>
                  <a:lnTo>
                    <a:pt x="857904" y="41334"/>
                  </a:lnTo>
                  <a:lnTo>
                    <a:pt x="899175" y="58788"/>
                  </a:lnTo>
                  <a:lnTo>
                    <a:pt x="938893" y="79018"/>
                  </a:lnTo>
                  <a:lnTo>
                    <a:pt x="976934" y="101903"/>
                  </a:lnTo>
                  <a:lnTo>
                    <a:pt x="1013178" y="127319"/>
                  </a:lnTo>
                  <a:lnTo>
                    <a:pt x="1047500" y="155146"/>
                  </a:lnTo>
                  <a:lnTo>
                    <a:pt x="1079780" y="185261"/>
                  </a:lnTo>
                  <a:lnTo>
                    <a:pt x="1109894" y="217540"/>
                  </a:lnTo>
                  <a:lnTo>
                    <a:pt x="1137721" y="251863"/>
                  </a:lnTo>
                  <a:lnTo>
                    <a:pt x="1163138" y="288106"/>
                  </a:lnTo>
                  <a:lnTo>
                    <a:pt x="1186023" y="326148"/>
                  </a:lnTo>
                  <a:lnTo>
                    <a:pt x="1206253" y="365866"/>
                  </a:lnTo>
                  <a:lnTo>
                    <a:pt x="1223707" y="407137"/>
                  </a:lnTo>
                  <a:lnTo>
                    <a:pt x="1238261" y="449840"/>
                  </a:lnTo>
                  <a:lnTo>
                    <a:pt x="1249794" y="493852"/>
                  </a:lnTo>
                  <a:lnTo>
                    <a:pt x="1258183" y="539051"/>
                  </a:lnTo>
                  <a:lnTo>
                    <a:pt x="1263306" y="585315"/>
                  </a:lnTo>
                  <a:lnTo>
                    <a:pt x="1265041" y="632516"/>
                  </a:lnTo>
                  <a:lnTo>
                    <a:pt x="1263306" y="679726"/>
                  </a:lnTo>
                  <a:lnTo>
                    <a:pt x="1258183" y="725990"/>
                  </a:lnTo>
                  <a:lnTo>
                    <a:pt x="1249794" y="771189"/>
                  </a:lnTo>
                  <a:lnTo>
                    <a:pt x="1238261" y="815201"/>
                  </a:lnTo>
                  <a:lnTo>
                    <a:pt x="1223707" y="857904"/>
                  </a:lnTo>
                  <a:lnTo>
                    <a:pt x="1206253" y="899175"/>
                  </a:lnTo>
                  <a:lnTo>
                    <a:pt x="1186023" y="938893"/>
                  </a:lnTo>
                  <a:lnTo>
                    <a:pt x="1163138" y="976934"/>
                  </a:lnTo>
                  <a:lnTo>
                    <a:pt x="1137721" y="1013178"/>
                  </a:lnTo>
                  <a:lnTo>
                    <a:pt x="1109894" y="1047500"/>
                  </a:lnTo>
                  <a:lnTo>
                    <a:pt x="1079780" y="1079780"/>
                  </a:lnTo>
                  <a:lnTo>
                    <a:pt x="1047500" y="1109894"/>
                  </a:lnTo>
                  <a:lnTo>
                    <a:pt x="1013178" y="1137721"/>
                  </a:lnTo>
                  <a:lnTo>
                    <a:pt x="976934" y="1163138"/>
                  </a:lnTo>
                  <a:lnTo>
                    <a:pt x="938893" y="1186023"/>
                  </a:lnTo>
                  <a:lnTo>
                    <a:pt x="899175" y="1206253"/>
                  </a:lnTo>
                  <a:lnTo>
                    <a:pt x="857904" y="1223707"/>
                  </a:lnTo>
                  <a:lnTo>
                    <a:pt x="815201" y="1238261"/>
                  </a:lnTo>
                  <a:lnTo>
                    <a:pt x="771188" y="1249794"/>
                  </a:lnTo>
                  <a:lnTo>
                    <a:pt x="725990" y="1258183"/>
                  </a:lnTo>
                  <a:lnTo>
                    <a:pt x="679726" y="1263306"/>
                  </a:lnTo>
                  <a:lnTo>
                    <a:pt x="632520" y="1265041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33295" y="3827967"/>
              <a:ext cx="962024" cy="962009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894578" y="5066446"/>
            <a:ext cx="1265555" cy="1265555"/>
            <a:chOff x="894578" y="5066446"/>
            <a:chExt cx="1265555" cy="1265555"/>
          </a:xfrm>
        </p:grpSpPr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36996" y="5443514"/>
              <a:ext cx="76200" cy="762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94578" y="5066446"/>
              <a:ext cx="1265555" cy="1265555"/>
            </a:xfrm>
            <a:custGeom>
              <a:avLst/>
              <a:gdLst/>
              <a:ahLst/>
              <a:cxnLst/>
              <a:rect l="l" t="t" r="r" b="b"/>
              <a:pathLst>
                <a:path w="1265555" h="1265554">
                  <a:moveTo>
                    <a:pt x="633187" y="1265047"/>
                  </a:moveTo>
                  <a:lnTo>
                    <a:pt x="631860" y="1265047"/>
                  </a:lnTo>
                  <a:lnTo>
                    <a:pt x="585317" y="1263337"/>
                  </a:lnTo>
                  <a:lnTo>
                    <a:pt x="539054" y="1258213"/>
                  </a:lnTo>
                  <a:lnTo>
                    <a:pt x="493854" y="1249823"/>
                  </a:lnTo>
                  <a:lnTo>
                    <a:pt x="449842" y="1238289"/>
                  </a:lnTo>
                  <a:lnTo>
                    <a:pt x="407139" y="1223733"/>
                  </a:lnTo>
                  <a:lnTo>
                    <a:pt x="365867" y="1206278"/>
                  </a:lnTo>
                  <a:lnTo>
                    <a:pt x="326149" y="1186046"/>
                  </a:lnTo>
                  <a:lnTo>
                    <a:pt x="288107" y="1163159"/>
                  </a:lnTo>
                  <a:lnTo>
                    <a:pt x="251864" y="1137741"/>
                  </a:lnTo>
                  <a:lnTo>
                    <a:pt x="217541" y="1109912"/>
                  </a:lnTo>
                  <a:lnTo>
                    <a:pt x="185261" y="1079795"/>
                  </a:lnTo>
                  <a:lnTo>
                    <a:pt x="155147" y="1047514"/>
                  </a:lnTo>
                  <a:lnTo>
                    <a:pt x="127320" y="1013189"/>
                  </a:lnTo>
                  <a:lnTo>
                    <a:pt x="101903" y="976944"/>
                  </a:lnTo>
                  <a:lnTo>
                    <a:pt x="79018" y="938900"/>
                  </a:lnTo>
                  <a:lnTo>
                    <a:pt x="58788" y="899181"/>
                  </a:lnTo>
                  <a:lnTo>
                    <a:pt x="41334" y="857908"/>
                  </a:lnTo>
                  <a:lnTo>
                    <a:pt x="26780" y="815203"/>
                  </a:lnTo>
                  <a:lnTo>
                    <a:pt x="15247" y="771190"/>
                  </a:lnTo>
                  <a:lnTo>
                    <a:pt x="6858" y="725990"/>
                  </a:lnTo>
                  <a:lnTo>
                    <a:pt x="1734" y="679726"/>
                  </a:lnTo>
                  <a:lnTo>
                    <a:pt x="0" y="632521"/>
                  </a:lnTo>
                  <a:lnTo>
                    <a:pt x="1734" y="585315"/>
                  </a:lnTo>
                  <a:lnTo>
                    <a:pt x="6858" y="539051"/>
                  </a:lnTo>
                  <a:lnTo>
                    <a:pt x="15247" y="493852"/>
                  </a:lnTo>
                  <a:lnTo>
                    <a:pt x="26780" y="449840"/>
                  </a:lnTo>
                  <a:lnTo>
                    <a:pt x="41334" y="407137"/>
                  </a:lnTo>
                  <a:lnTo>
                    <a:pt x="58788" y="365866"/>
                  </a:lnTo>
                  <a:lnTo>
                    <a:pt x="79018" y="326148"/>
                  </a:lnTo>
                  <a:lnTo>
                    <a:pt x="101903" y="288106"/>
                  </a:lnTo>
                  <a:lnTo>
                    <a:pt x="127320" y="251863"/>
                  </a:lnTo>
                  <a:lnTo>
                    <a:pt x="155147" y="217540"/>
                  </a:lnTo>
                  <a:lnTo>
                    <a:pt x="185261" y="185261"/>
                  </a:lnTo>
                  <a:lnTo>
                    <a:pt x="217541" y="155146"/>
                  </a:lnTo>
                  <a:lnTo>
                    <a:pt x="251864" y="127319"/>
                  </a:lnTo>
                  <a:lnTo>
                    <a:pt x="288107" y="101903"/>
                  </a:lnTo>
                  <a:lnTo>
                    <a:pt x="326149" y="79018"/>
                  </a:lnTo>
                  <a:lnTo>
                    <a:pt x="365867" y="58788"/>
                  </a:lnTo>
                  <a:lnTo>
                    <a:pt x="407139" y="41334"/>
                  </a:lnTo>
                  <a:lnTo>
                    <a:pt x="449842" y="26780"/>
                  </a:lnTo>
                  <a:lnTo>
                    <a:pt x="493854" y="15247"/>
                  </a:lnTo>
                  <a:lnTo>
                    <a:pt x="539054" y="6858"/>
                  </a:lnTo>
                  <a:lnTo>
                    <a:pt x="585317" y="1734"/>
                  </a:lnTo>
                  <a:lnTo>
                    <a:pt x="632520" y="0"/>
                  </a:lnTo>
                  <a:lnTo>
                    <a:pt x="679730" y="1734"/>
                  </a:lnTo>
                  <a:lnTo>
                    <a:pt x="725993" y="6858"/>
                  </a:lnTo>
                  <a:lnTo>
                    <a:pt x="771193" y="15247"/>
                  </a:lnTo>
                  <a:lnTo>
                    <a:pt x="815205" y="26780"/>
                  </a:lnTo>
                  <a:lnTo>
                    <a:pt x="857908" y="41334"/>
                  </a:lnTo>
                  <a:lnTo>
                    <a:pt x="899180" y="58788"/>
                  </a:lnTo>
                  <a:lnTo>
                    <a:pt x="938898" y="79018"/>
                  </a:lnTo>
                  <a:lnTo>
                    <a:pt x="976940" y="101903"/>
                  </a:lnTo>
                  <a:lnTo>
                    <a:pt x="1013183" y="127319"/>
                  </a:lnTo>
                  <a:lnTo>
                    <a:pt x="1047506" y="155146"/>
                  </a:lnTo>
                  <a:lnTo>
                    <a:pt x="1079786" y="185261"/>
                  </a:lnTo>
                  <a:lnTo>
                    <a:pt x="1109900" y="217540"/>
                  </a:lnTo>
                  <a:lnTo>
                    <a:pt x="1137727" y="251863"/>
                  </a:lnTo>
                  <a:lnTo>
                    <a:pt x="1163144" y="288106"/>
                  </a:lnTo>
                  <a:lnTo>
                    <a:pt x="1186029" y="326148"/>
                  </a:lnTo>
                  <a:lnTo>
                    <a:pt x="1206259" y="365866"/>
                  </a:lnTo>
                  <a:lnTo>
                    <a:pt x="1223713" y="407137"/>
                  </a:lnTo>
                  <a:lnTo>
                    <a:pt x="1238267" y="449840"/>
                  </a:lnTo>
                  <a:lnTo>
                    <a:pt x="1249800" y="493852"/>
                  </a:lnTo>
                  <a:lnTo>
                    <a:pt x="1258189" y="539051"/>
                  </a:lnTo>
                  <a:lnTo>
                    <a:pt x="1263313" y="585315"/>
                  </a:lnTo>
                  <a:lnTo>
                    <a:pt x="1265047" y="632520"/>
                  </a:lnTo>
                  <a:lnTo>
                    <a:pt x="1263313" y="679726"/>
                  </a:lnTo>
                  <a:lnTo>
                    <a:pt x="1258189" y="725990"/>
                  </a:lnTo>
                  <a:lnTo>
                    <a:pt x="1249800" y="771190"/>
                  </a:lnTo>
                  <a:lnTo>
                    <a:pt x="1238267" y="815203"/>
                  </a:lnTo>
                  <a:lnTo>
                    <a:pt x="1223713" y="857908"/>
                  </a:lnTo>
                  <a:lnTo>
                    <a:pt x="1206259" y="899181"/>
                  </a:lnTo>
                  <a:lnTo>
                    <a:pt x="1186029" y="938900"/>
                  </a:lnTo>
                  <a:lnTo>
                    <a:pt x="1163144" y="976944"/>
                  </a:lnTo>
                  <a:lnTo>
                    <a:pt x="1137727" y="1013189"/>
                  </a:lnTo>
                  <a:lnTo>
                    <a:pt x="1109900" y="1047514"/>
                  </a:lnTo>
                  <a:lnTo>
                    <a:pt x="1079786" y="1079795"/>
                  </a:lnTo>
                  <a:lnTo>
                    <a:pt x="1047506" y="1109912"/>
                  </a:lnTo>
                  <a:lnTo>
                    <a:pt x="1013183" y="1137741"/>
                  </a:lnTo>
                  <a:lnTo>
                    <a:pt x="976940" y="1163159"/>
                  </a:lnTo>
                  <a:lnTo>
                    <a:pt x="938898" y="1186046"/>
                  </a:lnTo>
                  <a:lnTo>
                    <a:pt x="899180" y="1206278"/>
                  </a:lnTo>
                  <a:lnTo>
                    <a:pt x="857908" y="1223733"/>
                  </a:lnTo>
                  <a:lnTo>
                    <a:pt x="815205" y="1238289"/>
                  </a:lnTo>
                  <a:lnTo>
                    <a:pt x="771193" y="1249823"/>
                  </a:lnTo>
                  <a:lnTo>
                    <a:pt x="725993" y="1258213"/>
                  </a:lnTo>
                  <a:lnTo>
                    <a:pt x="679730" y="1263337"/>
                  </a:lnTo>
                  <a:lnTo>
                    <a:pt x="633187" y="1265047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8699" y="5220248"/>
              <a:ext cx="962024" cy="962009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46862" y="7327239"/>
            <a:ext cx="76200" cy="76200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2553678" y="7114781"/>
            <a:ext cx="15233650" cy="21259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864225" marR="5080" algn="ctr">
              <a:lnSpc>
                <a:spcPct val="125000"/>
              </a:lnSpc>
              <a:spcBef>
                <a:spcPts val="90"/>
              </a:spcBef>
            </a:pPr>
            <a:r>
              <a:rPr sz="1850" b="1" i="1" u="heavy" spc="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Impact</a:t>
            </a:r>
            <a:r>
              <a:rPr sz="1850" b="1" i="1" u="heavy" spc="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1850" b="1" i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of</a:t>
            </a:r>
            <a:r>
              <a:rPr sz="1850" b="1" i="1" u="heavy" spc="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1850" b="1" i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Gamification</a:t>
            </a:r>
            <a:r>
              <a:rPr sz="1850" b="1" i="1" u="heavy" spc="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1850" b="1" i="1" u="heavy" spc="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and</a:t>
            </a:r>
            <a:r>
              <a:rPr sz="1850" b="1" i="1" u="heavy" spc="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1850" b="1" i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Engagement:</a:t>
            </a:r>
            <a:r>
              <a:rPr sz="1850" b="1" i="1" u="none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Research</a:t>
            </a:r>
            <a:r>
              <a:rPr sz="1850" i="1" u="none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shows</a:t>
            </a:r>
            <a:r>
              <a:rPr sz="1850" i="1" u="none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155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850" i="1" u="none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gamified</a:t>
            </a:r>
            <a:r>
              <a:rPr sz="1850" i="1" u="none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tools,</a:t>
            </a:r>
            <a:r>
              <a:rPr sz="1850" i="1" u="none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-20" dirty="0">
                <a:solidFill>
                  <a:srgbClr val="FFFFFF"/>
                </a:solidFill>
                <a:latin typeface="Arial"/>
                <a:cs typeface="Arial"/>
              </a:rPr>
              <a:t>such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850" i="1" u="none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quizzes</a:t>
            </a:r>
            <a:r>
              <a:rPr sz="1850" i="1" u="none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50" i="1" u="none" spc="45" dirty="0">
                <a:solidFill>
                  <a:srgbClr val="FFFFFF"/>
                </a:solidFill>
                <a:latin typeface="Arial"/>
                <a:cs typeface="Arial"/>
              </a:rPr>
              <a:t> leaderboards, improve </a:t>
            </a:r>
            <a:r>
              <a:rPr sz="1850" i="1" u="none" spc="55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sz="1850" i="1" u="none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50" i="1" u="none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75" dirty="0">
                <a:solidFill>
                  <a:srgbClr val="FFFFFF"/>
                </a:solidFill>
                <a:latin typeface="Arial"/>
                <a:cs typeface="Arial"/>
              </a:rPr>
              <a:t>retention,</a:t>
            </a:r>
            <a:r>
              <a:rPr sz="1850" i="1" u="none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making</a:t>
            </a:r>
            <a:r>
              <a:rPr sz="1850" i="1" u="none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-10" dirty="0">
                <a:solidFill>
                  <a:srgbClr val="FFFFFF"/>
                </a:solidFill>
                <a:latin typeface="Arial"/>
                <a:cs typeface="Arial"/>
              </a:rPr>
              <a:t>Samvidhaan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Path’s</a:t>
            </a:r>
            <a:r>
              <a:rPr sz="1850" i="1" u="none" spc="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r>
              <a:rPr sz="1850" i="1" u="none" spc="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90" dirty="0">
                <a:solidFill>
                  <a:srgbClr val="FFFFFF"/>
                </a:solidFill>
                <a:latin typeface="Arial"/>
                <a:cs typeface="Arial"/>
              </a:rPr>
              <a:t>both</a:t>
            </a:r>
            <a:r>
              <a:rPr sz="1850" i="1" u="none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innovative</a:t>
            </a:r>
            <a:r>
              <a:rPr sz="1850" i="1" u="none" spc="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50" i="1" u="none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-10" dirty="0">
                <a:solidFill>
                  <a:srgbClr val="FFFFFF"/>
                </a:solidFill>
                <a:latin typeface="Arial"/>
                <a:cs typeface="Arial"/>
              </a:rPr>
              <a:t>effective.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35"/>
              </a:spcBef>
            </a:pPr>
            <a:endParaRPr sz="1850">
              <a:latin typeface="Arial"/>
              <a:cs typeface="Arial"/>
            </a:endParaRPr>
          </a:p>
          <a:p>
            <a:pPr marL="837565" marR="6156325" indent="-825500">
              <a:lnSpc>
                <a:spcPct val="125000"/>
              </a:lnSpc>
            </a:pPr>
            <a:r>
              <a:rPr sz="1850" b="1" i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Challenges:</a:t>
            </a:r>
            <a:r>
              <a:rPr sz="1850" b="1" i="1" u="none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i="1" u="none" spc="10" dirty="0">
                <a:solidFill>
                  <a:srgbClr val="FFFFFF"/>
                </a:solidFill>
                <a:latin typeface="Arial"/>
                <a:cs typeface="Arial"/>
              </a:rPr>
              <a:t>Long-</a:t>
            </a:r>
            <a:r>
              <a:rPr sz="1850" i="1" u="none" spc="140" dirty="0">
                <a:solidFill>
                  <a:srgbClr val="FFFFFF"/>
                </a:solidFill>
                <a:latin typeface="Arial"/>
                <a:cs typeface="Arial"/>
              </a:rPr>
              <a:t>term</a:t>
            </a:r>
            <a:r>
              <a:rPr sz="1850" i="1" u="none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1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1850" i="1" u="none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10" dirty="0">
                <a:solidFill>
                  <a:srgbClr val="FFFFFF"/>
                </a:solidFill>
                <a:latin typeface="Arial"/>
                <a:cs typeface="Arial"/>
              </a:rPr>
              <a:t>depends</a:t>
            </a:r>
            <a:r>
              <a:rPr sz="1850" i="1" u="none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1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850" i="1" u="none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10" dirty="0">
                <a:solidFill>
                  <a:srgbClr val="FFFFFF"/>
                </a:solidFill>
                <a:latin typeface="Arial"/>
                <a:cs typeface="Arial"/>
              </a:rPr>
              <a:t>inclusivity,</a:t>
            </a:r>
            <a:r>
              <a:rPr sz="1850" i="1" u="none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75" dirty="0">
                <a:solidFill>
                  <a:srgbClr val="FFFFFF"/>
                </a:solidFill>
                <a:latin typeface="Arial"/>
                <a:cs typeface="Arial"/>
              </a:rPr>
              <a:t>user retention,</a:t>
            </a:r>
            <a:r>
              <a:rPr sz="1850" i="1" u="none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50" i="1" u="none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75" dirty="0">
                <a:solidFill>
                  <a:srgbClr val="FFFFFF"/>
                </a:solidFill>
                <a:latin typeface="Arial"/>
                <a:cs typeface="Arial"/>
              </a:rPr>
              <a:t>regular </a:t>
            </a:r>
            <a:r>
              <a:rPr sz="1850" i="1" u="none" spc="85" dirty="0">
                <a:solidFill>
                  <a:srgbClr val="FFFFFF"/>
                </a:solidFill>
                <a:latin typeface="Arial"/>
                <a:cs typeface="Arial"/>
              </a:rPr>
              <a:t>content</a:t>
            </a:r>
            <a:r>
              <a:rPr sz="1850" i="1" u="none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60" dirty="0">
                <a:solidFill>
                  <a:srgbClr val="FFFFFF"/>
                </a:solidFill>
                <a:latin typeface="Arial"/>
                <a:cs typeface="Arial"/>
              </a:rPr>
              <a:t>updates</a:t>
            </a:r>
            <a:r>
              <a:rPr sz="1850" i="1" u="none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12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850" i="1" u="none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75" dirty="0">
                <a:solidFill>
                  <a:srgbClr val="FFFFFF"/>
                </a:solidFill>
                <a:latin typeface="Arial"/>
                <a:cs typeface="Arial"/>
              </a:rPr>
              <a:t>maintain</a:t>
            </a:r>
            <a:r>
              <a:rPr sz="1850" i="1" u="none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engagement</a:t>
            </a:r>
            <a:r>
              <a:rPr sz="1850" i="1" u="none" spc="55" dirty="0">
                <a:solidFill>
                  <a:srgbClr val="FFFFFF"/>
                </a:solidFill>
                <a:latin typeface="Arial"/>
                <a:cs typeface="Arial"/>
              </a:rPr>
              <a:t> across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diverse</a:t>
            </a:r>
            <a:r>
              <a:rPr sz="1850" i="1" u="none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-10" dirty="0">
                <a:solidFill>
                  <a:srgbClr val="FFFFFF"/>
                </a:solidFill>
                <a:latin typeface="Arial"/>
                <a:cs typeface="Arial"/>
              </a:rPr>
              <a:t>audiences.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983607" y="6950171"/>
            <a:ext cx="1265555" cy="1265555"/>
            <a:chOff x="6983607" y="6950171"/>
            <a:chExt cx="1265555" cy="1265555"/>
          </a:xfrm>
        </p:grpSpPr>
        <p:sp>
          <p:nvSpPr>
            <p:cNvPr id="41" name="object 41"/>
            <p:cNvSpPr/>
            <p:nvPr/>
          </p:nvSpPr>
          <p:spPr>
            <a:xfrm>
              <a:off x="6983607" y="6950171"/>
              <a:ext cx="1265555" cy="1265555"/>
            </a:xfrm>
            <a:custGeom>
              <a:avLst/>
              <a:gdLst/>
              <a:ahLst/>
              <a:cxnLst/>
              <a:rect l="l" t="t" r="r" b="b"/>
              <a:pathLst>
                <a:path w="1265554" h="1265554">
                  <a:moveTo>
                    <a:pt x="632520" y="1265041"/>
                  </a:moveTo>
                  <a:lnTo>
                    <a:pt x="585315" y="1263306"/>
                  </a:lnTo>
                  <a:lnTo>
                    <a:pt x="539051" y="1258183"/>
                  </a:lnTo>
                  <a:lnTo>
                    <a:pt x="493852" y="1249794"/>
                  </a:lnTo>
                  <a:lnTo>
                    <a:pt x="449840" y="1238261"/>
                  </a:lnTo>
                  <a:lnTo>
                    <a:pt x="407137" y="1223707"/>
                  </a:lnTo>
                  <a:lnTo>
                    <a:pt x="365866" y="1206253"/>
                  </a:lnTo>
                  <a:lnTo>
                    <a:pt x="326148" y="1186023"/>
                  </a:lnTo>
                  <a:lnTo>
                    <a:pt x="288106" y="1163138"/>
                  </a:lnTo>
                  <a:lnTo>
                    <a:pt x="251863" y="1137721"/>
                  </a:lnTo>
                  <a:lnTo>
                    <a:pt x="217540" y="1109894"/>
                  </a:lnTo>
                  <a:lnTo>
                    <a:pt x="185261" y="1079780"/>
                  </a:lnTo>
                  <a:lnTo>
                    <a:pt x="155146" y="1047500"/>
                  </a:lnTo>
                  <a:lnTo>
                    <a:pt x="127319" y="1013178"/>
                  </a:lnTo>
                  <a:lnTo>
                    <a:pt x="101902" y="976934"/>
                  </a:lnTo>
                  <a:lnTo>
                    <a:pt x="79018" y="938893"/>
                  </a:lnTo>
                  <a:lnTo>
                    <a:pt x="58788" y="899175"/>
                  </a:lnTo>
                  <a:lnTo>
                    <a:pt x="41334" y="857904"/>
                  </a:lnTo>
                  <a:lnTo>
                    <a:pt x="26780" y="815201"/>
                  </a:lnTo>
                  <a:lnTo>
                    <a:pt x="15247" y="771188"/>
                  </a:lnTo>
                  <a:lnTo>
                    <a:pt x="6858" y="725990"/>
                  </a:lnTo>
                  <a:lnTo>
                    <a:pt x="1734" y="679726"/>
                  </a:lnTo>
                  <a:lnTo>
                    <a:pt x="0" y="632525"/>
                  </a:lnTo>
                  <a:lnTo>
                    <a:pt x="1734" y="585315"/>
                  </a:lnTo>
                  <a:lnTo>
                    <a:pt x="6858" y="539051"/>
                  </a:lnTo>
                  <a:lnTo>
                    <a:pt x="15247" y="493852"/>
                  </a:lnTo>
                  <a:lnTo>
                    <a:pt x="26780" y="449840"/>
                  </a:lnTo>
                  <a:lnTo>
                    <a:pt x="41334" y="407137"/>
                  </a:lnTo>
                  <a:lnTo>
                    <a:pt x="58788" y="365866"/>
                  </a:lnTo>
                  <a:lnTo>
                    <a:pt x="79018" y="326148"/>
                  </a:lnTo>
                  <a:lnTo>
                    <a:pt x="101902" y="288106"/>
                  </a:lnTo>
                  <a:lnTo>
                    <a:pt x="127319" y="251863"/>
                  </a:lnTo>
                  <a:lnTo>
                    <a:pt x="155146" y="217540"/>
                  </a:lnTo>
                  <a:lnTo>
                    <a:pt x="185261" y="185261"/>
                  </a:lnTo>
                  <a:lnTo>
                    <a:pt x="217540" y="155146"/>
                  </a:lnTo>
                  <a:lnTo>
                    <a:pt x="251863" y="127319"/>
                  </a:lnTo>
                  <a:lnTo>
                    <a:pt x="288106" y="101902"/>
                  </a:lnTo>
                  <a:lnTo>
                    <a:pt x="326148" y="79018"/>
                  </a:lnTo>
                  <a:lnTo>
                    <a:pt x="365866" y="58788"/>
                  </a:lnTo>
                  <a:lnTo>
                    <a:pt x="407137" y="41334"/>
                  </a:lnTo>
                  <a:lnTo>
                    <a:pt x="449840" y="26780"/>
                  </a:lnTo>
                  <a:lnTo>
                    <a:pt x="493852" y="15247"/>
                  </a:lnTo>
                  <a:lnTo>
                    <a:pt x="539051" y="6858"/>
                  </a:lnTo>
                  <a:lnTo>
                    <a:pt x="585315" y="1734"/>
                  </a:lnTo>
                  <a:lnTo>
                    <a:pt x="632516" y="0"/>
                  </a:lnTo>
                  <a:lnTo>
                    <a:pt x="679726" y="1734"/>
                  </a:lnTo>
                  <a:lnTo>
                    <a:pt x="725990" y="6858"/>
                  </a:lnTo>
                  <a:lnTo>
                    <a:pt x="771188" y="15247"/>
                  </a:lnTo>
                  <a:lnTo>
                    <a:pt x="815201" y="26780"/>
                  </a:lnTo>
                  <a:lnTo>
                    <a:pt x="857904" y="41334"/>
                  </a:lnTo>
                  <a:lnTo>
                    <a:pt x="899175" y="58788"/>
                  </a:lnTo>
                  <a:lnTo>
                    <a:pt x="938893" y="79018"/>
                  </a:lnTo>
                  <a:lnTo>
                    <a:pt x="976934" y="101902"/>
                  </a:lnTo>
                  <a:lnTo>
                    <a:pt x="1013178" y="127319"/>
                  </a:lnTo>
                  <a:lnTo>
                    <a:pt x="1047500" y="155146"/>
                  </a:lnTo>
                  <a:lnTo>
                    <a:pt x="1079780" y="185261"/>
                  </a:lnTo>
                  <a:lnTo>
                    <a:pt x="1109894" y="217540"/>
                  </a:lnTo>
                  <a:lnTo>
                    <a:pt x="1137721" y="251863"/>
                  </a:lnTo>
                  <a:lnTo>
                    <a:pt x="1163138" y="288106"/>
                  </a:lnTo>
                  <a:lnTo>
                    <a:pt x="1186023" y="326148"/>
                  </a:lnTo>
                  <a:lnTo>
                    <a:pt x="1206253" y="365866"/>
                  </a:lnTo>
                  <a:lnTo>
                    <a:pt x="1223707" y="407137"/>
                  </a:lnTo>
                  <a:lnTo>
                    <a:pt x="1238261" y="449840"/>
                  </a:lnTo>
                  <a:lnTo>
                    <a:pt x="1249794" y="493852"/>
                  </a:lnTo>
                  <a:lnTo>
                    <a:pt x="1258183" y="539051"/>
                  </a:lnTo>
                  <a:lnTo>
                    <a:pt x="1263306" y="585315"/>
                  </a:lnTo>
                  <a:lnTo>
                    <a:pt x="1265041" y="632516"/>
                  </a:lnTo>
                  <a:lnTo>
                    <a:pt x="1263306" y="679726"/>
                  </a:lnTo>
                  <a:lnTo>
                    <a:pt x="1258183" y="725990"/>
                  </a:lnTo>
                  <a:lnTo>
                    <a:pt x="1249794" y="771188"/>
                  </a:lnTo>
                  <a:lnTo>
                    <a:pt x="1238261" y="815201"/>
                  </a:lnTo>
                  <a:lnTo>
                    <a:pt x="1223707" y="857904"/>
                  </a:lnTo>
                  <a:lnTo>
                    <a:pt x="1206253" y="899175"/>
                  </a:lnTo>
                  <a:lnTo>
                    <a:pt x="1186023" y="938893"/>
                  </a:lnTo>
                  <a:lnTo>
                    <a:pt x="1163138" y="976934"/>
                  </a:lnTo>
                  <a:lnTo>
                    <a:pt x="1137721" y="1013178"/>
                  </a:lnTo>
                  <a:lnTo>
                    <a:pt x="1109894" y="1047500"/>
                  </a:lnTo>
                  <a:lnTo>
                    <a:pt x="1079780" y="1079780"/>
                  </a:lnTo>
                  <a:lnTo>
                    <a:pt x="1047500" y="1109894"/>
                  </a:lnTo>
                  <a:lnTo>
                    <a:pt x="1013178" y="1137721"/>
                  </a:lnTo>
                  <a:lnTo>
                    <a:pt x="976934" y="1163138"/>
                  </a:lnTo>
                  <a:lnTo>
                    <a:pt x="938893" y="1186023"/>
                  </a:lnTo>
                  <a:lnTo>
                    <a:pt x="899175" y="1206253"/>
                  </a:lnTo>
                  <a:lnTo>
                    <a:pt x="857904" y="1223707"/>
                  </a:lnTo>
                  <a:lnTo>
                    <a:pt x="815201" y="1238261"/>
                  </a:lnTo>
                  <a:lnTo>
                    <a:pt x="771188" y="1249794"/>
                  </a:lnTo>
                  <a:lnTo>
                    <a:pt x="725990" y="1258183"/>
                  </a:lnTo>
                  <a:lnTo>
                    <a:pt x="679726" y="1263306"/>
                  </a:lnTo>
                  <a:lnTo>
                    <a:pt x="632520" y="1265041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96780" y="7048835"/>
              <a:ext cx="1038224" cy="1038209"/>
            </a:xfrm>
            <a:prstGeom prst="rect">
              <a:avLst/>
            </a:prstGeom>
          </p:spPr>
        </p:pic>
      </p:grp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5137037" y="67235"/>
            <a:ext cx="9514840" cy="749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50" u="heavy" spc="-210" dirty="0">
                <a:uFill>
                  <a:solidFill>
                    <a:srgbClr val="FFFFFF"/>
                  </a:solidFill>
                </a:uFill>
              </a:rPr>
              <a:t>Literature</a:t>
            </a:r>
            <a:r>
              <a:rPr sz="4750" u="heavy" spc="-36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sz="4750" u="heavy" spc="-610" dirty="0">
                <a:uFill>
                  <a:solidFill>
                    <a:srgbClr val="FFFFFF"/>
                  </a:solidFill>
                </a:uFill>
              </a:rPr>
              <a:t>Review</a:t>
            </a:r>
            <a:r>
              <a:rPr sz="4750" u="heavy" spc="-360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sz="4750" u="heavy" spc="-415" dirty="0">
                <a:uFill>
                  <a:solidFill>
                    <a:srgbClr val="FFFFFF"/>
                  </a:solidFill>
                </a:uFill>
              </a:rPr>
              <a:t>and</a:t>
            </a:r>
            <a:r>
              <a:rPr sz="4750" u="heavy" spc="-360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sz="4750" u="heavy" spc="-370" dirty="0">
                <a:uFill>
                  <a:solidFill>
                    <a:srgbClr val="FFFFFF"/>
                  </a:solidFill>
                </a:uFill>
              </a:rPr>
              <a:t>Research</a:t>
            </a:r>
            <a:endParaRPr sz="4750"/>
          </a:p>
        </p:txBody>
      </p:sp>
      <p:sp>
        <p:nvSpPr>
          <p:cNvPr id="44" name="object 44"/>
          <p:cNvSpPr txBox="1"/>
          <p:nvPr/>
        </p:nvSpPr>
        <p:spPr>
          <a:xfrm>
            <a:off x="2304119" y="895984"/>
            <a:ext cx="15417165" cy="541782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154430" algn="ctr">
              <a:lnSpc>
                <a:spcPct val="100000"/>
              </a:lnSpc>
              <a:spcBef>
                <a:spcPts val="730"/>
              </a:spcBef>
            </a:pPr>
            <a:r>
              <a:rPr sz="2100" i="1" spc="-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100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i="1" dirty="0">
                <a:solidFill>
                  <a:srgbClr val="FFFFFF"/>
                </a:solidFill>
                <a:latin typeface="Arial"/>
                <a:cs typeface="Arial"/>
              </a:rPr>
              <a:t>Samvidhaan</a:t>
            </a:r>
            <a:r>
              <a:rPr sz="21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i="1" spc="50" dirty="0">
                <a:solidFill>
                  <a:srgbClr val="FFFFFF"/>
                </a:solidFill>
                <a:latin typeface="Arial"/>
                <a:cs typeface="Arial"/>
              </a:rPr>
              <a:t>Path</a:t>
            </a:r>
            <a:r>
              <a:rPr sz="21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i="1" dirty="0">
                <a:solidFill>
                  <a:srgbClr val="FFFFFF"/>
                </a:solidFill>
                <a:latin typeface="Arial"/>
                <a:cs typeface="Arial"/>
              </a:rPr>
              <a:t>website</a:t>
            </a:r>
            <a:r>
              <a:rPr sz="2100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i="1" dirty="0">
                <a:solidFill>
                  <a:srgbClr val="FFFFFF"/>
                </a:solidFill>
                <a:latin typeface="Arial"/>
                <a:cs typeface="Arial"/>
              </a:rPr>
              <a:t>serves</a:t>
            </a:r>
            <a:r>
              <a:rPr sz="21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i="1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1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i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1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i="1" spc="60" dirty="0">
                <a:solidFill>
                  <a:srgbClr val="FFFFFF"/>
                </a:solidFill>
                <a:latin typeface="Arial"/>
                <a:cs typeface="Arial"/>
              </a:rPr>
              <a:t>digital</a:t>
            </a:r>
            <a:r>
              <a:rPr sz="2100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i="1" spc="95" dirty="0">
                <a:solidFill>
                  <a:srgbClr val="FFFFFF"/>
                </a:solidFill>
                <a:latin typeface="Arial"/>
                <a:cs typeface="Arial"/>
              </a:rPr>
              <a:t>platform</a:t>
            </a:r>
            <a:r>
              <a:rPr sz="21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i="1" spc="114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1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i="1" spc="70" dirty="0">
                <a:solidFill>
                  <a:srgbClr val="FFFFFF"/>
                </a:solidFill>
                <a:latin typeface="Arial"/>
                <a:cs typeface="Arial"/>
              </a:rPr>
              <a:t>promote</a:t>
            </a:r>
            <a:r>
              <a:rPr sz="21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i="1" spc="80" dirty="0">
                <a:solidFill>
                  <a:srgbClr val="FFFFFF"/>
                </a:solidFill>
                <a:latin typeface="Arial"/>
                <a:cs typeface="Arial"/>
              </a:rPr>
              <a:t>constitutional</a:t>
            </a:r>
            <a:r>
              <a:rPr sz="2100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i="1" dirty="0">
                <a:solidFill>
                  <a:srgbClr val="FFFFFF"/>
                </a:solidFill>
                <a:latin typeface="Arial"/>
                <a:cs typeface="Arial"/>
              </a:rPr>
              <a:t>awareness</a:t>
            </a:r>
            <a:r>
              <a:rPr sz="21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i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1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i="1" dirty="0">
                <a:solidFill>
                  <a:srgbClr val="FFFFFF"/>
                </a:solidFill>
                <a:latin typeface="Arial"/>
                <a:cs typeface="Arial"/>
              </a:rPr>
              <a:t>legal</a:t>
            </a:r>
            <a:r>
              <a:rPr sz="2100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i="1" spc="40" dirty="0">
                <a:solidFill>
                  <a:srgbClr val="FFFFFF"/>
                </a:solidFill>
                <a:latin typeface="Arial"/>
                <a:cs typeface="Arial"/>
              </a:rPr>
              <a:t>literacy.</a:t>
            </a:r>
            <a:endParaRPr sz="2100">
              <a:latin typeface="Arial"/>
              <a:cs typeface="Arial"/>
            </a:endParaRPr>
          </a:p>
          <a:p>
            <a:pPr marL="1153795" algn="ctr">
              <a:lnSpc>
                <a:spcPct val="100000"/>
              </a:lnSpc>
              <a:spcBef>
                <a:spcPts val="630"/>
              </a:spcBef>
            </a:pPr>
            <a:r>
              <a:rPr sz="2100" i="1" spc="-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i="1" spc="114" dirty="0">
                <a:solidFill>
                  <a:srgbClr val="FFFFFF"/>
                </a:solidFill>
                <a:latin typeface="Arial"/>
                <a:cs typeface="Arial"/>
              </a:rPr>
              <a:t>literature</a:t>
            </a:r>
            <a:r>
              <a:rPr sz="2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i="1" spc="50" dirty="0">
                <a:solidFill>
                  <a:srgbClr val="FFFFFF"/>
                </a:solidFill>
                <a:latin typeface="Arial"/>
                <a:cs typeface="Arial"/>
              </a:rPr>
              <a:t>highlights</a:t>
            </a:r>
            <a:r>
              <a:rPr sz="2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i="1" dirty="0">
                <a:solidFill>
                  <a:srgbClr val="FFFFFF"/>
                </a:solidFill>
                <a:latin typeface="Arial"/>
                <a:cs typeface="Arial"/>
              </a:rPr>
              <a:t>several</a:t>
            </a:r>
            <a:r>
              <a:rPr sz="2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i="1" dirty="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sz="2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i="1" dirty="0">
                <a:solidFill>
                  <a:srgbClr val="FFFFFF"/>
                </a:solidFill>
                <a:latin typeface="Arial"/>
                <a:cs typeface="Arial"/>
              </a:rPr>
              <a:t>aspects </a:t>
            </a:r>
            <a:r>
              <a:rPr sz="2100" i="1" spc="55" dirty="0">
                <a:solidFill>
                  <a:srgbClr val="FFFFFF"/>
                </a:solidFill>
                <a:latin typeface="Arial"/>
                <a:cs typeface="Arial"/>
              </a:rPr>
              <a:t>relevant</a:t>
            </a:r>
            <a:r>
              <a:rPr sz="2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i="1" spc="114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i="1" spc="105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i="1" spc="-10" dirty="0">
                <a:solidFill>
                  <a:srgbClr val="FFFFFF"/>
                </a:solidFill>
                <a:latin typeface="Arial"/>
                <a:cs typeface="Arial"/>
              </a:rPr>
              <a:t>development: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45"/>
              </a:spcBef>
            </a:pPr>
            <a:endParaRPr sz="2100">
              <a:latin typeface="Arial"/>
              <a:cs typeface="Arial"/>
            </a:endParaRPr>
          </a:p>
          <a:p>
            <a:pPr marL="12700" marR="5972175" algn="ctr">
              <a:lnSpc>
                <a:spcPct val="125000"/>
              </a:lnSpc>
            </a:pPr>
            <a:r>
              <a:rPr sz="1950" b="1" i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Role</a:t>
            </a:r>
            <a:r>
              <a:rPr sz="1950" b="1" i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1950" b="1" i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of</a:t>
            </a:r>
            <a:r>
              <a:rPr sz="1950" b="1" i="1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1950" b="1" i="1" u="heavy" spc="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Constitutional</a:t>
            </a:r>
            <a:r>
              <a:rPr sz="1950" b="1" i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1950" b="1" i="1" u="heavy" spc="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Awareness</a:t>
            </a:r>
            <a:r>
              <a:rPr sz="1950" i="1" u="none" spc="7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950" i="1" u="none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i="1" u="none" dirty="0">
                <a:solidFill>
                  <a:srgbClr val="FFFFFF"/>
                </a:solidFill>
                <a:latin typeface="Arial"/>
                <a:cs typeface="Arial"/>
              </a:rPr>
              <a:t>Educating</a:t>
            </a:r>
            <a:r>
              <a:rPr sz="1950" i="1" u="none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i="1" u="none" dirty="0">
                <a:solidFill>
                  <a:srgbClr val="FFFFFF"/>
                </a:solidFill>
                <a:latin typeface="Arial"/>
                <a:cs typeface="Arial"/>
              </a:rPr>
              <a:t>citizens</a:t>
            </a:r>
            <a:r>
              <a:rPr sz="1950" i="1" u="none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i="1" u="none" spc="75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1950" i="1" u="none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i="1" u="none" spc="12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1950" i="1" u="none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i="1" u="none" spc="110" dirty="0">
                <a:solidFill>
                  <a:srgbClr val="FFFFFF"/>
                </a:solidFill>
                <a:latin typeface="Arial"/>
                <a:cs typeface="Arial"/>
              </a:rPr>
              <a:t>rights</a:t>
            </a:r>
            <a:r>
              <a:rPr sz="1950" i="1" u="none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i="1" u="none" spc="-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950" i="1" u="none" spc="60" dirty="0">
                <a:solidFill>
                  <a:srgbClr val="FFFFFF"/>
                </a:solidFill>
                <a:latin typeface="Arial"/>
                <a:cs typeface="Arial"/>
              </a:rPr>
              <a:t>duties</a:t>
            </a:r>
            <a:r>
              <a:rPr sz="1950" i="1" u="none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i="1" u="none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950" i="1" u="none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i="1" u="none" spc="90" dirty="0">
                <a:solidFill>
                  <a:srgbClr val="FFFFFF"/>
                </a:solidFill>
                <a:latin typeface="Arial"/>
                <a:cs typeface="Arial"/>
              </a:rPr>
              <a:t>critical</a:t>
            </a:r>
            <a:r>
              <a:rPr sz="1950" i="1" u="none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i="1" u="none" spc="114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950" i="1" u="none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i="1" u="none" spc="70" dirty="0">
                <a:solidFill>
                  <a:srgbClr val="FFFFFF"/>
                </a:solidFill>
                <a:latin typeface="Arial"/>
                <a:cs typeface="Arial"/>
              </a:rPr>
              <a:t>strengthening</a:t>
            </a:r>
            <a:r>
              <a:rPr sz="1950" i="1" u="none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i="1" u="none" dirty="0">
                <a:solidFill>
                  <a:srgbClr val="FFFFFF"/>
                </a:solidFill>
                <a:latin typeface="Arial"/>
                <a:cs typeface="Arial"/>
              </a:rPr>
              <a:t>democracy.</a:t>
            </a:r>
            <a:r>
              <a:rPr sz="1950" i="1" u="none" spc="45" dirty="0">
                <a:solidFill>
                  <a:srgbClr val="FFFFFF"/>
                </a:solidFill>
                <a:latin typeface="Arial"/>
                <a:cs typeface="Arial"/>
              </a:rPr>
              <a:t> Digital</a:t>
            </a:r>
            <a:r>
              <a:rPr sz="1950" i="1" u="none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i="1" u="none" dirty="0">
                <a:solidFill>
                  <a:srgbClr val="FFFFFF"/>
                </a:solidFill>
                <a:latin typeface="Arial"/>
                <a:cs typeface="Arial"/>
              </a:rPr>
              <a:t>tools,</a:t>
            </a:r>
            <a:r>
              <a:rPr sz="1950" i="1" u="none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i="1" u="none" dirty="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sz="1950" i="1" u="none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i="1" u="none" dirty="0">
                <a:solidFill>
                  <a:srgbClr val="FFFFFF"/>
                </a:solidFill>
                <a:latin typeface="Arial"/>
                <a:cs typeface="Arial"/>
              </a:rPr>
              <a:t>Samvidhaan</a:t>
            </a:r>
            <a:r>
              <a:rPr sz="1950" i="1" u="none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i="1" u="none" spc="-10" dirty="0">
                <a:solidFill>
                  <a:srgbClr val="FFFFFF"/>
                </a:solidFill>
                <a:latin typeface="Arial"/>
                <a:cs typeface="Arial"/>
              </a:rPr>
              <a:t>Path, </a:t>
            </a:r>
            <a:r>
              <a:rPr sz="1950" i="1" u="none" dirty="0">
                <a:solidFill>
                  <a:srgbClr val="FFFFFF"/>
                </a:solidFill>
                <a:latin typeface="Arial"/>
                <a:cs typeface="Arial"/>
              </a:rPr>
              <a:t>play</a:t>
            </a:r>
            <a:r>
              <a:rPr sz="1950" i="1" u="none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i="1" u="none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950" i="1" u="none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i="1" u="none" spc="70" dirty="0">
                <a:solidFill>
                  <a:srgbClr val="FFFFFF"/>
                </a:solidFill>
                <a:latin typeface="Arial"/>
                <a:cs typeface="Arial"/>
              </a:rPr>
              <a:t>vital</a:t>
            </a:r>
            <a:r>
              <a:rPr sz="1950" i="1" u="none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i="1" u="none" spc="55" dirty="0">
                <a:solidFill>
                  <a:srgbClr val="FFFFFF"/>
                </a:solidFill>
                <a:latin typeface="Arial"/>
                <a:cs typeface="Arial"/>
              </a:rPr>
              <a:t>role</a:t>
            </a:r>
            <a:r>
              <a:rPr sz="1950" i="1" u="none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i="1" u="none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950" i="1" u="none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i="1" u="none" spc="55" dirty="0">
                <a:solidFill>
                  <a:srgbClr val="FFFFFF"/>
                </a:solidFill>
                <a:latin typeface="Arial"/>
                <a:cs typeface="Arial"/>
              </a:rPr>
              <a:t>bridging</a:t>
            </a:r>
            <a:r>
              <a:rPr sz="1950" i="1" u="none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i="1" u="none" dirty="0">
                <a:solidFill>
                  <a:srgbClr val="FFFFFF"/>
                </a:solidFill>
                <a:latin typeface="Arial"/>
                <a:cs typeface="Arial"/>
              </a:rPr>
              <a:t>knowledge</a:t>
            </a:r>
            <a:r>
              <a:rPr sz="1950" i="1" u="none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i="1" u="none" dirty="0">
                <a:solidFill>
                  <a:srgbClr val="FFFFFF"/>
                </a:solidFill>
                <a:latin typeface="Arial"/>
                <a:cs typeface="Arial"/>
              </a:rPr>
              <a:t>gaps</a:t>
            </a:r>
            <a:r>
              <a:rPr sz="1950" i="1" u="none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i="1" u="none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950" i="1" u="none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i="1" u="none" dirty="0">
                <a:solidFill>
                  <a:srgbClr val="FFFFFF"/>
                </a:solidFill>
                <a:latin typeface="Arial"/>
                <a:cs typeface="Arial"/>
              </a:rPr>
              <a:t>empowering</a:t>
            </a:r>
            <a:r>
              <a:rPr sz="1950" i="1" u="none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i="1" u="none" spc="-10" dirty="0">
                <a:solidFill>
                  <a:srgbClr val="FFFFFF"/>
                </a:solidFill>
                <a:latin typeface="Arial"/>
                <a:cs typeface="Arial"/>
              </a:rPr>
              <a:t>individuals.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65"/>
              </a:spcBef>
            </a:pPr>
            <a:endParaRPr sz="1950">
              <a:latin typeface="Arial"/>
              <a:cs typeface="Arial"/>
            </a:endParaRPr>
          </a:p>
          <a:p>
            <a:pPr marL="6179820" marR="5080" indent="-635" algn="ctr">
              <a:lnSpc>
                <a:spcPct val="125000"/>
              </a:lnSpc>
            </a:pPr>
            <a:r>
              <a:rPr sz="1850" b="1" i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Existing</a:t>
            </a:r>
            <a:r>
              <a:rPr sz="1850" u="heavy" spc="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50" b="1" i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Platforms:</a:t>
            </a:r>
            <a:r>
              <a:rPr sz="1850" b="1" i="1" u="none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Comparisons</a:t>
            </a:r>
            <a:r>
              <a:rPr sz="1850" i="1" u="none" spc="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9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850" i="1" u="none" spc="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global</a:t>
            </a:r>
            <a:r>
              <a:rPr sz="1850" i="1" u="none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50" i="1" u="none" spc="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80" dirty="0">
                <a:solidFill>
                  <a:srgbClr val="FFFFFF"/>
                </a:solidFill>
                <a:latin typeface="Arial"/>
                <a:cs typeface="Arial"/>
              </a:rPr>
              <a:t>Indian</a:t>
            </a:r>
            <a:r>
              <a:rPr sz="1850" i="1" u="none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65" dirty="0">
                <a:solidFill>
                  <a:srgbClr val="FFFFFF"/>
                </a:solidFill>
                <a:latin typeface="Arial"/>
                <a:cs typeface="Arial"/>
              </a:rPr>
              <a:t>initiatives</a:t>
            </a:r>
            <a:r>
              <a:rPr sz="1850" i="1" u="none" spc="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-85" dirty="0">
                <a:solidFill>
                  <a:srgbClr val="FFFFFF"/>
                </a:solidFill>
                <a:latin typeface="Arial"/>
                <a:cs typeface="Arial"/>
              </a:rPr>
              <a:t>(e.g.,</a:t>
            </a:r>
            <a:r>
              <a:rPr sz="1850" i="1" u="none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-20" dirty="0">
                <a:solidFill>
                  <a:srgbClr val="FFFFFF"/>
                </a:solidFill>
                <a:latin typeface="Arial"/>
                <a:cs typeface="Arial"/>
              </a:rPr>
              <a:t>U.S. </a:t>
            </a:r>
            <a:r>
              <a:rPr sz="1850" i="1" u="none" spc="85" dirty="0">
                <a:solidFill>
                  <a:srgbClr val="FFFFFF"/>
                </a:solidFill>
                <a:latin typeface="Arial"/>
                <a:cs typeface="Arial"/>
              </a:rPr>
              <a:t>Constitution</a:t>
            </a:r>
            <a:r>
              <a:rPr sz="1850" i="1" u="none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55" dirty="0">
                <a:solidFill>
                  <a:srgbClr val="FFFFFF"/>
                </a:solidFill>
                <a:latin typeface="Arial"/>
                <a:cs typeface="Arial"/>
              </a:rPr>
              <a:t>Annotated,</a:t>
            </a:r>
            <a:r>
              <a:rPr sz="1850" i="1" u="none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Lawctopus)</a:t>
            </a:r>
            <a:r>
              <a:rPr sz="1850" i="1" u="none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1850" i="1" u="none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155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850" i="1" u="none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Samvidhaan</a:t>
            </a:r>
            <a:r>
              <a:rPr sz="1850" i="1" u="none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60" dirty="0">
                <a:solidFill>
                  <a:srgbClr val="FFFFFF"/>
                </a:solidFill>
                <a:latin typeface="Arial"/>
                <a:cs typeface="Arial"/>
              </a:rPr>
              <a:t>Path</a:t>
            </a:r>
            <a:r>
              <a:rPr sz="1850" i="1" u="none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70" dirty="0">
                <a:solidFill>
                  <a:srgbClr val="FFFFFF"/>
                </a:solidFill>
                <a:latin typeface="Arial"/>
                <a:cs typeface="Arial"/>
              </a:rPr>
              <a:t>stands</a:t>
            </a:r>
            <a:r>
              <a:rPr sz="1850" i="1" u="none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105" dirty="0">
                <a:solidFill>
                  <a:srgbClr val="FFFFFF"/>
                </a:solidFill>
                <a:latin typeface="Arial"/>
                <a:cs typeface="Arial"/>
              </a:rPr>
              <a:t>out</a:t>
            </a:r>
            <a:r>
              <a:rPr sz="1850" i="1" u="none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9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850" i="1" u="none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80" dirty="0">
                <a:solidFill>
                  <a:srgbClr val="FFFFFF"/>
                </a:solidFill>
                <a:latin typeface="Arial"/>
                <a:cs typeface="Arial"/>
              </a:rPr>
              <a:t>its </a:t>
            </a:r>
            <a:r>
              <a:rPr sz="1850" i="1" u="none" spc="10" dirty="0">
                <a:solidFill>
                  <a:srgbClr val="FFFFFF"/>
                </a:solidFill>
                <a:latin typeface="Arial"/>
                <a:cs typeface="Arial"/>
              </a:rPr>
              <a:t>focus</a:t>
            </a:r>
            <a:r>
              <a:rPr sz="1850" i="1" u="none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1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850" i="1" u="none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75" dirty="0">
                <a:solidFill>
                  <a:srgbClr val="FFFFFF"/>
                </a:solidFill>
                <a:latin typeface="Arial"/>
                <a:cs typeface="Arial"/>
              </a:rPr>
              <a:t>interactive</a:t>
            </a:r>
            <a:r>
              <a:rPr sz="1850" i="1" u="none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55" dirty="0">
                <a:solidFill>
                  <a:srgbClr val="FFFFFF"/>
                </a:solidFill>
                <a:latin typeface="Arial"/>
                <a:cs typeface="Arial"/>
              </a:rPr>
              <a:t>features,</a:t>
            </a:r>
            <a:r>
              <a:rPr sz="1850" i="1" u="none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10" dirty="0">
                <a:solidFill>
                  <a:srgbClr val="FFFFFF"/>
                </a:solidFill>
                <a:latin typeface="Arial"/>
                <a:cs typeface="Arial"/>
              </a:rPr>
              <a:t>gamification,</a:t>
            </a:r>
            <a:r>
              <a:rPr sz="1850" i="1" u="none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50" i="1" u="none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10" dirty="0">
                <a:solidFill>
                  <a:srgbClr val="FFFFFF"/>
                </a:solidFill>
                <a:latin typeface="Arial"/>
                <a:cs typeface="Arial"/>
              </a:rPr>
              <a:t>accessibility</a:t>
            </a:r>
            <a:r>
              <a:rPr sz="1850" i="1" u="none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5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50" i="1" u="none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45" dirty="0">
                <a:solidFill>
                  <a:srgbClr val="FFFFFF"/>
                </a:solidFill>
                <a:latin typeface="Arial"/>
                <a:cs typeface="Arial"/>
              </a:rPr>
              <a:t>regional</a:t>
            </a:r>
            <a:r>
              <a:rPr sz="1850" i="1" u="none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-10" dirty="0">
                <a:solidFill>
                  <a:srgbClr val="FFFFFF"/>
                </a:solidFill>
                <a:latin typeface="Arial"/>
                <a:cs typeface="Arial"/>
              </a:rPr>
              <a:t>languages.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30"/>
              </a:spcBef>
            </a:pPr>
            <a:endParaRPr sz="1850">
              <a:latin typeface="Arial"/>
              <a:cs typeface="Arial"/>
            </a:endParaRPr>
          </a:p>
          <a:p>
            <a:pPr marL="183515" marR="6011545" algn="ctr">
              <a:lnSpc>
                <a:spcPct val="125000"/>
              </a:lnSpc>
            </a:pPr>
            <a:r>
              <a:rPr sz="1850" b="1" i="1" u="heavy" spc="9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Addressing</a:t>
            </a:r>
            <a:r>
              <a:rPr sz="1850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50" b="1" i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Legal</a:t>
            </a:r>
            <a:r>
              <a:rPr sz="1850" b="1" i="1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1850" b="1" i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Literacy</a:t>
            </a:r>
            <a:r>
              <a:rPr sz="1850" b="1" i="1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1850" b="1" i="1" u="heavy" spc="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Barriers:</a:t>
            </a:r>
            <a:r>
              <a:rPr sz="1850" b="1" i="1" u="none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Complex</a:t>
            </a:r>
            <a:r>
              <a:rPr sz="1850" i="1" u="none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legal</a:t>
            </a:r>
            <a:r>
              <a:rPr sz="1850" i="1" u="none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55" dirty="0">
                <a:solidFill>
                  <a:srgbClr val="FFFFFF"/>
                </a:solidFill>
                <a:latin typeface="Arial"/>
                <a:cs typeface="Arial"/>
              </a:rPr>
              <a:t>jargon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50" i="1" u="none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50" i="1" u="none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lack</a:t>
            </a:r>
            <a:r>
              <a:rPr sz="1850" i="1" u="none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850" i="1" u="none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sz="1850" i="1" u="none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9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850" i="1" u="none" spc="55" dirty="0">
                <a:solidFill>
                  <a:srgbClr val="FFFFFF"/>
                </a:solidFill>
                <a:latin typeface="Arial"/>
                <a:cs typeface="Arial"/>
              </a:rPr>
              <a:t>resources </a:t>
            </a:r>
            <a:r>
              <a:rPr sz="1850" i="1" u="none" spc="75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850" i="1" u="none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75" dirty="0">
                <a:solidFill>
                  <a:srgbClr val="FFFFFF"/>
                </a:solidFill>
                <a:latin typeface="Arial"/>
                <a:cs typeface="Arial"/>
              </a:rPr>
              <a:t>major</a:t>
            </a:r>
            <a:r>
              <a:rPr sz="1850" i="1" u="none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obstacles.</a:t>
            </a:r>
            <a:r>
              <a:rPr sz="1850" i="1" u="none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Samvidhaan</a:t>
            </a:r>
            <a:r>
              <a:rPr sz="1850" i="1" u="none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60" dirty="0">
                <a:solidFill>
                  <a:srgbClr val="FFFFFF"/>
                </a:solidFill>
                <a:latin typeface="Arial"/>
                <a:cs typeface="Arial"/>
              </a:rPr>
              <a:t>Path</a:t>
            </a:r>
            <a:r>
              <a:rPr sz="1850" i="1" u="none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50" dirty="0">
                <a:solidFill>
                  <a:srgbClr val="FFFFFF"/>
                </a:solidFill>
                <a:latin typeface="Arial"/>
                <a:cs typeface="Arial"/>
              </a:rPr>
              <a:t>tackles</a:t>
            </a:r>
            <a:r>
              <a:rPr sz="1850" i="1" u="none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1850" i="1" u="none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850" i="1" u="none" spc="55" dirty="0">
                <a:solidFill>
                  <a:srgbClr val="FFFFFF"/>
                </a:solidFill>
                <a:latin typeface="Arial"/>
                <a:cs typeface="Arial"/>
              </a:rPr>
              <a:t> offering </a:t>
            </a:r>
            <a:r>
              <a:rPr sz="1850" i="1" u="none" spc="-10" dirty="0">
                <a:solidFill>
                  <a:srgbClr val="FFFFFF"/>
                </a:solidFill>
                <a:latin typeface="Arial"/>
                <a:cs typeface="Arial"/>
              </a:rPr>
              <a:t>simplified </a:t>
            </a:r>
            <a:r>
              <a:rPr sz="1850" i="1" u="none" spc="65" dirty="0">
                <a:solidFill>
                  <a:srgbClr val="FFFFFF"/>
                </a:solidFill>
                <a:latin typeface="Arial"/>
                <a:cs typeface="Arial"/>
              </a:rPr>
              <a:t>content,</a:t>
            </a:r>
            <a:r>
              <a:rPr sz="1850" i="1" u="none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45" dirty="0">
                <a:solidFill>
                  <a:srgbClr val="FFFFFF"/>
                </a:solidFill>
                <a:latin typeface="Arial"/>
                <a:cs typeface="Arial"/>
              </a:rPr>
              <a:t>regional</a:t>
            </a:r>
            <a:r>
              <a:rPr sz="1850" i="1" u="none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language</a:t>
            </a:r>
            <a:r>
              <a:rPr sz="1850" i="1" u="none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75" dirty="0">
                <a:solidFill>
                  <a:srgbClr val="FFFFFF"/>
                </a:solidFill>
                <a:latin typeface="Arial"/>
                <a:cs typeface="Arial"/>
              </a:rPr>
              <a:t>support,</a:t>
            </a:r>
            <a:r>
              <a:rPr sz="1850" i="1" u="none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50" i="1" u="none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50" dirty="0">
                <a:solidFill>
                  <a:srgbClr val="FFFFFF"/>
                </a:solidFill>
                <a:latin typeface="Arial"/>
                <a:cs typeface="Arial"/>
              </a:rPr>
              <a:t>audio-</a:t>
            </a:r>
            <a:r>
              <a:rPr sz="1850" i="1" u="none" dirty="0">
                <a:solidFill>
                  <a:srgbClr val="FFFFFF"/>
                </a:solidFill>
                <a:latin typeface="Arial"/>
                <a:cs typeface="Arial"/>
              </a:rPr>
              <a:t>visual</a:t>
            </a:r>
            <a:r>
              <a:rPr sz="1850" i="1" u="none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50" i="1" u="none" spc="-10" dirty="0">
                <a:solidFill>
                  <a:srgbClr val="FFFFFF"/>
                </a:solidFill>
                <a:latin typeface="Arial"/>
                <a:cs typeface="Arial"/>
              </a:rPr>
              <a:t>aids.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8B7B12F-76E4-7BFB-5716-15A2B2978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>
            <a:extLst>
              <a:ext uri="{FF2B5EF4-FFF2-40B4-BE49-F238E27FC236}">
                <a16:creationId xmlns:a16="http://schemas.microsoft.com/office/drawing/2014/main" id="{04F88F8A-99EE-D051-F8D7-60A06E57D7EF}"/>
              </a:ext>
            </a:extLst>
          </p:cNvPr>
          <p:cNvSpPr txBox="1"/>
          <p:nvPr/>
        </p:nvSpPr>
        <p:spPr>
          <a:xfrm>
            <a:off x="1725359" y="1908356"/>
            <a:ext cx="2670810" cy="715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70"/>
              </a:lnSpc>
            </a:pPr>
            <a:r>
              <a:rPr sz="2100" spc="-100" dirty="0">
                <a:solidFill>
                  <a:srgbClr val="FFFFFF"/>
                </a:solidFill>
                <a:latin typeface="Verdana"/>
                <a:cs typeface="Verdana"/>
              </a:rPr>
              <a:t>Content</a:t>
            </a:r>
            <a:r>
              <a:rPr sz="21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Verdana"/>
                <a:cs typeface="Verdana"/>
              </a:rPr>
              <a:t>Type</a:t>
            </a:r>
            <a:endParaRPr sz="2100">
              <a:latin typeface="Verdana"/>
              <a:cs typeface="Verdana"/>
            </a:endParaRPr>
          </a:p>
          <a:p>
            <a:pPr marR="257175">
              <a:lnSpc>
                <a:spcPct val="285300"/>
              </a:lnSpc>
              <a:spcBef>
                <a:spcPts val="40"/>
              </a:spcBef>
            </a:pPr>
            <a:r>
              <a:rPr sz="2300" spc="-140" dirty="0">
                <a:solidFill>
                  <a:srgbClr val="FFFFFF"/>
                </a:solidFill>
                <a:latin typeface="Verdana"/>
                <a:cs typeface="Verdana"/>
              </a:rPr>
              <a:t>Preamble</a:t>
            </a:r>
            <a:r>
              <a:rPr sz="23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254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sz="23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10" dirty="0">
                <a:solidFill>
                  <a:srgbClr val="FFFFFF"/>
                </a:solidFill>
                <a:latin typeface="Verdana"/>
                <a:cs typeface="Verdana"/>
              </a:rPr>
              <a:t>Rights </a:t>
            </a:r>
            <a:r>
              <a:rPr sz="2300" spc="-140" dirty="0">
                <a:solidFill>
                  <a:srgbClr val="FFFFFF"/>
                </a:solidFill>
                <a:latin typeface="Verdana"/>
                <a:cs typeface="Verdana"/>
              </a:rPr>
              <a:t>Case</a:t>
            </a:r>
            <a:r>
              <a:rPr sz="230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Verdana"/>
                <a:cs typeface="Verdana"/>
              </a:rPr>
              <a:t>Studies</a:t>
            </a: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870"/>
              </a:spcBef>
            </a:pP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r>
              <a:rPr sz="2300" spc="-165" dirty="0">
                <a:solidFill>
                  <a:srgbClr val="FFFFFF"/>
                </a:solidFill>
                <a:latin typeface="Verdana"/>
                <a:cs typeface="Verdana"/>
              </a:rPr>
              <a:t>Quizzes</a:t>
            </a:r>
            <a:r>
              <a:rPr sz="23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254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sz="230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Verdana"/>
                <a:cs typeface="Verdana"/>
              </a:rPr>
              <a:t>Games</a:t>
            </a:r>
            <a:endParaRPr sz="2300">
              <a:latin typeface="Verdana"/>
              <a:cs typeface="Verdana"/>
            </a:endParaRPr>
          </a:p>
          <a:p>
            <a:pPr>
              <a:lnSpc>
                <a:spcPct val="228300"/>
              </a:lnSpc>
              <a:spcBef>
                <a:spcPts val="1185"/>
              </a:spcBef>
            </a:pPr>
            <a:r>
              <a:rPr sz="2300" spc="-110" dirty="0">
                <a:solidFill>
                  <a:srgbClr val="FFFFFF"/>
                </a:solidFill>
                <a:latin typeface="Verdana"/>
                <a:cs typeface="Verdana"/>
              </a:rPr>
              <a:t>Multilingual</a:t>
            </a:r>
            <a:r>
              <a:rPr sz="23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Verdana"/>
                <a:cs typeface="Verdana"/>
              </a:rPr>
              <a:t>Content </a:t>
            </a:r>
            <a:r>
              <a:rPr sz="2300" spc="-130" dirty="0">
                <a:solidFill>
                  <a:srgbClr val="FFFFFF"/>
                </a:solidFill>
                <a:latin typeface="Verdana"/>
                <a:cs typeface="Verdana"/>
              </a:rPr>
              <a:t>Visual</a:t>
            </a:r>
            <a:r>
              <a:rPr sz="23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Verdana"/>
                <a:cs typeface="Verdana"/>
              </a:rPr>
              <a:t>Content</a:t>
            </a: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870"/>
              </a:spcBef>
            </a:pP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r>
              <a:rPr sz="2300" spc="-185" dirty="0">
                <a:solidFill>
                  <a:srgbClr val="FFFFFF"/>
                </a:solidFill>
                <a:latin typeface="Verdana"/>
                <a:cs typeface="Verdana"/>
              </a:rPr>
              <a:t>E-</a:t>
            </a:r>
            <a:r>
              <a:rPr sz="2300" spc="-165" dirty="0">
                <a:solidFill>
                  <a:srgbClr val="FFFFFF"/>
                </a:solidFill>
                <a:latin typeface="Verdana"/>
                <a:cs typeface="Verdana"/>
              </a:rPr>
              <a:t>books</a:t>
            </a:r>
            <a:r>
              <a:rPr sz="230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254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sz="23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Verdana"/>
                <a:cs typeface="Verdana"/>
              </a:rPr>
              <a:t>PDFs</a:t>
            </a: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715"/>
              </a:spcBef>
            </a:pP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r>
              <a:rPr sz="2300" spc="-125" dirty="0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sz="23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Verdana"/>
                <a:cs typeface="Verdana"/>
              </a:rPr>
              <a:t>Models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9E89715D-CF05-A3FE-06C0-7C28A0DE4EBC}"/>
              </a:ext>
            </a:extLst>
          </p:cNvPr>
          <p:cNvSpPr txBox="1"/>
          <p:nvPr/>
        </p:nvSpPr>
        <p:spPr>
          <a:xfrm>
            <a:off x="5640232" y="1884762"/>
            <a:ext cx="4881880" cy="7174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95"/>
              </a:lnSpc>
            </a:pPr>
            <a:r>
              <a:rPr sz="2300" spc="-10" dirty="0">
                <a:solidFill>
                  <a:srgbClr val="FFFFFF"/>
                </a:solidFill>
                <a:latin typeface="Verdana"/>
                <a:cs typeface="Verdana"/>
              </a:rPr>
              <a:t>Source</a:t>
            </a: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5"/>
              </a:spcBef>
            </a:pPr>
            <a:endParaRPr sz="2300">
              <a:latin typeface="Verdana"/>
              <a:cs typeface="Verdana"/>
            </a:endParaRPr>
          </a:p>
          <a:p>
            <a:pPr marR="1351280">
              <a:lnSpc>
                <a:spcPct val="114100"/>
              </a:lnSpc>
            </a:pPr>
            <a:r>
              <a:rPr sz="2300" spc="-175" dirty="0">
                <a:solidFill>
                  <a:srgbClr val="FFFFFF"/>
                </a:solidFill>
                <a:latin typeface="Verdana"/>
                <a:cs typeface="Verdana"/>
              </a:rPr>
              <a:t>Government</a:t>
            </a:r>
            <a:r>
              <a:rPr sz="23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40" dirty="0">
                <a:solidFill>
                  <a:srgbClr val="FFFFFF"/>
                </a:solidFill>
                <a:latin typeface="Verdana"/>
                <a:cs typeface="Verdana"/>
              </a:rPr>
              <a:t>Websites</a:t>
            </a:r>
            <a:r>
              <a:rPr sz="23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345" dirty="0">
                <a:solidFill>
                  <a:srgbClr val="FFFFFF"/>
                </a:solidFill>
                <a:latin typeface="Verdana"/>
                <a:cs typeface="Verdana"/>
              </a:rPr>
              <a:t>(e.g., </a:t>
            </a:r>
            <a:r>
              <a:rPr sz="2300" spc="-145" dirty="0">
                <a:solidFill>
                  <a:srgbClr val="FFFFFF"/>
                </a:solidFill>
                <a:latin typeface="Verdana"/>
                <a:cs typeface="Verdana"/>
              </a:rPr>
              <a:t>legislative.gov.in)</a:t>
            </a: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745"/>
              </a:spcBef>
            </a:pP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r>
              <a:rPr sz="2300" spc="-155" dirty="0">
                <a:solidFill>
                  <a:srgbClr val="FFFFFF"/>
                </a:solidFill>
                <a:latin typeface="Verdana"/>
                <a:cs typeface="Verdana"/>
              </a:rPr>
              <a:t>Legal</a:t>
            </a:r>
            <a:r>
              <a:rPr sz="23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Verdana"/>
                <a:cs typeface="Verdana"/>
              </a:rPr>
              <a:t>Portals</a:t>
            </a:r>
            <a:r>
              <a:rPr sz="23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335" dirty="0">
                <a:solidFill>
                  <a:srgbClr val="FFFFFF"/>
                </a:solidFill>
                <a:latin typeface="Verdana"/>
                <a:cs typeface="Verdana"/>
              </a:rPr>
              <a:t>(e.g.,</a:t>
            </a:r>
            <a:r>
              <a:rPr sz="23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70" dirty="0">
                <a:solidFill>
                  <a:srgbClr val="FFFFFF"/>
                </a:solidFill>
                <a:latin typeface="Verdana"/>
                <a:cs typeface="Verdana"/>
              </a:rPr>
              <a:t>LiveLaw)</a:t>
            </a:r>
            <a:endParaRPr sz="2300">
              <a:latin typeface="Verdana"/>
              <a:cs typeface="Verdana"/>
            </a:endParaRPr>
          </a:p>
          <a:p>
            <a:pPr>
              <a:lnSpc>
                <a:spcPts val="7490"/>
              </a:lnSpc>
              <a:spcBef>
                <a:spcPts val="969"/>
              </a:spcBef>
            </a:pPr>
            <a:r>
              <a:rPr sz="2300" spc="-140" dirty="0">
                <a:solidFill>
                  <a:srgbClr val="FFFFFF"/>
                </a:solidFill>
                <a:latin typeface="Verdana"/>
                <a:cs typeface="Verdana"/>
              </a:rPr>
              <a:t>Gamification</a:t>
            </a:r>
            <a:r>
              <a:rPr sz="23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25" dirty="0">
                <a:solidFill>
                  <a:srgbClr val="FFFFFF"/>
                </a:solidFill>
                <a:latin typeface="Verdana"/>
                <a:cs typeface="Verdana"/>
              </a:rPr>
              <a:t>Research</a:t>
            </a:r>
            <a:r>
              <a:rPr sz="23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335" dirty="0">
                <a:solidFill>
                  <a:srgbClr val="FFFFFF"/>
                </a:solidFill>
                <a:latin typeface="Verdana"/>
                <a:cs typeface="Verdana"/>
              </a:rPr>
              <a:t>(e.g.,</a:t>
            </a:r>
            <a:r>
              <a:rPr sz="23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25" dirty="0">
                <a:solidFill>
                  <a:srgbClr val="FFFFFF"/>
                </a:solidFill>
                <a:latin typeface="Verdana"/>
                <a:cs typeface="Verdana"/>
              </a:rPr>
              <a:t>Springer) </a:t>
            </a:r>
            <a:r>
              <a:rPr sz="2300" spc="-215" dirty="0">
                <a:solidFill>
                  <a:srgbClr val="FFFFFF"/>
                </a:solidFill>
                <a:latin typeface="Verdana"/>
                <a:cs typeface="Verdana"/>
              </a:rPr>
              <a:t>Google</a:t>
            </a:r>
            <a:r>
              <a:rPr sz="23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00" dirty="0">
                <a:solidFill>
                  <a:srgbClr val="FFFFFF"/>
                </a:solidFill>
                <a:latin typeface="Verdana"/>
                <a:cs typeface="Verdana"/>
              </a:rPr>
              <a:t>Translate</a:t>
            </a:r>
            <a:r>
              <a:rPr sz="23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Verdana"/>
                <a:cs typeface="Verdana"/>
              </a:rPr>
              <a:t>API</a:t>
            </a: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05"/>
              </a:spcBef>
            </a:pPr>
            <a:r>
              <a:rPr sz="2300" spc="-190" dirty="0">
                <a:solidFill>
                  <a:srgbClr val="FFFFFF"/>
                </a:solidFill>
                <a:latin typeface="Verdana"/>
                <a:cs typeface="Verdana"/>
              </a:rPr>
              <a:t>Open-</a:t>
            </a:r>
            <a:r>
              <a:rPr sz="2300" spc="-110" dirty="0">
                <a:solidFill>
                  <a:srgbClr val="FFFFFF"/>
                </a:solidFill>
                <a:latin typeface="Verdana"/>
                <a:cs typeface="Verdana"/>
              </a:rPr>
              <a:t>source</a:t>
            </a:r>
            <a:r>
              <a:rPr sz="230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35" dirty="0">
                <a:solidFill>
                  <a:srgbClr val="FFFFFF"/>
                </a:solidFill>
                <a:latin typeface="Verdana"/>
                <a:cs typeface="Verdana"/>
              </a:rPr>
              <a:t>Repositories</a:t>
            </a: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864"/>
              </a:spcBef>
            </a:pP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2300" spc="-120" dirty="0">
                <a:solidFill>
                  <a:srgbClr val="FFFFFF"/>
                </a:solidFill>
                <a:latin typeface="Verdana"/>
                <a:cs typeface="Verdana"/>
              </a:rPr>
              <a:t>National</a:t>
            </a:r>
            <a:r>
              <a:rPr sz="23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30" dirty="0">
                <a:solidFill>
                  <a:srgbClr val="FFFFFF"/>
                </a:solidFill>
                <a:latin typeface="Verdana"/>
                <a:cs typeface="Verdana"/>
              </a:rPr>
              <a:t>Digital</a:t>
            </a:r>
            <a:r>
              <a:rPr sz="23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14" dirty="0">
                <a:solidFill>
                  <a:srgbClr val="FFFFFF"/>
                </a:solidFill>
                <a:latin typeface="Verdana"/>
                <a:cs typeface="Verdana"/>
              </a:rPr>
              <a:t>Library,</a:t>
            </a:r>
            <a:r>
              <a:rPr sz="23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204" dirty="0">
                <a:solidFill>
                  <a:srgbClr val="FFFFFF"/>
                </a:solidFill>
                <a:latin typeface="Verdana"/>
                <a:cs typeface="Verdana"/>
              </a:rPr>
              <a:t>e-</a:t>
            </a:r>
            <a:r>
              <a:rPr sz="2300" spc="-10" dirty="0">
                <a:solidFill>
                  <a:srgbClr val="FFFFFF"/>
                </a:solidFill>
                <a:latin typeface="Verdana"/>
                <a:cs typeface="Verdana"/>
              </a:rPr>
              <a:t>Courts</a:t>
            </a: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r>
              <a:rPr sz="2300" spc="-155" dirty="0">
                <a:solidFill>
                  <a:srgbClr val="FFFFFF"/>
                </a:solidFill>
                <a:latin typeface="Verdana"/>
                <a:cs typeface="Verdana"/>
              </a:rPr>
              <a:t>EdTech</a:t>
            </a:r>
            <a:r>
              <a:rPr sz="23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25" dirty="0">
                <a:solidFill>
                  <a:srgbClr val="FFFFFF"/>
                </a:solidFill>
                <a:latin typeface="Verdana"/>
                <a:cs typeface="Verdana"/>
              </a:rPr>
              <a:t>Research</a:t>
            </a:r>
            <a:r>
              <a:rPr sz="23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Verdana"/>
                <a:cs typeface="Verdana"/>
              </a:rPr>
              <a:t>Papers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5103CAED-64FB-1A8E-5A22-09851F420D91}"/>
              </a:ext>
            </a:extLst>
          </p:cNvPr>
          <p:cNvSpPr txBox="1"/>
          <p:nvPr/>
        </p:nvSpPr>
        <p:spPr>
          <a:xfrm>
            <a:off x="11095238" y="1884762"/>
            <a:ext cx="5309235" cy="7374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95"/>
              </a:lnSpc>
            </a:pPr>
            <a:r>
              <a:rPr sz="2300" spc="-100" dirty="0">
                <a:solidFill>
                  <a:srgbClr val="FFFFFF"/>
                </a:solidFill>
                <a:latin typeface="Verdana"/>
                <a:cs typeface="Verdana"/>
              </a:rPr>
              <a:t>Platform</a:t>
            </a:r>
            <a:r>
              <a:rPr sz="23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Verdana"/>
                <a:cs typeface="Verdana"/>
              </a:rPr>
              <a:t>Integration</a:t>
            </a:r>
            <a:endParaRPr sz="2300">
              <a:latin typeface="Verdana"/>
              <a:cs typeface="Verdana"/>
            </a:endParaRPr>
          </a:p>
          <a:p>
            <a:pPr marR="895350">
              <a:lnSpc>
                <a:spcPct val="277200"/>
              </a:lnSpc>
              <a:spcBef>
                <a:spcPts val="225"/>
              </a:spcBef>
            </a:pPr>
            <a:r>
              <a:rPr sz="2300" spc="-105" dirty="0">
                <a:solidFill>
                  <a:srgbClr val="FFFFFF"/>
                </a:solidFill>
                <a:latin typeface="Verdana"/>
                <a:cs typeface="Verdana"/>
              </a:rPr>
              <a:t>Interactive</a:t>
            </a:r>
            <a:r>
              <a:rPr sz="23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10" dirty="0">
                <a:solidFill>
                  <a:srgbClr val="FFFFFF"/>
                </a:solidFill>
                <a:latin typeface="Verdana"/>
                <a:cs typeface="Verdana"/>
              </a:rPr>
              <a:t>articles,</a:t>
            </a:r>
            <a:r>
              <a:rPr sz="23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Verdana"/>
                <a:cs typeface="Verdana"/>
              </a:rPr>
              <a:t>quizzes </a:t>
            </a:r>
            <a:r>
              <a:rPr sz="2300" spc="-140" dirty="0">
                <a:solidFill>
                  <a:srgbClr val="FFFFFF"/>
                </a:solidFill>
                <a:latin typeface="Verdana"/>
                <a:cs typeface="Verdana"/>
              </a:rPr>
              <a:t>Story-</a:t>
            </a:r>
            <a:r>
              <a:rPr sz="2300" spc="-145" dirty="0">
                <a:solidFill>
                  <a:srgbClr val="FFFFFF"/>
                </a:solidFill>
                <a:latin typeface="Verdana"/>
                <a:cs typeface="Verdana"/>
              </a:rPr>
              <a:t>based</a:t>
            </a:r>
            <a:r>
              <a:rPr sz="23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05" dirty="0">
                <a:solidFill>
                  <a:srgbClr val="FFFFFF"/>
                </a:solidFill>
                <a:latin typeface="Verdana"/>
                <a:cs typeface="Verdana"/>
              </a:rPr>
              <a:t>formats</a:t>
            </a:r>
            <a:r>
              <a:rPr sz="23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2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3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25" dirty="0">
                <a:solidFill>
                  <a:srgbClr val="FFFFFF"/>
                </a:solidFill>
                <a:latin typeface="Verdana"/>
                <a:cs typeface="Verdana"/>
              </a:rPr>
              <a:t>quizzes </a:t>
            </a:r>
            <a:r>
              <a:rPr sz="2300" spc="-165" dirty="0">
                <a:solidFill>
                  <a:srgbClr val="FFFFFF"/>
                </a:solidFill>
                <a:latin typeface="Verdana"/>
                <a:cs typeface="Verdana"/>
              </a:rPr>
              <a:t>Quiz</a:t>
            </a:r>
            <a:r>
              <a:rPr sz="23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85" dirty="0">
                <a:solidFill>
                  <a:srgbClr val="FFFFFF"/>
                </a:solidFill>
                <a:latin typeface="Verdana"/>
                <a:cs typeface="Verdana"/>
              </a:rPr>
              <a:t>structure,</a:t>
            </a:r>
            <a:r>
              <a:rPr sz="23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45" dirty="0">
                <a:solidFill>
                  <a:srgbClr val="FFFFFF"/>
                </a:solidFill>
                <a:latin typeface="Verdana"/>
                <a:cs typeface="Verdana"/>
              </a:rPr>
              <a:t>scoring,</a:t>
            </a:r>
            <a:r>
              <a:rPr sz="23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Verdana"/>
                <a:cs typeface="Verdana"/>
              </a:rPr>
              <a:t>feedback</a:t>
            </a:r>
            <a:endParaRPr sz="2300">
              <a:latin typeface="Verdana"/>
              <a:cs typeface="Verdana"/>
            </a:endParaRPr>
          </a:p>
          <a:p>
            <a:pPr marR="314325">
              <a:lnSpc>
                <a:spcPct val="228300"/>
              </a:lnSpc>
              <a:spcBef>
                <a:spcPts val="1185"/>
              </a:spcBef>
            </a:pPr>
            <a:r>
              <a:rPr sz="2300" spc="-170" dirty="0">
                <a:solidFill>
                  <a:srgbClr val="FFFFFF"/>
                </a:solidFill>
                <a:latin typeface="Verdana"/>
                <a:cs typeface="Verdana"/>
              </a:rPr>
              <a:t>Language</a:t>
            </a:r>
            <a:r>
              <a:rPr sz="23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Verdana"/>
                <a:cs typeface="Verdana"/>
              </a:rPr>
              <a:t>switching,</a:t>
            </a:r>
            <a:r>
              <a:rPr sz="23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30" dirty="0">
                <a:solidFill>
                  <a:srgbClr val="FFFFFF"/>
                </a:solidFill>
                <a:latin typeface="Verdana"/>
                <a:cs typeface="Verdana"/>
              </a:rPr>
              <a:t>multilingual</a:t>
            </a:r>
            <a:r>
              <a:rPr sz="23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45" dirty="0">
                <a:solidFill>
                  <a:srgbClr val="FFFFFF"/>
                </a:solidFill>
                <a:latin typeface="Verdana"/>
                <a:cs typeface="Verdana"/>
              </a:rPr>
              <a:t>PDFs </a:t>
            </a:r>
            <a:r>
              <a:rPr sz="2300" spc="-130" dirty="0">
                <a:solidFill>
                  <a:srgbClr val="FFFFFF"/>
                </a:solidFill>
                <a:latin typeface="Verdana"/>
                <a:cs typeface="Verdana"/>
              </a:rPr>
              <a:t>Visual</a:t>
            </a:r>
            <a:r>
              <a:rPr sz="23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65" dirty="0">
                <a:solidFill>
                  <a:srgbClr val="FFFFFF"/>
                </a:solidFill>
                <a:latin typeface="Verdana"/>
                <a:cs typeface="Verdana"/>
              </a:rPr>
              <a:t>aids,</a:t>
            </a:r>
            <a:r>
              <a:rPr sz="23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30" dirty="0">
                <a:solidFill>
                  <a:srgbClr val="FFFFFF"/>
                </a:solidFill>
                <a:latin typeface="Verdana"/>
                <a:cs typeface="Verdana"/>
              </a:rPr>
              <a:t>infographics</a:t>
            </a: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870"/>
              </a:spcBef>
            </a:pP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r>
              <a:rPr sz="2300" spc="-140" dirty="0">
                <a:solidFill>
                  <a:srgbClr val="FFFFFF"/>
                </a:solidFill>
                <a:latin typeface="Verdana"/>
                <a:cs typeface="Verdana"/>
              </a:rPr>
              <a:t>Linked</a:t>
            </a:r>
            <a:r>
              <a:rPr sz="23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00" dirty="0">
                <a:solidFill>
                  <a:srgbClr val="FFFFFF"/>
                </a:solidFill>
                <a:latin typeface="Verdana"/>
                <a:cs typeface="Verdana"/>
              </a:rPr>
              <a:t>resources</a:t>
            </a:r>
            <a:r>
              <a:rPr sz="23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7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3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60" dirty="0">
                <a:solidFill>
                  <a:srgbClr val="FFFFFF"/>
                </a:solidFill>
                <a:latin typeface="Verdana"/>
                <a:cs typeface="Verdana"/>
              </a:rPr>
              <a:t>further</a:t>
            </a:r>
            <a:r>
              <a:rPr sz="23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05" dirty="0">
                <a:solidFill>
                  <a:srgbClr val="FFFFFF"/>
                </a:solidFill>
                <a:latin typeface="Verdana"/>
                <a:cs typeface="Verdana"/>
              </a:rPr>
              <a:t>exploration</a:t>
            </a: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45"/>
              </a:spcBef>
            </a:pPr>
            <a:endParaRPr sz="2300">
              <a:latin typeface="Verdana"/>
              <a:cs typeface="Verdana"/>
            </a:endParaRPr>
          </a:p>
          <a:p>
            <a:pPr marR="1137920">
              <a:lnSpc>
                <a:spcPct val="114100"/>
              </a:lnSpc>
            </a:pPr>
            <a:r>
              <a:rPr sz="2300" spc="-125" dirty="0">
                <a:solidFill>
                  <a:srgbClr val="FFFFFF"/>
                </a:solidFill>
                <a:latin typeface="Verdana"/>
                <a:cs typeface="Verdana"/>
              </a:rPr>
              <a:t>Personalized</a:t>
            </a:r>
            <a:r>
              <a:rPr sz="23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05" dirty="0">
                <a:solidFill>
                  <a:srgbClr val="FFFFFF"/>
                </a:solidFill>
                <a:latin typeface="Verdana"/>
                <a:cs typeface="Verdana"/>
              </a:rPr>
              <a:t>progress</a:t>
            </a:r>
            <a:r>
              <a:rPr sz="23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300" spc="-100" dirty="0">
                <a:solidFill>
                  <a:srgbClr val="FFFFFF"/>
                </a:solidFill>
                <a:latin typeface="Verdana"/>
                <a:cs typeface="Verdana"/>
              </a:rPr>
              <a:t>tracking, </a:t>
            </a:r>
            <a:r>
              <a:rPr sz="2300" spc="-80" dirty="0">
                <a:solidFill>
                  <a:srgbClr val="FFFFFF"/>
                </a:solidFill>
                <a:latin typeface="Verdana"/>
                <a:cs typeface="Verdana"/>
              </a:rPr>
              <a:t>recommendations</a:t>
            </a:r>
            <a:endParaRPr sz="2300">
              <a:latin typeface="Verdana"/>
              <a:cs typeface="Verdana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D95BA95-871A-A65A-8118-D461A9AB8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21" y="0"/>
            <a:ext cx="18313021" cy="1033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37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41F2684-6F2F-1070-27FC-01F2C3886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>
            <a:extLst>
              <a:ext uri="{FF2B5EF4-FFF2-40B4-BE49-F238E27FC236}">
                <a16:creationId xmlns:a16="http://schemas.microsoft.com/office/drawing/2014/main" id="{AC114AF6-C4D8-77A7-F29D-A96528C02E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69258" y="76879"/>
            <a:ext cx="7949565" cy="1028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endParaRPr spc="-43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9F89126-A5F2-75DD-90C9-9DE131950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34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46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363" y="144558"/>
              <a:ext cx="1838324" cy="7429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4005" y="144558"/>
              <a:ext cx="1390649" cy="13620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705620" y="8780268"/>
              <a:ext cx="1582420" cy="1506855"/>
            </a:xfrm>
            <a:custGeom>
              <a:avLst/>
              <a:gdLst/>
              <a:ahLst/>
              <a:cxnLst/>
              <a:rect l="l" t="t" r="r" b="b"/>
              <a:pathLst>
                <a:path w="1582419" h="1506854">
                  <a:moveTo>
                    <a:pt x="36348" y="1506731"/>
                  </a:moveTo>
                  <a:lnTo>
                    <a:pt x="0" y="1506731"/>
                  </a:lnTo>
                  <a:lnTo>
                    <a:pt x="7773" y="1457362"/>
                  </a:lnTo>
                  <a:lnTo>
                    <a:pt x="17014" y="1407956"/>
                  </a:lnTo>
                  <a:lnTo>
                    <a:pt x="27666" y="1358866"/>
                  </a:lnTo>
                  <a:lnTo>
                    <a:pt x="39725" y="1310107"/>
                  </a:lnTo>
                  <a:lnTo>
                    <a:pt x="53190" y="1261691"/>
                  </a:lnTo>
                  <a:lnTo>
                    <a:pt x="68057" y="1213635"/>
                  </a:lnTo>
                  <a:lnTo>
                    <a:pt x="84323" y="1165951"/>
                  </a:lnTo>
                  <a:lnTo>
                    <a:pt x="101985" y="1118654"/>
                  </a:lnTo>
                  <a:lnTo>
                    <a:pt x="121041" y="1071759"/>
                  </a:lnTo>
                  <a:lnTo>
                    <a:pt x="140704" y="1026986"/>
                  </a:lnTo>
                  <a:lnTo>
                    <a:pt x="161535" y="982881"/>
                  </a:lnTo>
                  <a:lnTo>
                    <a:pt x="183527" y="939456"/>
                  </a:lnTo>
                  <a:lnTo>
                    <a:pt x="206671" y="896722"/>
                  </a:lnTo>
                  <a:lnTo>
                    <a:pt x="230961" y="854690"/>
                  </a:lnTo>
                  <a:lnTo>
                    <a:pt x="256388" y="813372"/>
                  </a:lnTo>
                  <a:lnTo>
                    <a:pt x="282945" y="772779"/>
                  </a:lnTo>
                  <a:lnTo>
                    <a:pt x="310624" y="732924"/>
                  </a:lnTo>
                  <a:lnTo>
                    <a:pt x="339417" y="693816"/>
                  </a:lnTo>
                  <a:lnTo>
                    <a:pt x="369317" y="655469"/>
                  </a:lnTo>
                  <a:lnTo>
                    <a:pt x="400316" y="617893"/>
                  </a:lnTo>
                  <a:lnTo>
                    <a:pt x="432406" y="581100"/>
                  </a:lnTo>
                  <a:lnTo>
                    <a:pt x="465581" y="545102"/>
                  </a:lnTo>
                  <a:lnTo>
                    <a:pt x="499831" y="509909"/>
                  </a:lnTo>
                  <a:lnTo>
                    <a:pt x="535023" y="475658"/>
                  </a:lnTo>
                  <a:lnTo>
                    <a:pt x="571020" y="442482"/>
                  </a:lnTo>
                  <a:lnTo>
                    <a:pt x="607811" y="410389"/>
                  </a:lnTo>
                  <a:lnTo>
                    <a:pt x="645384" y="379387"/>
                  </a:lnTo>
                  <a:lnTo>
                    <a:pt x="683728" y="349483"/>
                  </a:lnTo>
                  <a:lnTo>
                    <a:pt x="722831" y="320685"/>
                  </a:lnTo>
                  <a:lnTo>
                    <a:pt x="762683" y="293000"/>
                  </a:lnTo>
                  <a:lnTo>
                    <a:pt x="803272" y="266438"/>
                  </a:lnTo>
                  <a:lnTo>
                    <a:pt x="844587" y="241004"/>
                  </a:lnTo>
                  <a:lnTo>
                    <a:pt x="886615" y="216708"/>
                  </a:lnTo>
                  <a:lnTo>
                    <a:pt x="929347" y="193556"/>
                  </a:lnTo>
                  <a:lnTo>
                    <a:pt x="972770" y="171557"/>
                  </a:lnTo>
                  <a:lnTo>
                    <a:pt x="1016873" y="150718"/>
                  </a:lnTo>
                  <a:lnTo>
                    <a:pt x="1061645" y="131047"/>
                  </a:lnTo>
                  <a:lnTo>
                    <a:pt x="1108548" y="111984"/>
                  </a:lnTo>
                  <a:lnTo>
                    <a:pt x="1155853" y="94316"/>
                  </a:lnTo>
                  <a:lnTo>
                    <a:pt x="1203544" y="78045"/>
                  </a:lnTo>
                  <a:lnTo>
                    <a:pt x="1251609" y="63174"/>
                  </a:lnTo>
                  <a:lnTo>
                    <a:pt x="1300033" y="49705"/>
                  </a:lnTo>
                  <a:lnTo>
                    <a:pt x="1348801" y="37643"/>
                  </a:lnTo>
                  <a:lnTo>
                    <a:pt x="1397901" y="26989"/>
                  </a:lnTo>
                  <a:lnTo>
                    <a:pt x="1447317" y="17747"/>
                  </a:lnTo>
                  <a:lnTo>
                    <a:pt x="1497035" y="9918"/>
                  </a:lnTo>
                  <a:lnTo>
                    <a:pt x="1547042" y="3507"/>
                  </a:lnTo>
                  <a:lnTo>
                    <a:pt x="1582375" y="0"/>
                  </a:lnTo>
                  <a:lnTo>
                    <a:pt x="1582375" y="35936"/>
                  </a:lnTo>
                  <a:lnTo>
                    <a:pt x="1575431" y="36522"/>
                  </a:lnTo>
                  <a:lnTo>
                    <a:pt x="1523883" y="42426"/>
                  </a:lnTo>
                  <a:lnTo>
                    <a:pt x="1472639" y="49861"/>
                  </a:lnTo>
                  <a:lnTo>
                    <a:pt x="1421716" y="58824"/>
                  </a:lnTo>
                  <a:lnTo>
                    <a:pt x="1371129" y="69310"/>
                  </a:lnTo>
                  <a:lnTo>
                    <a:pt x="1320894" y="81318"/>
                  </a:lnTo>
                  <a:lnTo>
                    <a:pt x="1271028" y="94843"/>
                  </a:lnTo>
                  <a:lnTo>
                    <a:pt x="1221547" y="109882"/>
                  </a:lnTo>
                  <a:lnTo>
                    <a:pt x="1172466" y="126432"/>
                  </a:lnTo>
                  <a:lnTo>
                    <a:pt x="1123801" y="144489"/>
                  </a:lnTo>
                  <a:lnTo>
                    <a:pt x="1075569" y="164051"/>
                  </a:lnTo>
                  <a:lnTo>
                    <a:pt x="1028356" y="184849"/>
                  </a:lnTo>
                  <a:lnTo>
                    <a:pt x="981902" y="206974"/>
                  </a:lnTo>
                  <a:lnTo>
                    <a:pt x="936222" y="230417"/>
                  </a:lnTo>
                  <a:lnTo>
                    <a:pt x="891331" y="255169"/>
                  </a:lnTo>
                  <a:lnTo>
                    <a:pt x="847242" y="281220"/>
                  </a:lnTo>
                  <a:lnTo>
                    <a:pt x="803970" y="308560"/>
                  </a:lnTo>
                  <a:lnTo>
                    <a:pt x="761528" y="337180"/>
                  </a:lnTo>
                  <a:lnTo>
                    <a:pt x="719930" y="367071"/>
                  </a:lnTo>
                  <a:lnTo>
                    <a:pt x="679191" y="398223"/>
                  </a:lnTo>
                  <a:lnTo>
                    <a:pt x="639325" y="430627"/>
                  </a:lnTo>
                  <a:lnTo>
                    <a:pt x="600345" y="464273"/>
                  </a:lnTo>
                  <a:lnTo>
                    <a:pt x="562267" y="499151"/>
                  </a:lnTo>
                  <a:lnTo>
                    <a:pt x="525103" y="535252"/>
                  </a:lnTo>
                  <a:lnTo>
                    <a:pt x="489010" y="572416"/>
                  </a:lnTo>
                  <a:lnTo>
                    <a:pt x="454139" y="610495"/>
                  </a:lnTo>
                  <a:lnTo>
                    <a:pt x="420502" y="649474"/>
                  </a:lnTo>
                  <a:lnTo>
                    <a:pt x="388106" y="689341"/>
                  </a:lnTo>
                  <a:lnTo>
                    <a:pt x="356961" y="730080"/>
                  </a:lnTo>
                  <a:lnTo>
                    <a:pt x="327077" y="771677"/>
                  </a:lnTo>
                  <a:lnTo>
                    <a:pt x="298463" y="814119"/>
                  </a:lnTo>
                  <a:lnTo>
                    <a:pt x="271128" y="857392"/>
                  </a:lnTo>
                  <a:lnTo>
                    <a:pt x="245082" y="901481"/>
                  </a:lnTo>
                  <a:lnTo>
                    <a:pt x="220334" y="946372"/>
                  </a:lnTo>
                  <a:lnTo>
                    <a:pt x="196894" y="992052"/>
                  </a:lnTo>
                  <a:lnTo>
                    <a:pt x="174770" y="1038505"/>
                  </a:lnTo>
                  <a:lnTo>
                    <a:pt x="153973" y="1085719"/>
                  </a:lnTo>
                  <a:lnTo>
                    <a:pt x="134419" y="1133942"/>
                  </a:lnTo>
                  <a:lnTo>
                    <a:pt x="116370" y="1182599"/>
                  </a:lnTo>
                  <a:lnTo>
                    <a:pt x="99828" y="1231671"/>
                  </a:lnTo>
                  <a:lnTo>
                    <a:pt x="84795" y="1281144"/>
                  </a:lnTo>
                  <a:lnTo>
                    <a:pt x="71277" y="1331001"/>
                  </a:lnTo>
                  <a:lnTo>
                    <a:pt x="59275" y="1381225"/>
                  </a:lnTo>
                  <a:lnTo>
                    <a:pt x="48792" y="1431802"/>
                  </a:lnTo>
                  <a:lnTo>
                    <a:pt x="39832" y="1482714"/>
                  </a:lnTo>
                  <a:lnTo>
                    <a:pt x="36348" y="1506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12555" y="9071115"/>
              <a:ext cx="875444" cy="121588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7922456" y="10014787"/>
              <a:ext cx="348615" cy="243204"/>
            </a:xfrm>
            <a:custGeom>
              <a:avLst/>
              <a:gdLst/>
              <a:ahLst/>
              <a:cxnLst/>
              <a:rect l="l" t="t" r="r" b="b"/>
              <a:pathLst>
                <a:path w="348615" h="243204">
                  <a:moveTo>
                    <a:pt x="41414" y="219176"/>
                  </a:moveTo>
                  <a:lnTo>
                    <a:pt x="23444" y="201218"/>
                  </a:lnTo>
                  <a:lnTo>
                    <a:pt x="17957" y="201218"/>
                  </a:lnTo>
                  <a:lnTo>
                    <a:pt x="0" y="219176"/>
                  </a:lnTo>
                  <a:lnTo>
                    <a:pt x="0" y="224675"/>
                  </a:lnTo>
                  <a:lnTo>
                    <a:pt x="17957" y="242633"/>
                  </a:lnTo>
                  <a:lnTo>
                    <a:pt x="23444" y="242633"/>
                  </a:lnTo>
                  <a:lnTo>
                    <a:pt x="41414" y="224675"/>
                  </a:lnTo>
                  <a:lnTo>
                    <a:pt x="41414" y="221919"/>
                  </a:lnTo>
                  <a:lnTo>
                    <a:pt x="41414" y="219176"/>
                  </a:lnTo>
                  <a:close/>
                </a:path>
                <a:path w="348615" h="243204">
                  <a:moveTo>
                    <a:pt x="41414" y="118567"/>
                  </a:moveTo>
                  <a:lnTo>
                    <a:pt x="23444" y="100609"/>
                  </a:lnTo>
                  <a:lnTo>
                    <a:pt x="17957" y="100609"/>
                  </a:lnTo>
                  <a:lnTo>
                    <a:pt x="0" y="118567"/>
                  </a:lnTo>
                  <a:lnTo>
                    <a:pt x="0" y="124066"/>
                  </a:lnTo>
                  <a:lnTo>
                    <a:pt x="17957" y="142024"/>
                  </a:lnTo>
                  <a:lnTo>
                    <a:pt x="23444" y="142024"/>
                  </a:lnTo>
                  <a:lnTo>
                    <a:pt x="41414" y="124066"/>
                  </a:lnTo>
                  <a:lnTo>
                    <a:pt x="41414" y="121323"/>
                  </a:lnTo>
                  <a:lnTo>
                    <a:pt x="41414" y="118567"/>
                  </a:lnTo>
                  <a:close/>
                </a:path>
                <a:path w="348615" h="243204">
                  <a:moveTo>
                    <a:pt x="41414" y="17970"/>
                  </a:moveTo>
                  <a:lnTo>
                    <a:pt x="23444" y="0"/>
                  </a:lnTo>
                  <a:lnTo>
                    <a:pt x="17957" y="0"/>
                  </a:lnTo>
                  <a:lnTo>
                    <a:pt x="0" y="17970"/>
                  </a:lnTo>
                  <a:lnTo>
                    <a:pt x="0" y="23456"/>
                  </a:lnTo>
                  <a:lnTo>
                    <a:pt x="17957" y="41414"/>
                  </a:lnTo>
                  <a:lnTo>
                    <a:pt x="23444" y="41414"/>
                  </a:lnTo>
                  <a:lnTo>
                    <a:pt x="41414" y="23456"/>
                  </a:lnTo>
                  <a:lnTo>
                    <a:pt x="41414" y="20713"/>
                  </a:lnTo>
                  <a:lnTo>
                    <a:pt x="41414" y="17970"/>
                  </a:lnTo>
                  <a:close/>
                </a:path>
                <a:path w="348615" h="243204">
                  <a:moveTo>
                    <a:pt x="143764" y="219176"/>
                  </a:moveTo>
                  <a:lnTo>
                    <a:pt x="125806" y="201218"/>
                  </a:lnTo>
                  <a:lnTo>
                    <a:pt x="120307" y="201218"/>
                  </a:lnTo>
                  <a:lnTo>
                    <a:pt x="102349" y="219176"/>
                  </a:lnTo>
                  <a:lnTo>
                    <a:pt x="102349" y="224675"/>
                  </a:lnTo>
                  <a:lnTo>
                    <a:pt x="120307" y="242633"/>
                  </a:lnTo>
                  <a:lnTo>
                    <a:pt x="125806" y="242633"/>
                  </a:lnTo>
                  <a:lnTo>
                    <a:pt x="143764" y="224675"/>
                  </a:lnTo>
                  <a:lnTo>
                    <a:pt x="143764" y="221919"/>
                  </a:lnTo>
                  <a:lnTo>
                    <a:pt x="143764" y="219176"/>
                  </a:lnTo>
                  <a:close/>
                </a:path>
                <a:path w="348615" h="243204">
                  <a:moveTo>
                    <a:pt x="143764" y="118567"/>
                  </a:moveTo>
                  <a:lnTo>
                    <a:pt x="125806" y="100609"/>
                  </a:lnTo>
                  <a:lnTo>
                    <a:pt x="120307" y="100609"/>
                  </a:lnTo>
                  <a:lnTo>
                    <a:pt x="102349" y="118567"/>
                  </a:lnTo>
                  <a:lnTo>
                    <a:pt x="102349" y="124066"/>
                  </a:lnTo>
                  <a:lnTo>
                    <a:pt x="120307" y="142024"/>
                  </a:lnTo>
                  <a:lnTo>
                    <a:pt x="125806" y="142024"/>
                  </a:lnTo>
                  <a:lnTo>
                    <a:pt x="143764" y="124066"/>
                  </a:lnTo>
                  <a:lnTo>
                    <a:pt x="143764" y="121323"/>
                  </a:lnTo>
                  <a:lnTo>
                    <a:pt x="143764" y="118567"/>
                  </a:lnTo>
                  <a:close/>
                </a:path>
                <a:path w="348615" h="243204">
                  <a:moveTo>
                    <a:pt x="143764" y="17970"/>
                  </a:moveTo>
                  <a:lnTo>
                    <a:pt x="125806" y="0"/>
                  </a:lnTo>
                  <a:lnTo>
                    <a:pt x="120307" y="0"/>
                  </a:lnTo>
                  <a:lnTo>
                    <a:pt x="102349" y="17970"/>
                  </a:lnTo>
                  <a:lnTo>
                    <a:pt x="102349" y="23456"/>
                  </a:lnTo>
                  <a:lnTo>
                    <a:pt x="120307" y="41414"/>
                  </a:lnTo>
                  <a:lnTo>
                    <a:pt x="125806" y="41414"/>
                  </a:lnTo>
                  <a:lnTo>
                    <a:pt x="143764" y="23456"/>
                  </a:lnTo>
                  <a:lnTo>
                    <a:pt x="143764" y="20713"/>
                  </a:lnTo>
                  <a:lnTo>
                    <a:pt x="143764" y="17970"/>
                  </a:lnTo>
                  <a:close/>
                </a:path>
                <a:path w="348615" h="243204">
                  <a:moveTo>
                    <a:pt x="246011" y="219176"/>
                  </a:moveTo>
                  <a:lnTo>
                    <a:pt x="228041" y="201218"/>
                  </a:lnTo>
                  <a:lnTo>
                    <a:pt x="222554" y="201218"/>
                  </a:lnTo>
                  <a:lnTo>
                    <a:pt x="204584" y="219176"/>
                  </a:lnTo>
                  <a:lnTo>
                    <a:pt x="204584" y="224675"/>
                  </a:lnTo>
                  <a:lnTo>
                    <a:pt x="222554" y="242633"/>
                  </a:lnTo>
                  <a:lnTo>
                    <a:pt x="228041" y="242633"/>
                  </a:lnTo>
                  <a:lnTo>
                    <a:pt x="246011" y="224675"/>
                  </a:lnTo>
                  <a:lnTo>
                    <a:pt x="246011" y="221919"/>
                  </a:lnTo>
                  <a:lnTo>
                    <a:pt x="246011" y="219176"/>
                  </a:lnTo>
                  <a:close/>
                </a:path>
                <a:path w="348615" h="243204">
                  <a:moveTo>
                    <a:pt x="246011" y="118567"/>
                  </a:moveTo>
                  <a:lnTo>
                    <a:pt x="228041" y="100609"/>
                  </a:lnTo>
                  <a:lnTo>
                    <a:pt x="222554" y="100609"/>
                  </a:lnTo>
                  <a:lnTo>
                    <a:pt x="204584" y="118567"/>
                  </a:lnTo>
                  <a:lnTo>
                    <a:pt x="204584" y="124066"/>
                  </a:lnTo>
                  <a:lnTo>
                    <a:pt x="222554" y="142024"/>
                  </a:lnTo>
                  <a:lnTo>
                    <a:pt x="228041" y="142024"/>
                  </a:lnTo>
                  <a:lnTo>
                    <a:pt x="246011" y="124066"/>
                  </a:lnTo>
                  <a:lnTo>
                    <a:pt x="246011" y="121323"/>
                  </a:lnTo>
                  <a:lnTo>
                    <a:pt x="246011" y="118567"/>
                  </a:lnTo>
                  <a:close/>
                </a:path>
                <a:path w="348615" h="243204">
                  <a:moveTo>
                    <a:pt x="246011" y="17970"/>
                  </a:moveTo>
                  <a:lnTo>
                    <a:pt x="228041" y="0"/>
                  </a:lnTo>
                  <a:lnTo>
                    <a:pt x="222554" y="0"/>
                  </a:lnTo>
                  <a:lnTo>
                    <a:pt x="204584" y="17970"/>
                  </a:lnTo>
                  <a:lnTo>
                    <a:pt x="204584" y="23456"/>
                  </a:lnTo>
                  <a:lnTo>
                    <a:pt x="222554" y="41414"/>
                  </a:lnTo>
                  <a:lnTo>
                    <a:pt x="228041" y="41414"/>
                  </a:lnTo>
                  <a:lnTo>
                    <a:pt x="246011" y="23456"/>
                  </a:lnTo>
                  <a:lnTo>
                    <a:pt x="246011" y="20713"/>
                  </a:lnTo>
                  <a:lnTo>
                    <a:pt x="246011" y="17970"/>
                  </a:lnTo>
                  <a:close/>
                </a:path>
                <a:path w="348615" h="243204">
                  <a:moveTo>
                    <a:pt x="348361" y="219176"/>
                  </a:moveTo>
                  <a:lnTo>
                    <a:pt x="330390" y="201218"/>
                  </a:lnTo>
                  <a:lnTo>
                    <a:pt x="324904" y="201218"/>
                  </a:lnTo>
                  <a:lnTo>
                    <a:pt x="306933" y="219176"/>
                  </a:lnTo>
                  <a:lnTo>
                    <a:pt x="306933" y="224675"/>
                  </a:lnTo>
                  <a:lnTo>
                    <a:pt x="324904" y="242633"/>
                  </a:lnTo>
                  <a:lnTo>
                    <a:pt x="330390" y="242633"/>
                  </a:lnTo>
                  <a:lnTo>
                    <a:pt x="348361" y="224675"/>
                  </a:lnTo>
                  <a:lnTo>
                    <a:pt x="348361" y="221919"/>
                  </a:lnTo>
                  <a:lnTo>
                    <a:pt x="348361" y="219176"/>
                  </a:lnTo>
                  <a:close/>
                </a:path>
                <a:path w="348615" h="243204">
                  <a:moveTo>
                    <a:pt x="348361" y="118567"/>
                  </a:moveTo>
                  <a:lnTo>
                    <a:pt x="330390" y="100609"/>
                  </a:lnTo>
                  <a:lnTo>
                    <a:pt x="324904" y="100609"/>
                  </a:lnTo>
                  <a:lnTo>
                    <a:pt x="306933" y="118567"/>
                  </a:lnTo>
                  <a:lnTo>
                    <a:pt x="306933" y="124066"/>
                  </a:lnTo>
                  <a:lnTo>
                    <a:pt x="324904" y="142024"/>
                  </a:lnTo>
                  <a:lnTo>
                    <a:pt x="330390" y="142024"/>
                  </a:lnTo>
                  <a:lnTo>
                    <a:pt x="348361" y="124066"/>
                  </a:lnTo>
                  <a:lnTo>
                    <a:pt x="348361" y="121323"/>
                  </a:lnTo>
                  <a:lnTo>
                    <a:pt x="348361" y="118567"/>
                  </a:lnTo>
                  <a:close/>
                </a:path>
                <a:path w="348615" h="243204">
                  <a:moveTo>
                    <a:pt x="348361" y="17970"/>
                  </a:moveTo>
                  <a:lnTo>
                    <a:pt x="330390" y="0"/>
                  </a:lnTo>
                  <a:lnTo>
                    <a:pt x="324904" y="0"/>
                  </a:lnTo>
                  <a:lnTo>
                    <a:pt x="306933" y="17970"/>
                  </a:lnTo>
                  <a:lnTo>
                    <a:pt x="306933" y="23456"/>
                  </a:lnTo>
                  <a:lnTo>
                    <a:pt x="324904" y="41414"/>
                  </a:lnTo>
                  <a:lnTo>
                    <a:pt x="330390" y="41414"/>
                  </a:lnTo>
                  <a:lnTo>
                    <a:pt x="348361" y="23456"/>
                  </a:lnTo>
                  <a:lnTo>
                    <a:pt x="348361" y="20713"/>
                  </a:lnTo>
                  <a:lnTo>
                    <a:pt x="348361" y="17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74713" y="9694022"/>
              <a:ext cx="84094" cy="834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75731" y="9694022"/>
              <a:ext cx="84094" cy="8346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62058" y="9694022"/>
              <a:ext cx="84095" cy="834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063077" y="9694022"/>
              <a:ext cx="84095" cy="8346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0" y="0"/>
              <a:ext cx="1806575" cy="1934210"/>
            </a:xfrm>
            <a:custGeom>
              <a:avLst/>
              <a:gdLst/>
              <a:ahLst/>
              <a:cxnLst/>
              <a:rect l="l" t="t" r="r" b="b"/>
              <a:pathLst>
                <a:path w="1806575" h="1934210">
                  <a:moveTo>
                    <a:pt x="1763790" y="0"/>
                  </a:moveTo>
                  <a:lnTo>
                    <a:pt x="1806021" y="0"/>
                  </a:lnTo>
                  <a:lnTo>
                    <a:pt x="1805070" y="16364"/>
                  </a:lnTo>
                  <a:lnTo>
                    <a:pt x="1801078" y="65316"/>
                  </a:lnTo>
                  <a:lnTo>
                    <a:pt x="1795950" y="114058"/>
                  </a:lnTo>
                  <a:lnTo>
                    <a:pt x="1789687" y="162580"/>
                  </a:lnTo>
                  <a:lnTo>
                    <a:pt x="1782291" y="210872"/>
                  </a:lnTo>
                  <a:lnTo>
                    <a:pt x="1773765" y="258925"/>
                  </a:lnTo>
                  <a:lnTo>
                    <a:pt x="1764110" y="306731"/>
                  </a:lnTo>
                  <a:lnTo>
                    <a:pt x="1753328" y="354279"/>
                  </a:lnTo>
                  <a:lnTo>
                    <a:pt x="1741422" y="401560"/>
                  </a:lnTo>
                  <a:lnTo>
                    <a:pt x="1728392" y="448566"/>
                  </a:lnTo>
                  <a:lnTo>
                    <a:pt x="1714241" y="495286"/>
                  </a:lnTo>
                  <a:lnTo>
                    <a:pt x="1698971" y="541711"/>
                  </a:lnTo>
                  <a:lnTo>
                    <a:pt x="1682584" y="587832"/>
                  </a:lnTo>
                  <a:lnTo>
                    <a:pt x="1665081" y="633640"/>
                  </a:lnTo>
                  <a:lnTo>
                    <a:pt x="1646465" y="679126"/>
                  </a:lnTo>
                  <a:lnTo>
                    <a:pt x="1626261" y="725344"/>
                  </a:lnTo>
                  <a:lnTo>
                    <a:pt x="1605002" y="770961"/>
                  </a:lnTo>
                  <a:lnTo>
                    <a:pt x="1582695" y="815967"/>
                  </a:lnTo>
                  <a:lnTo>
                    <a:pt x="1559344" y="860354"/>
                  </a:lnTo>
                  <a:lnTo>
                    <a:pt x="1534957" y="904112"/>
                  </a:lnTo>
                  <a:lnTo>
                    <a:pt x="1509538" y="947233"/>
                  </a:lnTo>
                  <a:lnTo>
                    <a:pt x="1483095" y="989706"/>
                  </a:lnTo>
                  <a:lnTo>
                    <a:pt x="1455634" y="1031524"/>
                  </a:lnTo>
                  <a:lnTo>
                    <a:pt x="1427160" y="1072676"/>
                  </a:lnTo>
                  <a:lnTo>
                    <a:pt x="1397679" y="1113155"/>
                  </a:lnTo>
                  <a:lnTo>
                    <a:pt x="1367198" y="1152950"/>
                  </a:lnTo>
                  <a:lnTo>
                    <a:pt x="1335722" y="1192053"/>
                  </a:lnTo>
                  <a:lnTo>
                    <a:pt x="1303258" y="1230455"/>
                  </a:lnTo>
                  <a:lnTo>
                    <a:pt x="1269812" y="1268146"/>
                  </a:lnTo>
                  <a:lnTo>
                    <a:pt x="1235389" y="1305118"/>
                  </a:lnTo>
                  <a:lnTo>
                    <a:pt x="1199997" y="1341361"/>
                  </a:lnTo>
                  <a:lnTo>
                    <a:pt x="1163754" y="1376754"/>
                  </a:lnTo>
                  <a:lnTo>
                    <a:pt x="1126783" y="1411178"/>
                  </a:lnTo>
                  <a:lnTo>
                    <a:pt x="1089094" y="1444627"/>
                  </a:lnTo>
                  <a:lnTo>
                    <a:pt x="1050695" y="1477094"/>
                  </a:lnTo>
                  <a:lnTo>
                    <a:pt x="1011595" y="1508573"/>
                  </a:lnTo>
                  <a:lnTo>
                    <a:pt x="971804" y="1539059"/>
                  </a:lnTo>
                  <a:lnTo>
                    <a:pt x="931329" y="1568545"/>
                  </a:lnTo>
                  <a:lnTo>
                    <a:pt x="890180" y="1597025"/>
                  </a:lnTo>
                  <a:lnTo>
                    <a:pt x="848367" y="1624492"/>
                  </a:lnTo>
                  <a:lnTo>
                    <a:pt x="805897" y="1650942"/>
                  </a:lnTo>
                  <a:lnTo>
                    <a:pt x="762780" y="1676367"/>
                  </a:lnTo>
                  <a:lnTo>
                    <a:pt x="719025" y="1700762"/>
                  </a:lnTo>
                  <a:lnTo>
                    <a:pt x="674641" y="1724120"/>
                  </a:lnTo>
                  <a:lnTo>
                    <a:pt x="629637" y="1746436"/>
                  </a:lnTo>
                  <a:lnTo>
                    <a:pt x="584021" y="1767702"/>
                  </a:lnTo>
                  <a:lnTo>
                    <a:pt x="537804" y="1787914"/>
                  </a:lnTo>
                  <a:lnTo>
                    <a:pt x="492311" y="1806537"/>
                  </a:lnTo>
                  <a:lnTo>
                    <a:pt x="446495" y="1824046"/>
                  </a:lnTo>
                  <a:lnTo>
                    <a:pt x="400366" y="1840439"/>
                  </a:lnTo>
                  <a:lnTo>
                    <a:pt x="353933" y="1855713"/>
                  </a:lnTo>
                  <a:lnTo>
                    <a:pt x="307205" y="1869868"/>
                  </a:lnTo>
                  <a:lnTo>
                    <a:pt x="260192" y="1882901"/>
                  </a:lnTo>
                  <a:lnTo>
                    <a:pt x="212902" y="1894811"/>
                  </a:lnTo>
                  <a:lnTo>
                    <a:pt x="165345" y="1905595"/>
                  </a:lnTo>
                  <a:lnTo>
                    <a:pt x="117530" y="1915252"/>
                  </a:lnTo>
                  <a:lnTo>
                    <a:pt x="69466" y="1923779"/>
                  </a:lnTo>
                  <a:lnTo>
                    <a:pt x="21164" y="1931176"/>
                  </a:lnTo>
                  <a:lnTo>
                    <a:pt x="0" y="1933907"/>
                  </a:lnTo>
                  <a:lnTo>
                    <a:pt x="0" y="1891408"/>
                  </a:lnTo>
                  <a:lnTo>
                    <a:pt x="45847" y="1884800"/>
                  </a:lnTo>
                  <a:lnTo>
                    <a:pt x="94683" y="1876536"/>
                  </a:lnTo>
                  <a:lnTo>
                    <a:pt x="143262" y="1867086"/>
                  </a:lnTo>
                  <a:lnTo>
                    <a:pt x="191572" y="1856451"/>
                  </a:lnTo>
                  <a:lnTo>
                    <a:pt x="239605" y="1844634"/>
                  </a:lnTo>
                  <a:lnTo>
                    <a:pt x="287349" y="1831636"/>
                  </a:lnTo>
                  <a:lnTo>
                    <a:pt x="334795" y="1817460"/>
                  </a:lnTo>
                  <a:lnTo>
                    <a:pt x="381932" y="1802107"/>
                  </a:lnTo>
                  <a:lnTo>
                    <a:pt x="428751" y="1785581"/>
                  </a:lnTo>
                  <a:lnTo>
                    <a:pt x="475240" y="1767882"/>
                  </a:lnTo>
                  <a:lnTo>
                    <a:pt x="521391" y="1749014"/>
                  </a:lnTo>
                  <a:lnTo>
                    <a:pt x="566674" y="1729216"/>
                  </a:lnTo>
                  <a:lnTo>
                    <a:pt x="611368" y="1708383"/>
                  </a:lnTo>
                  <a:lnTo>
                    <a:pt x="655463" y="1686523"/>
                  </a:lnTo>
                  <a:lnTo>
                    <a:pt x="698951" y="1663640"/>
                  </a:lnTo>
                  <a:lnTo>
                    <a:pt x="741823" y="1639741"/>
                  </a:lnTo>
                  <a:lnTo>
                    <a:pt x="784070" y="1614832"/>
                  </a:lnTo>
                  <a:lnTo>
                    <a:pt x="825683" y="1588918"/>
                  </a:lnTo>
                  <a:lnTo>
                    <a:pt x="866653" y="1562006"/>
                  </a:lnTo>
                  <a:lnTo>
                    <a:pt x="906972" y="1534101"/>
                  </a:lnTo>
                  <a:lnTo>
                    <a:pt x="946630" y="1505211"/>
                  </a:lnTo>
                  <a:lnTo>
                    <a:pt x="985619" y="1475340"/>
                  </a:lnTo>
                  <a:lnTo>
                    <a:pt x="1023929" y="1444494"/>
                  </a:lnTo>
                  <a:lnTo>
                    <a:pt x="1061553" y="1412681"/>
                  </a:lnTo>
                  <a:lnTo>
                    <a:pt x="1098480" y="1379905"/>
                  </a:lnTo>
                  <a:lnTo>
                    <a:pt x="1134702" y="1346172"/>
                  </a:lnTo>
                  <a:lnTo>
                    <a:pt x="1170209" y="1311489"/>
                  </a:lnTo>
                  <a:lnTo>
                    <a:pt x="1204884" y="1275982"/>
                  </a:lnTo>
                  <a:lnTo>
                    <a:pt x="1238609" y="1239760"/>
                  </a:lnTo>
                  <a:lnTo>
                    <a:pt x="1271377" y="1202833"/>
                  </a:lnTo>
                  <a:lnTo>
                    <a:pt x="1303183" y="1165210"/>
                  </a:lnTo>
                  <a:lnTo>
                    <a:pt x="1334021" y="1126899"/>
                  </a:lnTo>
                  <a:lnTo>
                    <a:pt x="1363885" y="1087910"/>
                  </a:lnTo>
                  <a:lnTo>
                    <a:pt x="1392770" y="1048252"/>
                  </a:lnTo>
                  <a:lnTo>
                    <a:pt x="1420668" y="1007933"/>
                  </a:lnTo>
                  <a:lnTo>
                    <a:pt x="1447574" y="966963"/>
                  </a:lnTo>
                  <a:lnTo>
                    <a:pt x="1473483" y="925350"/>
                  </a:lnTo>
                  <a:lnTo>
                    <a:pt x="1498388" y="883103"/>
                  </a:lnTo>
                  <a:lnTo>
                    <a:pt x="1522283" y="840231"/>
                  </a:lnTo>
                  <a:lnTo>
                    <a:pt x="1545163" y="796743"/>
                  </a:lnTo>
                  <a:lnTo>
                    <a:pt x="1567021" y="752648"/>
                  </a:lnTo>
                  <a:lnTo>
                    <a:pt x="1587852" y="707954"/>
                  </a:lnTo>
                  <a:lnTo>
                    <a:pt x="1607649" y="662671"/>
                  </a:lnTo>
                  <a:lnTo>
                    <a:pt x="1626510" y="616528"/>
                  </a:lnTo>
                  <a:lnTo>
                    <a:pt x="1644201" y="570047"/>
                  </a:lnTo>
                  <a:lnTo>
                    <a:pt x="1660720" y="523236"/>
                  </a:lnTo>
                  <a:lnTo>
                    <a:pt x="1676065" y="476107"/>
                  </a:lnTo>
                  <a:lnTo>
                    <a:pt x="1690235" y="428670"/>
                  </a:lnTo>
                  <a:lnTo>
                    <a:pt x="1703226" y="380935"/>
                  </a:lnTo>
                  <a:lnTo>
                    <a:pt x="1715038" y="332911"/>
                  </a:lnTo>
                  <a:lnTo>
                    <a:pt x="1725669" y="284611"/>
                  </a:lnTo>
                  <a:lnTo>
                    <a:pt x="1735116" y="236042"/>
                  </a:lnTo>
                  <a:lnTo>
                    <a:pt x="1743377" y="187217"/>
                  </a:lnTo>
                  <a:lnTo>
                    <a:pt x="1750450" y="138144"/>
                  </a:lnTo>
                  <a:lnTo>
                    <a:pt x="1756334" y="88834"/>
                  </a:lnTo>
                  <a:lnTo>
                    <a:pt x="1761026" y="39298"/>
                  </a:lnTo>
                  <a:lnTo>
                    <a:pt x="17637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462126" cy="15917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4922" y="11"/>
              <a:ext cx="290195" cy="487680"/>
            </a:xfrm>
            <a:custGeom>
              <a:avLst/>
              <a:gdLst/>
              <a:ahLst/>
              <a:cxnLst/>
              <a:rect l="l" t="t" r="r" b="b"/>
              <a:pathLst>
                <a:path w="290195" h="487680">
                  <a:moveTo>
                    <a:pt x="46075" y="0"/>
                  </a:moveTo>
                  <a:lnTo>
                    <a:pt x="2743" y="0"/>
                  </a:lnTo>
                  <a:lnTo>
                    <a:pt x="3098" y="850"/>
                  </a:lnTo>
                  <a:lnTo>
                    <a:pt x="21170" y="12928"/>
                  </a:lnTo>
                  <a:lnTo>
                    <a:pt x="27647" y="12928"/>
                  </a:lnTo>
                  <a:lnTo>
                    <a:pt x="46075" y="0"/>
                  </a:lnTo>
                  <a:close/>
                </a:path>
                <a:path w="290195" h="487680">
                  <a:moveTo>
                    <a:pt x="48818" y="459613"/>
                  </a:moveTo>
                  <a:lnTo>
                    <a:pt x="27647" y="438442"/>
                  </a:lnTo>
                  <a:lnTo>
                    <a:pt x="21170" y="438442"/>
                  </a:lnTo>
                  <a:lnTo>
                    <a:pt x="0" y="459613"/>
                  </a:lnTo>
                  <a:lnTo>
                    <a:pt x="0" y="462851"/>
                  </a:lnTo>
                  <a:lnTo>
                    <a:pt x="0" y="466090"/>
                  </a:lnTo>
                  <a:lnTo>
                    <a:pt x="21170" y="487260"/>
                  </a:lnTo>
                  <a:lnTo>
                    <a:pt x="27647" y="487260"/>
                  </a:lnTo>
                  <a:lnTo>
                    <a:pt x="48818" y="466090"/>
                  </a:lnTo>
                  <a:lnTo>
                    <a:pt x="48818" y="459613"/>
                  </a:lnTo>
                  <a:close/>
                </a:path>
                <a:path w="290195" h="487680">
                  <a:moveTo>
                    <a:pt x="48818" y="341033"/>
                  </a:moveTo>
                  <a:lnTo>
                    <a:pt x="27647" y="319862"/>
                  </a:lnTo>
                  <a:lnTo>
                    <a:pt x="21170" y="319862"/>
                  </a:lnTo>
                  <a:lnTo>
                    <a:pt x="0" y="341033"/>
                  </a:lnTo>
                  <a:lnTo>
                    <a:pt x="0" y="344271"/>
                  </a:lnTo>
                  <a:lnTo>
                    <a:pt x="0" y="347510"/>
                  </a:lnTo>
                  <a:lnTo>
                    <a:pt x="21170" y="368681"/>
                  </a:lnTo>
                  <a:lnTo>
                    <a:pt x="27647" y="368681"/>
                  </a:lnTo>
                  <a:lnTo>
                    <a:pt x="48818" y="347510"/>
                  </a:lnTo>
                  <a:lnTo>
                    <a:pt x="48818" y="341033"/>
                  </a:lnTo>
                  <a:close/>
                </a:path>
                <a:path w="290195" h="487680">
                  <a:moveTo>
                    <a:pt x="48818" y="222453"/>
                  </a:moveTo>
                  <a:lnTo>
                    <a:pt x="27647" y="201282"/>
                  </a:lnTo>
                  <a:lnTo>
                    <a:pt x="21170" y="201282"/>
                  </a:lnTo>
                  <a:lnTo>
                    <a:pt x="0" y="222453"/>
                  </a:lnTo>
                  <a:lnTo>
                    <a:pt x="0" y="225691"/>
                  </a:lnTo>
                  <a:lnTo>
                    <a:pt x="0" y="228930"/>
                  </a:lnTo>
                  <a:lnTo>
                    <a:pt x="21170" y="250101"/>
                  </a:lnTo>
                  <a:lnTo>
                    <a:pt x="27647" y="250101"/>
                  </a:lnTo>
                  <a:lnTo>
                    <a:pt x="48818" y="228930"/>
                  </a:lnTo>
                  <a:lnTo>
                    <a:pt x="48818" y="222453"/>
                  </a:lnTo>
                  <a:close/>
                </a:path>
                <a:path w="290195" h="487680">
                  <a:moveTo>
                    <a:pt x="48818" y="103873"/>
                  </a:moveTo>
                  <a:lnTo>
                    <a:pt x="27647" y="82689"/>
                  </a:lnTo>
                  <a:lnTo>
                    <a:pt x="21170" y="82689"/>
                  </a:lnTo>
                  <a:lnTo>
                    <a:pt x="0" y="103873"/>
                  </a:lnTo>
                  <a:lnTo>
                    <a:pt x="0" y="107099"/>
                  </a:lnTo>
                  <a:lnTo>
                    <a:pt x="0" y="110337"/>
                  </a:lnTo>
                  <a:lnTo>
                    <a:pt x="21170" y="131521"/>
                  </a:lnTo>
                  <a:lnTo>
                    <a:pt x="27647" y="131521"/>
                  </a:lnTo>
                  <a:lnTo>
                    <a:pt x="48818" y="110337"/>
                  </a:lnTo>
                  <a:lnTo>
                    <a:pt x="48818" y="103873"/>
                  </a:lnTo>
                  <a:close/>
                </a:path>
                <a:path w="290195" h="487680">
                  <a:moveTo>
                    <a:pt x="166585" y="0"/>
                  </a:moveTo>
                  <a:lnTo>
                    <a:pt x="123253" y="0"/>
                  </a:lnTo>
                  <a:lnTo>
                    <a:pt x="123609" y="850"/>
                  </a:lnTo>
                  <a:lnTo>
                    <a:pt x="141681" y="12928"/>
                  </a:lnTo>
                  <a:lnTo>
                    <a:pt x="148158" y="12928"/>
                  </a:lnTo>
                  <a:lnTo>
                    <a:pt x="166585" y="0"/>
                  </a:lnTo>
                  <a:close/>
                </a:path>
                <a:path w="290195" h="487680">
                  <a:moveTo>
                    <a:pt x="169329" y="459613"/>
                  </a:moveTo>
                  <a:lnTo>
                    <a:pt x="148158" y="438442"/>
                  </a:lnTo>
                  <a:lnTo>
                    <a:pt x="141681" y="438442"/>
                  </a:lnTo>
                  <a:lnTo>
                    <a:pt x="120510" y="459613"/>
                  </a:lnTo>
                  <a:lnTo>
                    <a:pt x="120510" y="462851"/>
                  </a:lnTo>
                  <a:lnTo>
                    <a:pt x="120510" y="466090"/>
                  </a:lnTo>
                  <a:lnTo>
                    <a:pt x="141681" y="487260"/>
                  </a:lnTo>
                  <a:lnTo>
                    <a:pt x="148158" y="487260"/>
                  </a:lnTo>
                  <a:lnTo>
                    <a:pt x="169329" y="466090"/>
                  </a:lnTo>
                  <a:lnTo>
                    <a:pt x="169329" y="459613"/>
                  </a:lnTo>
                  <a:close/>
                </a:path>
                <a:path w="290195" h="487680">
                  <a:moveTo>
                    <a:pt x="169329" y="341033"/>
                  </a:moveTo>
                  <a:lnTo>
                    <a:pt x="148158" y="319862"/>
                  </a:lnTo>
                  <a:lnTo>
                    <a:pt x="141681" y="319862"/>
                  </a:lnTo>
                  <a:lnTo>
                    <a:pt x="120510" y="341033"/>
                  </a:lnTo>
                  <a:lnTo>
                    <a:pt x="120510" y="344271"/>
                  </a:lnTo>
                  <a:lnTo>
                    <a:pt x="120510" y="347510"/>
                  </a:lnTo>
                  <a:lnTo>
                    <a:pt x="141681" y="368681"/>
                  </a:lnTo>
                  <a:lnTo>
                    <a:pt x="148158" y="368681"/>
                  </a:lnTo>
                  <a:lnTo>
                    <a:pt x="169329" y="347510"/>
                  </a:lnTo>
                  <a:lnTo>
                    <a:pt x="169329" y="341033"/>
                  </a:lnTo>
                  <a:close/>
                </a:path>
                <a:path w="290195" h="487680">
                  <a:moveTo>
                    <a:pt x="169329" y="222453"/>
                  </a:moveTo>
                  <a:lnTo>
                    <a:pt x="148158" y="201282"/>
                  </a:lnTo>
                  <a:lnTo>
                    <a:pt x="141681" y="201282"/>
                  </a:lnTo>
                  <a:lnTo>
                    <a:pt x="120510" y="222453"/>
                  </a:lnTo>
                  <a:lnTo>
                    <a:pt x="120510" y="225691"/>
                  </a:lnTo>
                  <a:lnTo>
                    <a:pt x="120510" y="228930"/>
                  </a:lnTo>
                  <a:lnTo>
                    <a:pt x="141681" y="250101"/>
                  </a:lnTo>
                  <a:lnTo>
                    <a:pt x="148158" y="250101"/>
                  </a:lnTo>
                  <a:lnTo>
                    <a:pt x="169329" y="228930"/>
                  </a:lnTo>
                  <a:lnTo>
                    <a:pt x="169329" y="222453"/>
                  </a:lnTo>
                  <a:close/>
                </a:path>
                <a:path w="290195" h="487680">
                  <a:moveTo>
                    <a:pt x="169329" y="103873"/>
                  </a:moveTo>
                  <a:lnTo>
                    <a:pt x="148158" y="82689"/>
                  </a:lnTo>
                  <a:lnTo>
                    <a:pt x="141681" y="82689"/>
                  </a:lnTo>
                  <a:lnTo>
                    <a:pt x="120510" y="103873"/>
                  </a:lnTo>
                  <a:lnTo>
                    <a:pt x="120510" y="107099"/>
                  </a:lnTo>
                  <a:lnTo>
                    <a:pt x="120510" y="110337"/>
                  </a:lnTo>
                  <a:lnTo>
                    <a:pt x="141681" y="131521"/>
                  </a:lnTo>
                  <a:lnTo>
                    <a:pt x="148158" y="131521"/>
                  </a:lnTo>
                  <a:lnTo>
                    <a:pt x="169329" y="110337"/>
                  </a:lnTo>
                  <a:lnTo>
                    <a:pt x="169329" y="103873"/>
                  </a:lnTo>
                  <a:close/>
                </a:path>
                <a:path w="290195" h="487680">
                  <a:moveTo>
                    <a:pt x="287223" y="0"/>
                  </a:moveTo>
                  <a:lnTo>
                    <a:pt x="243890" y="0"/>
                  </a:lnTo>
                  <a:lnTo>
                    <a:pt x="244246" y="850"/>
                  </a:lnTo>
                  <a:lnTo>
                    <a:pt x="262318" y="12928"/>
                  </a:lnTo>
                  <a:lnTo>
                    <a:pt x="268795" y="12928"/>
                  </a:lnTo>
                  <a:lnTo>
                    <a:pt x="287223" y="0"/>
                  </a:lnTo>
                  <a:close/>
                </a:path>
                <a:path w="290195" h="487680">
                  <a:moveTo>
                    <a:pt x="289966" y="459613"/>
                  </a:moveTo>
                  <a:lnTo>
                    <a:pt x="268795" y="438442"/>
                  </a:lnTo>
                  <a:lnTo>
                    <a:pt x="262318" y="438442"/>
                  </a:lnTo>
                  <a:lnTo>
                    <a:pt x="241147" y="459613"/>
                  </a:lnTo>
                  <a:lnTo>
                    <a:pt x="241147" y="462851"/>
                  </a:lnTo>
                  <a:lnTo>
                    <a:pt x="241147" y="466090"/>
                  </a:lnTo>
                  <a:lnTo>
                    <a:pt x="262318" y="487260"/>
                  </a:lnTo>
                  <a:lnTo>
                    <a:pt x="268795" y="487260"/>
                  </a:lnTo>
                  <a:lnTo>
                    <a:pt x="289966" y="466090"/>
                  </a:lnTo>
                  <a:lnTo>
                    <a:pt x="289966" y="459613"/>
                  </a:lnTo>
                  <a:close/>
                </a:path>
                <a:path w="290195" h="487680">
                  <a:moveTo>
                    <a:pt x="289966" y="341033"/>
                  </a:moveTo>
                  <a:lnTo>
                    <a:pt x="268795" y="319862"/>
                  </a:lnTo>
                  <a:lnTo>
                    <a:pt x="262318" y="319862"/>
                  </a:lnTo>
                  <a:lnTo>
                    <a:pt x="241147" y="341033"/>
                  </a:lnTo>
                  <a:lnTo>
                    <a:pt x="241147" y="344271"/>
                  </a:lnTo>
                  <a:lnTo>
                    <a:pt x="241147" y="347510"/>
                  </a:lnTo>
                  <a:lnTo>
                    <a:pt x="262318" y="368681"/>
                  </a:lnTo>
                  <a:lnTo>
                    <a:pt x="268795" y="368681"/>
                  </a:lnTo>
                  <a:lnTo>
                    <a:pt x="289966" y="347510"/>
                  </a:lnTo>
                  <a:lnTo>
                    <a:pt x="289966" y="341033"/>
                  </a:lnTo>
                  <a:close/>
                </a:path>
                <a:path w="290195" h="487680">
                  <a:moveTo>
                    <a:pt x="289966" y="222453"/>
                  </a:moveTo>
                  <a:lnTo>
                    <a:pt x="268795" y="201282"/>
                  </a:lnTo>
                  <a:lnTo>
                    <a:pt x="262318" y="201282"/>
                  </a:lnTo>
                  <a:lnTo>
                    <a:pt x="241147" y="222453"/>
                  </a:lnTo>
                  <a:lnTo>
                    <a:pt x="241147" y="225691"/>
                  </a:lnTo>
                  <a:lnTo>
                    <a:pt x="241147" y="228930"/>
                  </a:lnTo>
                  <a:lnTo>
                    <a:pt x="262318" y="250101"/>
                  </a:lnTo>
                  <a:lnTo>
                    <a:pt x="268795" y="250101"/>
                  </a:lnTo>
                  <a:lnTo>
                    <a:pt x="289966" y="228930"/>
                  </a:lnTo>
                  <a:lnTo>
                    <a:pt x="289966" y="222453"/>
                  </a:lnTo>
                  <a:close/>
                </a:path>
                <a:path w="290195" h="487680">
                  <a:moveTo>
                    <a:pt x="289966" y="103873"/>
                  </a:moveTo>
                  <a:lnTo>
                    <a:pt x="268795" y="82689"/>
                  </a:lnTo>
                  <a:lnTo>
                    <a:pt x="262318" y="82689"/>
                  </a:lnTo>
                  <a:lnTo>
                    <a:pt x="241147" y="103873"/>
                  </a:lnTo>
                  <a:lnTo>
                    <a:pt x="241147" y="107099"/>
                  </a:lnTo>
                  <a:lnTo>
                    <a:pt x="241147" y="110337"/>
                  </a:lnTo>
                  <a:lnTo>
                    <a:pt x="262318" y="131521"/>
                  </a:lnTo>
                  <a:lnTo>
                    <a:pt x="268795" y="131521"/>
                  </a:lnTo>
                  <a:lnTo>
                    <a:pt x="289966" y="110337"/>
                  </a:lnTo>
                  <a:lnTo>
                    <a:pt x="289966" y="1038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3522" y="766974"/>
              <a:ext cx="99120" cy="983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6587" y="766974"/>
              <a:ext cx="99120" cy="983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6967" y="766974"/>
              <a:ext cx="99121" cy="983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031" y="766974"/>
              <a:ext cx="99121" cy="9838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406528" y="3912562"/>
              <a:ext cx="0" cy="1005840"/>
            </a:xfrm>
            <a:custGeom>
              <a:avLst/>
              <a:gdLst/>
              <a:ahLst/>
              <a:cxnLst/>
              <a:rect l="l" t="t" r="r" b="b"/>
              <a:pathLst>
                <a:path h="1005839">
                  <a:moveTo>
                    <a:pt x="0" y="1005639"/>
                  </a:moveTo>
                  <a:lnTo>
                    <a:pt x="0" y="0"/>
                  </a:lnTo>
                </a:path>
              </a:pathLst>
            </a:custGeom>
            <a:ln w="666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06515" y="4934871"/>
              <a:ext cx="200025" cy="133350"/>
            </a:xfrm>
            <a:custGeom>
              <a:avLst/>
              <a:gdLst/>
              <a:ahLst/>
              <a:cxnLst/>
              <a:rect l="l" t="t" r="r" b="b"/>
              <a:pathLst>
                <a:path w="200025" h="133350">
                  <a:moveTo>
                    <a:pt x="200025" y="0"/>
                  </a:moveTo>
                  <a:lnTo>
                    <a:pt x="100012" y="133350"/>
                  </a:lnTo>
                  <a:lnTo>
                    <a:pt x="0" y="0"/>
                  </a:lnTo>
                  <a:lnTo>
                    <a:pt x="2000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06515" y="4934871"/>
              <a:ext cx="200025" cy="133350"/>
            </a:xfrm>
            <a:custGeom>
              <a:avLst/>
              <a:gdLst/>
              <a:ahLst/>
              <a:cxnLst/>
              <a:rect l="l" t="t" r="r" b="b"/>
              <a:pathLst>
                <a:path w="200025" h="133350">
                  <a:moveTo>
                    <a:pt x="0" y="0"/>
                  </a:moveTo>
                  <a:lnTo>
                    <a:pt x="100012" y="133350"/>
                  </a:lnTo>
                  <a:lnTo>
                    <a:pt x="200025" y="0"/>
                  </a:lnTo>
                  <a:lnTo>
                    <a:pt x="0" y="0"/>
                  </a:lnTo>
                  <a:close/>
                </a:path>
              </a:pathLst>
            </a:custGeom>
            <a:ln w="666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06528" y="6087494"/>
              <a:ext cx="0" cy="1005840"/>
            </a:xfrm>
            <a:custGeom>
              <a:avLst/>
              <a:gdLst/>
              <a:ahLst/>
              <a:cxnLst/>
              <a:rect l="l" t="t" r="r" b="b"/>
              <a:pathLst>
                <a:path h="1005840">
                  <a:moveTo>
                    <a:pt x="0" y="1005639"/>
                  </a:moveTo>
                  <a:lnTo>
                    <a:pt x="0" y="0"/>
                  </a:lnTo>
                </a:path>
              </a:pathLst>
            </a:custGeom>
            <a:ln w="666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06515" y="7109803"/>
              <a:ext cx="200025" cy="133350"/>
            </a:xfrm>
            <a:custGeom>
              <a:avLst/>
              <a:gdLst/>
              <a:ahLst/>
              <a:cxnLst/>
              <a:rect l="l" t="t" r="r" b="b"/>
              <a:pathLst>
                <a:path w="200025" h="133350">
                  <a:moveTo>
                    <a:pt x="200025" y="0"/>
                  </a:moveTo>
                  <a:lnTo>
                    <a:pt x="100012" y="133350"/>
                  </a:lnTo>
                  <a:lnTo>
                    <a:pt x="0" y="0"/>
                  </a:lnTo>
                  <a:lnTo>
                    <a:pt x="2000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06515" y="7109803"/>
              <a:ext cx="200025" cy="133350"/>
            </a:xfrm>
            <a:custGeom>
              <a:avLst/>
              <a:gdLst/>
              <a:ahLst/>
              <a:cxnLst/>
              <a:rect l="l" t="t" r="r" b="b"/>
              <a:pathLst>
                <a:path w="200025" h="133350">
                  <a:moveTo>
                    <a:pt x="0" y="0"/>
                  </a:moveTo>
                  <a:lnTo>
                    <a:pt x="100012" y="133350"/>
                  </a:lnTo>
                  <a:lnTo>
                    <a:pt x="200025" y="0"/>
                  </a:lnTo>
                  <a:lnTo>
                    <a:pt x="0" y="0"/>
                  </a:lnTo>
                  <a:close/>
                </a:path>
              </a:pathLst>
            </a:custGeom>
            <a:ln w="666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832797" y="3904912"/>
              <a:ext cx="0" cy="1155700"/>
            </a:xfrm>
            <a:custGeom>
              <a:avLst/>
              <a:gdLst/>
              <a:ahLst/>
              <a:cxnLst/>
              <a:rect l="l" t="t" r="r" b="b"/>
              <a:pathLst>
                <a:path h="1155700">
                  <a:moveTo>
                    <a:pt x="0" y="1155658"/>
                  </a:moveTo>
                  <a:lnTo>
                    <a:pt x="0" y="0"/>
                  </a:lnTo>
                </a:path>
              </a:pathLst>
            </a:custGeom>
            <a:ln w="666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732785" y="4927221"/>
              <a:ext cx="200025" cy="133350"/>
            </a:xfrm>
            <a:custGeom>
              <a:avLst/>
              <a:gdLst/>
              <a:ahLst/>
              <a:cxnLst/>
              <a:rect l="l" t="t" r="r" b="b"/>
              <a:pathLst>
                <a:path w="200025" h="133350">
                  <a:moveTo>
                    <a:pt x="0" y="0"/>
                  </a:moveTo>
                  <a:lnTo>
                    <a:pt x="100012" y="133350"/>
                  </a:lnTo>
                  <a:lnTo>
                    <a:pt x="200025" y="0"/>
                  </a:lnTo>
                </a:path>
              </a:pathLst>
            </a:custGeom>
            <a:ln w="666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866112" y="6113310"/>
              <a:ext cx="0" cy="1155700"/>
            </a:xfrm>
            <a:custGeom>
              <a:avLst/>
              <a:gdLst/>
              <a:ahLst/>
              <a:cxnLst/>
              <a:rect l="l" t="t" r="r" b="b"/>
              <a:pathLst>
                <a:path h="1155700">
                  <a:moveTo>
                    <a:pt x="0" y="1155658"/>
                  </a:moveTo>
                  <a:lnTo>
                    <a:pt x="0" y="0"/>
                  </a:lnTo>
                </a:path>
              </a:pathLst>
            </a:custGeom>
            <a:ln w="666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766099" y="7135619"/>
              <a:ext cx="200025" cy="133350"/>
            </a:xfrm>
            <a:custGeom>
              <a:avLst/>
              <a:gdLst/>
              <a:ahLst/>
              <a:cxnLst/>
              <a:rect l="l" t="t" r="r" b="b"/>
              <a:pathLst>
                <a:path w="200025" h="133350">
                  <a:moveTo>
                    <a:pt x="0" y="0"/>
                  </a:moveTo>
                  <a:lnTo>
                    <a:pt x="100012" y="133350"/>
                  </a:lnTo>
                  <a:lnTo>
                    <a:pt x="200025" y="0"/>
                  </a:lnTo>
                </a:path>
              </a:pathLst>
            </a:custGeom>
            <a:ln w="666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701166" y="6228818"/>
              <a:ext cx="0" cy="1537335"/>
            </a:xfrm>
            <a:custGeom>
              <a:avLst/>
              <a:gdLst/>
              <a:ahLst/>
              <a:cxnLst/>
              <a:rect l="l" t="t" r="r" b="b"/>
              <a:pathLst>
                <a:path h="1537334">
                  <a:moveTo>
                    <a:pt x="0" y="1536906"/>
                  </a:moveTo>
                  <a:lnTo>
                    <a:pt x="0" y="0"/>
                  </a:lnTo>
                </a:path>
              </a:pathLst>
            </a:custGeom>
            <a:ln w="666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601154" y="6228818"/>
              <a:ext cx="200025" cy="133350"/>
            </a:xfrm>
            <a:custGeom>
              <a:avLst/>
              <a:gdLst/>
              <a:ahLst/>
              <a:cxnLst/>
              <a:rect l="l" t="t" r="r" b="b"/>
              <a:pathLst>
                <a:path w="200025" h="133350">
                  <a:moveTo>
                    <a:pt x="0" y="133350"/>
                  </a:moveTo>
                  <a:lnTo>
                    <a:pt x="100012" y="0"/>
                  </a:lnTo>
                  <a:lnTo>
                    <a:pt x="200025" y="133350"/>
                  </a:lnTo>
                </a:path>
              </a:pathLst>
            </a:custGeom>
            <a:ln w="666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701166" y="4098693"/>
              <a:ext cx="0" cy="1537335"/>
            </a:xfrm>
            <a:custGeom>
              <a:avLst/>
              <a:gdLst/>
              <a:ahLst/>
              <a:cxnLst/>
              <a:rect l="l" t="t" r="r" b="b"/>
              <a:pathLst>
                <a:path h="1537335">
                  <a:moveTo>
                    <a:pt x="0" y="1536906"/>
                  </a:moveTo>
                  <a:lnTo>
                    <a:pt x="0" y="0"/>
                  </a:lnTo>
                </a:path>
              </a:pathLst>
            </a:custGeom>
            <a:ln w="666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601154" y="4098693"/>
              <a:ext cx="200025" cy="133350"/>
            </a:xfrm>
            <a:custGeom>
              <a:avLst/>
              <a:gdLst/>
              <a:ahLst/>
              <a:cxnLst/>
              <a:rect l="l" t="t" r="r" b="b"/>
              <a:pathLst>
                <a:path w="200025" h="133350">
                  <a:moveTo>
                    <a:pt x="0" y="133349"/>
                  </a:moveTo>
                  <a:lnTo>
                    <a:pt x="100012" y="0"/>
                  </a:lnTo>
                  <a:lnTo>
                    <a:pt x="200025" y="133349"/>
                  </a:lnTo>
                </a:path>
              </a:pathLst>
            </a:custGeom>
            <a:ln w="666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17244" y="5101563"/>
              <a:ext cx="17058005" cy="1094105"/>
            </a:xfrm>
            <a:custGeom>
              <a:avLst/>
              <a:gdLst/>
              <a:ahLst/>
              <a:cxnLst/>
              <a:rect l="l" t="t" r="r" b="b"/>
              <a:pathLst>
                <a:path w="17058005" h="1094104">
                  <a:moveTo>
                    <a:pt x="4685690" y="485457"/>
                  </a:moveTo>
                  <a:lnTo>
                    <a:pt x="4679277" y="438073"/>
                  </a:lnTo>
                  <a:lnTo>
                    <a:pt x="4668799" y="392099"/>
                  </a:lnTo>
                  <a:lnTo>
                    <a:pt x="4654461" y="347713"/>
                  </a:lnTo>
                  <a:lnTo>
                    <a:pt x="4636452" y="305130"/>
                  </a:lnTo>
                  <a:lnTo>
                    <a:pt x="4614951" y="264515"/>
                  </a:lnTo>
                  <a:lnTo>
                    <a:pt x="4590161" y="226072"/>
                  </a:lnTo>
                  <a:lnTo>
                    <a:pt x="4562259" y="189979"/>
                  </a:lnTo>
                  <a:lnTo>
                    <a:pt x="4531436" y="156425"/>
                  </a:lnTo>
                  <a:lnTo>
                    <a:pt x="4497883" y="125615"/>
                  </a:lnTo>
                  <a:lnTo>
                    <a:pt x="4461789" y="97713"/>
                  </a:lnTo>
                  <a:lnTo>
                    <a:pt x="4423334" y="72923"/>
                  </a:lnTo>
                  <a:lnTo>
                    <a:pt x="4382719" y="51422"/>
                  </a:lnTo>
                  <a:lnTo>
                    <a:pt x="4340136" y="33413"/>
                  </a:lnTo>
                  <a:lnTo>
                    <a:pt x="4295749" y="19075"/>
                  </a:lnTo>
                  <a:lnTo>
                    <a:pt x="4249775" y="8610"/>
                  </a:lnTo>
                  <a:lnTo>
                    <a:pt x="4202392" y="2184"/>
                  </a:lnTo>
                  <a:lnTo>
                    <a:pt x="4153776" y="0"/>
                  </a:lnTo>
                  <a:lnTo>
                    <a:pt x="534085" y="0"/>
                  </a:lnTo>
                  <a:lnTo>
                    <a:pt x="485482" y="2184"/>
                  </a:lnTo>
                  <a:lnTo>
                    <a:pt x="438086" y="8610"/>
                  </a:lnTo>
                  <a:lnTo>
                    <a:pt x="392112" y="19075"/>
                  </a:lnTo>
                  <a:lnTo>
                    <a:pt x="347726" y="33413"/>
                  </a:lnTo>
                  <a:lnTo>
                    <a:pt x="305142" y="51422"/>
                  </a:lnTo>
                  <a:lnTo>
                    <a:pt x="264528" y="72923"/>
                  </a:lnTo>
                  <a:lnTo>
                    <a:pt x="226072" y="97713"/>
                  </a:lnTo>
                  <a:lnTo>
                    <a:pt x="189979" y="125615"/>
                  </a:lnTo>
                  <a:lnTo>
                    <a:pt x="156438" y="156425"/>
                  </a:lnTo>
                  <a:lnTo>
                    <a:pt x="125615" y="189979"/>
                  </a:lnTo>
                  <a:lnTo>
                    <a:pt x="97713" y="226072"/>
                  </a:lnTo>
                  <a:lnTo>
                    <a:pt x="72923" y="264515"/>
                  </a:lnTo>
                  <a:lnTo>
                    <a:pt x="51422" y="305130"/>
                  </a:lnTo>
                  <a:lnTo>
                    <a:pt x="33413" y="347713"/>
                  </a:lnTo>
                  <a:lnTo>
                    <a:pt x="19075" y="392099"/>
                  </a:lnTo>
                  <a:lnTo>
                    <a:pt x="8610" y="438073"/>
                  </a:lnTo>
                  <a:lnTo>
                    <a:pt x="2184" y="485457"/>
                  </a:lnTo>
                  <a:lnTo>
                    <a:pt x="0" y="534073"/>
                  </a:lnTo>
                  <a:lnTo>
                    <a:pt x="2184" y="582688"/>
                  </a:lnTo>
                  <a:lnTo>
                    <a:pt x="8610" y="630085"/>
                  </a:lnTo>
                  <a:lnTo>
                    <a:pt x="19075" y="676059"/>
                  </a:lnTo>
                  <a:lnTo>
                    <a:pt x="33413" y="720445"/>
                  </a:lnTo>
                  <a:lnTo>
                    <a:pt x="51422" y="763028"/>
                  </a:lnTo>
                  <a:lnTo>
                    <a:pt x="72923" y="803643"/>
                  </a:lnTo>
                  <a:lnTo>
                    <a:pt x="97713" y="842098"/>
                  </a:lnTo>
                  <a:lnTo>
                    <a:pt x="125615" y="878192"/>
                  </a:lnTo>
                  <a:lnTo>
                    <a:pt x="156438" y="911745"/>
                  </a:lnTo>
                  <a:lnTo>
                    <a:pt x="189979" y="942568"/>
                  </a:lnTo>
                  <a:lnTo>
                    <a:pt x="226072" y="970457"/>
                  </a:lnTo>
                  <a:lnTo>
                    <a:pt x="264528" y="995260"/>
                  </a:lnTo>
                  <a:lnTo>
                    <a:pt x="305142" y="1016749"/>
                  </a:lnTo>
                  <a:lnTo>
                    <a:pt x="347726" y="1034757"/>
                  </a:lnTo>
                  <a:lnTo>
                    <a:pt x="392112" y="1049096"/>
                  </a:lnTo>
                  <a:lnTo>
                    <a:pt x="438086" y="1059573"/>
                  </a:lnTo>
                  <a:lnTo>
                    <a:pt x="485482" y="1065987"/>
                  </a:lnTo>
                  <a:lnTo>
                    <a:pt x="534085" y="1068171"/>
                  </a:lnTo>
                  <a:lnTo>
                    <a:pt x="4153776" y="1068171"/>
                  </a:lnTo>
                  <a:lnTo>
                    <a:pt x="4202392" y="1065987"/>
                  </a:lnTo>
                  <a:lnTo>
                    <a:pt x="4249775" y="1059573"/>
                  </a:lnTo>
                  <a:lnTo>
                    <a:pt x="4295749" y="1049096"/>
                  </a:lnTo>
                  <a:lnTo>
                    <a:pt x="4340136" y="1034757"/>
                  </a:lnTo>
                  <a:lnTo>
                    <a:pt x="4382719" y="1016749"/>
                  </a:lnTo>
                  <a:lnTo>
                    <a:pt x="4423334" y="995260"/>
                  </a:lnTo>
                  <a:lnTo>
                    <a:pt x="4461789" y="970457"/>
                  </a:lnTo>
                  <a:lnTo>
                    <a:pt x="4497883" y="942568"/>
                  </a:lnTo>
                  <a:lnTo>
                    <a:pt x="4531436" y="911745"/>
                  </a:lnTo>
                  <a:lnTo>
                    <a:pt x="4562259" y="878192"/>
                  </a:lnTo>
                  <a:lnTo>
                    <a:pt x="4590161" y="842098"/>
                  </a:lnTo>
                  <a:lnTo>
                    <a:pt x="4614951" y="803643"/>
                  </a:lnTo>
                  <a:lnTo>
                    <a:pt x="4636452" y="763028"/>
                  </a:lnTo>
                  <a:lnTo>
                    <a:pt x="4654461" y="720445"/>
                  </a:lnTo>
                  <a:lnTo>
                    <a:pt x="4668799" y="676059"/>
                  </a:lnTo>
                  <a:lnTo>
                    <a:pt x="4679277" y="630085"/>
                  </a:lnTo>
                  <a:lnTo>
                    <a:pt x="4685690" y="582688"/>
                  </a:lnTo>
                  <a:lnTo>
                    <a:pt x="4685690" y="485457"/>
                  </a:lnTo>
                  <a:close/>
                </a:path>
                <a:path w="17058005" h="1094104">
                  <a:moveTo>
                    <a:pt x="10947375" y="514553"/>
                  </a:moveTo>
                  <a:lnTo>
                    <a:pt x="10940809" y="463880"/>
                  </a:lnTo>
                  <a:lnTo>
                    <a:pt x="10930344" y="417893"/>
                  </a:lnTo>
                  <a:lnTo>
                    <a:pt x="10916006" y="373519"/>
                  </a:lnTo>
                  <a:lnTo>
                    <a:pt x="10897997" y="330923"/>
                  </a:lnTo>
                  <a:lnTo>
                    <a:pt x="10876496" y="290309"/>
                  </a:lnTo>
                  <a:lnTo>
                    <a:pt x="10851706" y="251866"/>
                  </a:lnTo>
                  <a:lnTo>
                    <a:pt x="10823804" y="215773"/>
                  </a:lnTo>
                  <a:lnTo>
                    <a:pt x="10792981" y="182219"/>
                  </a:lnTo>
                  <a:lnTo>
                    <a:pt x="10759427" y="151396"/>
                  </a:lnTo>
                  <a:lnTo>
                    <a:pt x="10723334" y="123494"/>
                  </a:lnTo>
                  <a:lnTo>
                    <a:pt x="10684891" y="98704"/>
                  </a:lnTo>
                  <a:lnTo>
                    <a:pt x="10644276" y="77216"/>
                  </a:lnTo>
                  <a:lnTo>
                    <a:pt x="10601681" y="59194"/>
                  </a:lnTo>
                  <a:lnTo>
                    <a:pt x="10557307" y="44869"/>
                  </a:lnTo>
                  <a:lnTo>
                    <a:pt x="10511320" y="34391"/>
                  </a:lnTo>
                  <a:lnTo>
                    <a:pt x="10463924" y="27965"/>
                  </a:lnTo>
                  <a:lnTo>
                    <a:pt x="10415321" y="25781"/>
                  </a:lnTo>
                  <a:lnTo>
                    <a:pt x="6795656" y="25781"/>
                  </a:lnTo>
                  <a:lnTo>
                    <a:pt x="6747053" y="27965"/>
                  </a:lnTo>
                  <a:lnTo>
                    <a:pt x="6699656" y="34391"/>
                  </a:lnTo>
                  <a:lnTo>
                    <a:pt x="6653670" y="44869"/>
                  </a:lnTo>
                  <a:lnTo>
                    <a:pt x="6609296" y="59194"/>
                  </a:lnTo>
                  <a:lnTo>
                    <a:pt x="6566700" y="77216"/>
                  </a:lnTo>
                  <a:lnTo>
                    <a:pt x="6526085" y="98704"/>
                  </a:lnTo>
                  <a:lnTo>
                    <a:pt x="6487642" y="123494"/>
                  </a:lnTo>
                  <a:lnTo>
                    <a:pt x="6451549" y="151396"/>
                  </a:lnTo>
                  <a:lnTo>
                    <a:pt x="6417996" y="182219"/>
                  </a:lnTo>
                  <a:lnTo>
                    <a:pt x="6387173" y="215773"/>
                  </a:lnTo>
                  <a:lnTo>
                    <a:pt x="6359271" y="251866"/>
                  </a:lnTo>
                  <a:lnTo>
                    <a:pt x="6334480" y="290309"/>
                  </a:lnTo>
                  <a:lnTo>
                    <a:pt x="6312979" y="330923"/>
                  </a:lnTo>
                  <a:lnTo>
                    <a:pt x="6294971" y="373519"/>
                  </a:lnTo>
                  <a:lnTo>
                    <a:pt x="6280645" y="417893"/>
                  </a:lnTo>
                  <a:lnTo>
                    <a:pt x="6270168" y="463880"/>
                  </a:lnTo>
                  <a:lnTo>
                    <a:pt x="6263741" y="511276"/>
                  </a:lnTo>
                  <a:lnTo>
                    <a:pt x="6261557" y="559892"/>
                  </a:lnTo>
                  <a:lnTo>
                    <a:pt x="6263741" y="608495"/>
                  </a:lnTo>
                  <a:lnTo>
                    <a:pt x="6270168" y="655891"/>
                  </a:lnTo>
                  <a:lnTo>
                    <a:pt x="6280645" y="701865"/>
                  </a:lnTo>
                  <a:lnTo>
                    <a:pt x="6294971" y="746239"/>
                  </a:lnTo>
                  <a:lnTo>
                    <a:pt x="6312979" y="788835"/>
                  </a:lnTo>
                  <a:lnTo>
                    <a:pt x="6334480" y="829437"/>
                  </a:lnTo>
                  <a:lnTo>
                    <a:pt x="6359271" y="867892"/>
                  </a:lnTo>
                  <a:lnTo>
                    <a:pt x="6387173" y="903986"/>
                  </a:lnTo>
                  <a:lnTo>
                    <a:pt x="6417996" y="937526"/>
                  </a:lnTo>
                  <a:lnTo>
                    <a:pt x="6451549" y="968349"/>
                  </a:lnTo>
                  <a:lnTo>
                    <a:pt x="6487642" y="996251"/>
                  </a:lnTo>
                  <a:lnTo>
                    <a:pt x="6526085" y="1021041"/>
                  </a:lnTo>
                  <a:lnTo>
                    <a:pt x="6566700" y="1042530"/>
                  </a:lnTo>
                  <a:lnTo>
                    <a:pt x="6609296" y="1060551"/>
                  </a:lnTo>
                  <a:lnTo>
                    <a:pt x="6653670" y="1074877"/>
                  </a:lnTo>
                  <a:lnTo>
                    <a:pt x="6699656" y="1085354"/>
                  </a:lnTo>
                  <a:lnTo>
                    <a:pt x="6747053" y="1091780"/>
                  </a:lnTo>
                  <a:lnTo>
                    <a:pt x="6795668" y="1093952"/>
                  </a:lnTo>
                  <a:lnTo>
                    <a:pt x="10415321" y="1093952"/>
                  </a:lnTo>
                  <a:lnTo>
                    <a:pt x="10463924" y="1091780"/>
                  </a:lnTo>
                  <a:lnTo>
                    <a:pt x="10511320" y="1085354"/>
                  </a:lnTo>
                  <a:lnTo>
                    <a:pt x="10557307" y="1074877"/>
                  </a:lnTo>
                  <a:lnTo>
                    <a:pt x="10601681" y="1060551"/>
                  </a:lnTo>
                  <a:lnTo>
                    <a:pt x="10644276" y="1042530"/>
                  </a:lnTo>
                  <a:lnTo>
                    <a:pt x="10684891" y="1021041"/>
                  </a:lnTo>
                  <a:lnTo>
                    <a:pt x="10723334" y="996251"/>
                  </a:lnTo>
                  <a:lnTo>
                    <a:pt x="10759427" y="968349"/>
                  </a:lnTo>
                  <a:lnTo>
                    <a:pt x="10792981" y="937526"/>
                  </a:lnTo>
                  <a:lnTo>
                    <a:pt x="10823804" y="903986"/>
                  </a:lnTo>
                  <a:lnTo>
                    <a:pt x="10851706" y="867892"/>
                  </a:lnTo>
                  <a:lnTo>
                    <a:pt x="10876496" y="829437"/>
                  </a:lnTo>
                  <a:lnTo>
                    <a:pt x="10897997" y="788835"/>
                  </a:lnTo>
                  <a:lnTo>
                    <a:pt x="10916006" y="746239"/>
                  </a:lnTo>
                  <a:lnTo>
                    <a:pt x="10930344" y="701865"/>
                  </a:lnTo>
                  <a:lnTo>
                    <a:pt x="10940809" y="655891"/>
                  </a:lnTo>
                  <a:lnTo>
                    <a:pt x="10947235" y="608495"/>
                  </a:lnTo>
                  <a:lnTo>
                    <a:pt x="10947375" y="605218"/>
                  </a:lnTo>
                  <a:lnTo>
                    <a:pt x="10947375" y="514553"/>
                  </a:lnTo>
                  <a:close/>
                </a:path>
                <a:path w="17058005" h="1094104">
                  <a:moveTo>
                    <a:pt x="17057955" y="488734"/>
                  </a:moveTo>
                  <a:lnTo>
                    <a:pt x="17051376" y="438073"/>
                  </a:lnTo>
                  <a:lnTo>
                    <a:pt x="17040911" y="392099"/>
                  </a:lnTo>
                  <a:lnTo>
                    <a:pt x="17026573" y="347713"/>
                  </a:lnTo>
                  <a:lnTo>
                    <a:pt x="17008564" y="305130"/>
                  </a:lnTo>
                  <a:lnTo>
                    <a:pt x="16987063" y="264515"/>
                  </a:lnTo>
                  <a:lnTo>
                    <a:pt x="16962273" y="226072"/>
                  </a:lnTo>
                  <a:lnTo>
                    <a:pt x="16934384" y="189979"/>
                  </a:lnTo>
                  <a:lnTo>
                    <a:pt x="16903561" y="156425"/>
                  </a:lnTo>
                  <a:lnTo>
                    <a:pt x="16870007" y="125615"/>
                  </a:lnTo>
                  <a:lnTo>
                    <a:pt x="16833914" y="97713"/>
                  </a:lnTo>
                  <a:lnTo>
                    <a:pt x="16795471" y="72923"/>
                  </a:lnTo>
                  <a:lnTo>
                    <a:pt x="16754856" y="51422"/>
                  </a:lnTo>
                  <a:lnTo>
                    <a:pt x="16712273" y="33413"/>
                  </a:lnTo>
                  <a:lnTo>
                    <a:pt x="16667887" y="19075"/>
                  </a:lnTo>
                  <a:lnTo>
                    <a:pt x="16621913" y="8610"/>
                  </a:lnTo>
                  <a:lnTo>
                    <a:pt x="16574529" y="2184"/>
                  </a:lnTo>
                  <a:lnTo>
                    <a:pt x="16525913" y="0"/>
                  </a:lnTo>
                  <a:lnTo>
                    <a:pt x="12906235" y="0"/>
                  </a:lnTo>
                  <a:lnTo>
                    <a:pt x="12857620" y="2184"/>
                  </a:lnTo>
                  <a:lnTo>
                    <a:pt x="12810223" y="8610"/>
                  </a:lnTo>
                  <a:lnTo>
                    <a:pt x="12764249" y="19075"/>
                  </a:lnTo>
                  <a:lnTo>
                    <a:pt x="12719863" y="33413"/>
                  </a:lnTo>
                  <a:lnTo>
                    <a:pt x="12677267" y="51422"/>
                  </a:lnTo>
                  <a:lnTo>
                    <a:pt x="12636653" y="72923"/>
                  </a:lnTo>
                  <a:lnTo>
                    <a:pt x="12598210" y="97713"/>
                  </a:lnTo>
                  <a:lnTo>
                    <a:pt x="12562116" y="125615"/>
                  </a:lnTo>
                  <a:lnTo>
                    <a:pt x="12528563" y="156425"/>
                  </a:lnTo>
                  <a:lnTo>
                    <a:pt x="12497740" y="189979"/>
                  </a:lnTo>
                  <a:lnTo>
                    <a:pt x="12469838" y="226072"/>
                  </a:lnTo>
                  <a:lnTo>
                    <a:pt x="12445048" y="264515"/>
                  </a:lnTo>
                  <a:lnTo>
                    <a:pt x="12423559" y="305130"/>
                  </a:lnTo>
                  <a:lnTo>
                    <a:pt x="12405551" y="347713"/>
                  </a:lnTo>
                  <a:lnTo>
                    <a:pt x="12391212" y="392099"/>
                  </a:lnTo>
                  <a:lnTo>
                    <a:pt x="12380735" y="438073"/>
                  </a:lnTo>
                  <a:lnTo>
                    <a:pt x="12374309" y="485457"/>
                  </a:lnTo>
                  <a:lnTo>
                    <a:pt x="12372137" y="534073"/>
                  </a:lnTo>
                  <a:lnTo>
                    <a:pt x="12374309" y="582688"/>
                  </a:lnTo>
                  <a:lnTo>
                    <a:pt x="12380735" y="630085"/>
                  </a:lnTo>
                  <a:lnTo>
                    <a:pt x="12391212" y="676059"/>
                  </a:lnTo>
                  <a:lnTo>
                    <a:pt x="12405551" y="720445"/>
                  </a:lnTo>
                  <a:lnTo>
                    <a:pt x="12423559" y="763028"/>
                  </a:lnTo>
                  <a:lnTo>
                    <a:pt x="12445048" y="803643"/>
                  </a:lnTo>
                  <a:lnTo>
                    <a:pt x="12469838" y="842098"/>
                  </a:lnTo>
                  <a:lnTo>
                    <a:pt x="12497740" y="878192"/>
                  </a:lnTo>
                  <a:lnTo>
                    <a:pt x="12528563" y="911745"/>
                  </a:lnTo>
                  <a:lnTo>
                    <a:pt x="12562116" y="942568"/>
                  </a:lnTo>
                  <a:lnTo>
                    <a:pt x="12598210" y="970457"/>
                  </a:lnTo>
                  <a:lnTo>
                    <a:pt x="12636653" y="995260"/>
                  </a:lnTo>
                  <a:lnTo>
                    <a:pt x="12677267" y="1016749"/>
                  </a:lnTo>
                  <a:lnTo>
                    <a:pt x="12719863" y="1034757"/>
                  </a:lnTo>
                  <a:lnTo>
                    <a:pt x="12764249" y="1049096"/>
                  </a:lnTo>
                  <a:lnTo>
                    <a:pt x="12810223" y="1059573"/>
                  </a:lnTo>
                  <a:lnTo>
                    <a:pt x="12857620" y="1065987"/>
                  </a:lnTo>
                  <a:lnTo>
                    <a:pt x="12906235" y="1068171"/>
                  </a:lnTo>
                  <a:lnTo>
                    <a:pt x="16525913" y="1068171"/>
                  </a:lnTo>
                  <a:lnTo>
                    <a:pt x="16574529" y="1065987"/>
                  </a:lnTo>
                  <a:lnTo>
                    <a:pt x="16621913" y="1059573"/>
                  </a:lnTo>
                  <a:lnTo>
                    <a:pt x="16667887" y="1049096"/>
                  </a:lnTo>
                  <a:lnTo>
                    <a:pt x="16712273" y="1034757"/>
                  </a:lnTo>
                  <a:lnTo>
                    <a:pt x="16754856" y="1016749"/>
                  </a:lnTo>
                  <a:lnTo>
                    <a:pt x="16795471" y="995260"/>
                  </a:lnTo>
                  <a:lnTo>
                    <a:pt x="16833914" y="970457"/>
                  </a:lnTo>
                  <a:lnTo>
                    <a:pt x="16870007" y="942568"/>
                  </a:lnTo>
                  <a:lnTo>
                    <a:pt x="16903561" y="911745"/>
                  </a:lnTo>
                  <a:lnTo>
                    <a:pt x="16934384" y="878192"/>
                  </a:lnTo>
                  <a:lnTo>
                    <a:pt x="16962273" y="842098"/>
                  </a:lnTo>
                  <a:lnTo>
                    <a:pt x="16987063" y="803643"/>
                  </a:lnTo>
                  <a:lnTo>
                    <a:pt x="17008564" y="763028"/>
                  </a:lnTo>
                  <a:lnTo>
                    <a:pt x="17026573" y="720445"/>
                  </a:lnTo>
                  <a:lnTo>
                    <a:pt x="17040911" y="676059"/>
                  </a:lnTo>
                  <a:lnTo>
                    <a:pt x="17051376" y="630085"/>
                  </a:lnTo>
                  <a:lnTo>
                    <a:pt x="17057802" y="582688"/>
                  </a:lnTo>
                  <a:lnTo>
                    <a:pt x="17057955" y="579412"/>
                  </a:lnTo>
                  <a:lnTo>
                    <a:pt x="17057955" y="488734"/>
                  </a:lnTo>
                  <a:close/>
                </a:path>
              </a:pathLst>
            </a:custGeom>
            <a:solidFill>
              <a:srgbClr val="E1D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439850" y="7866392"/>
              <a:ext cx="3820160" cy="0"/>
            </a:xfrm>
            <a:custGeom>
              <a:avLst/>
              <a:gdLst/>
              <a:ahLst/>
              <a:cxnLst/>
              <a:rect l="l" t="t" r="r" b="b"/>
              <a:pathLst>
                <a:path w="3820159">
                  <a:moveTo>
                    <a:pt x="0" y="0"/>
                  </a:moveTo>
                  <a:lnTo>
                    <a:pt x="3820086" y="0"/>
                  </a:lnTo>
                </a:path>
              </a:pathLst>
            </a:custGeom>
            <a:ln w="666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126588" y="7766379"/>
              <a:ext cx="133350" cy="200025"/>
            </a:xfrm>
            <a:custGeom>
              <a:avLst/>
              <a:gdLst/>
              <a:ahLst/>
              <a:cxnLst/>
              <a:rect l="l" t="t" r="r" b="b"/>
              <a:pathLst>
                <a:path w="133350" h="200025">
                  <a:moveTo>
                    <a:pt x="0" y="0"/>
                  </a:moveTo>
                  <a:lnTo>
                    <a:pt x="133349" y="100012"/>
                  </a:lnTo>
                  <a:lnTo>
                    <a:pt x="0" y="200025"/>
                  </a:lnTo>
                </a:path>
              </a:pathLst>
            </a:custGeom>
            <a:ln w="6667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582350" y="3356541"/>
              <a:ext cx="2873375" cy="0"/>
            </a:xfrm>
            <a:custGeom>
              <a:avLst/>
              <a:gdLst/>
              <a:ahLst/>
              <a:cxnLst/>
              <a:rect l="l" t="t" r="r" b="b"/>
              <a:pathLst>
                <a:path w="2873375">
                  <a:moveTo>
                    <a:pt x="0" y="0"/>
                  </a:moveTo>
                  <a:lnTo>
                    <a:pt x="2873159" y="0"/>
                  </a:lnTo>
                </a:path>
              </a:pathLst>
            </a:custGeom>
            <a:ln w="666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322160" y="3256528"/>
              <a:ext cx="133350" cy="200025"/>
            </a:xfrm>
            <a:custGeom>
              <a:avLst/>
              <a:gdLst/>
              <a:ahLst/>
              <a:cxnLst/>
              <a:rect l="l" t="t" r="r" b="b"/>
              <a:pathLst>
                <a:path w="133350" h="200025">
                  <a:moveTo>
                    <a:pt x="0" y="0"/>
                  </a:moveTo>
                  <a:lnTo>
                    <a:pt x="133349" y="100012"/>
                  </a:lnTo>
                  <a:lnTo>
                    <a:pt x="0" y="200025"/>
                  </a:lnTo>
                </a:path>
              </a:pathLst>
            </a:custGeom>
            <a:ln w="666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16723" y="2925960"/>
              <a:ext cx="4686300" cy="1068705"/>
            </a:xfrm>
            <a:custGeom>
              <a:avLst/>
              <a:gdLst/>
              <a:ahLst/>
              <a:cxnLst/>
              <a:rect l="l" t="t" r="r" b="b"/>
              <a:pathLst>
                <a:path w="4686300" h="1068704">
                  <a:moveTo>
                    <a:pt x="4153786" y="1068168"/>
                  </a:moveTo>
                  <a:lnTo>
                    <a:pt x="534091" y="1068168"/>
                  </a:lnTo>
                  <a:lnTo>
                    <a:pt x="485478" y="1065985"/>
                  </a:lnTo>
                  <a:lnTo>
                    <a:pt x="438088" y="1059563"/>
                  </a:lnTo>
                  <a:lnTo>
                    <a:pt x="392109" y="1049090"/>
                  </a:lnTo>
                  <a:lnTo>
                    <a:pt x="347730" y="1034755"/>
                  </a:lnTo>
                  <a:lnTo>
                    <a:pt x="305139" y="1016745"/>
                  </a:lnTo>
                  <a:lnTo>
                    <a:pt x="264525" y="995251"/>
                  </a:lnTo>
                  <a:lnTo>
                    <a:pt x="226077" y="970459"/>
                  </a:lnTo>
                  <a:lnTo>
                    <a:pt x="189983" y="942560"/>
                  </a:lnTo>
                  <a:lnTo>
                    <a:pt x="156432" y="911741"/>
                  </a:lnTo>
                  <a:lnTo>
                    <a:pt x="125611" y="878191"/>
                  </a:lnTo>
                  <a:lnTo>
                    <a:pt x="97711" y="842098"/>
                  </a:lnTo>
                  <a:lnTo>
                    <a:pt x="72919" y="803651"/>
                  </a:lnTo>
                  <a:lnTo>
                    <a:pt x="51424" y="763039"/>
                  </a:lnTo>
                  <a:lnTo>
                    <a:pt x="33414" y="720450"/>
                  </a:lnTo>
                  <a:lnTo>
                    <a:pt x="19078" y="676073"/>
                  </a:lnTo>
                  <a:lnTo>
                    <a:pt x="8604" y="630096"/>
                  </a:lnTo>
                  <a:lnTo>
                    <a:pt x="2182" y="582708"/>
                  </a:lnTo>
                  <a:lnTo>
                    <a:pt x="0" y="534098"/>
                  </a:lnTo>
                  <a:lnTo>
                    <a:pt x="2182" y="485482"/>
                  </a:lnTo>
                  <a:lnTo>
                    <a:pt x="8604" y="438090"/>
                  </a:lnTo>
                  <a:lnTo>
                    <a:pt x="19078" y="392109"/>
                  </a:lnTo>
                  <a:lnTo>
                    <a:pt x="33414" y="347729"/>
                  </a:lnTo>
                  <a:lnTo>
                    <a:pt x="51424" y="305137"/>
                  </a:lnTo>
                  <a:lnTo>
                    <a:pt x="72919" y="264523"/>
                  </a:lnTo>
                  <a:lnTo>
                    <a:pt x="97711" y="226074"/>
                  </a:lnTo>
                  <a:lnTo>
                    <a:pt x="125611" y="189980"/>
                  </a:lnTo>
                  <a:lnTo>
                    <a:pt x="156432" y="156429"/>
                  </a:lnTo>
                  <a:lnTo>
                    <a:pt x="189983" y="125609"/>
                  </a:lnTo>
                  <a:lnTo>
                    <a:pt x="226077" y="97709"/>
                  </a:lnTo>
                  <a:lnTo>
                    <a:pt x="264525" y="72917"/>
                  </a:lnTo>
                  <a:lnTo>
                    <a:pt x="305139" y="51422"/>
                  </a:lnTo>
                  <a:lnTo>
                    <a:pt x="347730" y="33413"/>
                  </a:lnTo>
                  <a:lnTo>
                    <a:pt x="392109" y="19077"/>
                  </a:lnTo>
                  <a:lnTo>
                    <a:pt x="438088" y="8604"/>
                  </a:lnTo>
                  <a:lnTo>
                    <a:pt x="485478" y="2182"/>
                  </a:lnTo>
                  <a:lnTo>
                    <a:pt x="534090" y="0"/>
                  </a:lnTo>
                  <a:lnTo>
                    <a:pt x="4153788" y="0"/>
                  </a:lnTo>
                  <a:lnTo>
                    <a:pt x="4202397" y="2182"/>
                  </a:lnTo>
                  <a:lnTo>
                    <a:pt x="4249785" y="8604"/>
                  </a:lnTo>
                  <a:lnTo>
                    <a:pt x="4295762" y="19077"/>
                  </a:lnTo>
                  <a:lnTo>
                    <a:pt x="4340139" y="33413"/>
                  </a:lnTo>
                  <a:lnTo>
                    <a:pt x="4382728" y="51422"/>
                  </a:lnTo>
                  <a:lnTo>
                    <a:pt x="4423340" y="72917"/>
                  </a:lnTo>
                  <a:lnTo>
                    <a:pt x="4461787" y="97709"/>
                  </a:lnTo>
                  <a:lnTo>
                    <a:pt x="4497879" y="125609"/>
                  </a:lnTo>
                  <a:lnTo>
                    <a:pt x="4531430" y="156429"/>
                  </a:lnTo>
                  <a:lnTo>
                    <a:pt x="4562249" y="189980"/>
                  </a:lnTo>
                  <a:lnTo>
                    <a:pt x="4590148" y="226074"/>
                  </a:lnTo>
                  <a:lnTo>
                    <a:pt x="4614940" y="264523"/>
                  </a:lnTo>
                  <a:lnTo>
                    <a:pt x="4636434" y="305137"/>
                  </a:lnTo>
                  <a:lnTo>
                    <a:pt x="4654444" y="347729"/>
                  </a:lnTo>
                  <a:lnTo>
                    <a:pt x="4668779" y="392109"/>
                  </a:lnTo>
                  <a:lnTo>
                    <a:pt x="4679252" y="438090"/>
                  </a:lnTo>
                  <a:lnTo>
                    <a:pt x="4685674" y="485482"/>
                  </a:lnTo>
                  <a:lnTo>
                    <a:pt x="4685818" y="488686"/>
                  </a:lnTo>
                  <a:lnTo>
                    <a:pt x="4685818" y="579504"/>
                  </a:lnTo>
                  <a:lnTo>
                    <a:pt x="4679252" y="630096"/>
                  </a:lnTo>
                  <a:lnTo>
                    <a:pt x="4668779" y="676073"/>
                  </a:lnTo>
                  <a:lnTo>
                    <a:pt x="4654444" y="720450"/>
                  </a:lnTo>
                  <a:lnTo>
                    <a:pt x="4636434" y="763039"/>
                  </a:lnTo>
                  <a:lnTo>
                    <a:pt x="4614940" y="803651"/>
                  </a:lnTo>
                  <a:lnTo>
                    <a:pt x="4590148" y="842098"/>
                  </a:lnTo>
                  <a:lnTo>
                    <a:pt x="4562249" y="878191"/>
                  </a:lnTo>
                  <a:lnTo>
                    <a:pt x="4531430" y="911741"/>
                  </a:lnTo>
                  <a:lnTo>
                    <a:pt x="4497879" y="942560"/>
                  </a:lnTo>
                  <a:lnTo>
                    <a:pt x="4461787" y="970459"/>
                  </a:lnTo>
                  <a:lnTo>
                    <a:pt x="4423340" y="995251"/>
                  </a:lnTo>
                  <a:lnTo>
                    <a:pt x="4382728" y="1016745"/>
                  </a:lnTo>
                  <a:lnTo>
                    <a:pt x="4340139" y="1034755"/>
                  </a:lnTo>
                  <a:lnTo>
                    <a:pt x="4295762" y="1049090"/>
                  </a:lnTo>
                  <a:lnTo>
                    <a:pt x="4249785" y="1059563"/>
                  </a:lnTo>
                  <a:lnTo>
                    <a:pt x="4202397" y="1065985"/>
                  </a:lnTo>
                  <a:lnTo>
                    <a:pt x="4153786" y="10681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16778" y="2925960"/>
              <a:ext cx="4686300" cy="1066800"/>
            </a:xfrm>
            <a:custGeom>
              <a:avLst/>
              <a:gdLst/>
              <a:ahLst/>
              <a:cxnLst/>
              <a:rect l="l" t="t" r="r" b="b"/>
              <a:pathLst>
                <a:path w="4686300" h="1066800">
                  <a:moveTo>
                    <a:pt x="534069" y="0"/>
                  </a:moveTo>
                  <a:lnTo>
                    <a:pt x="4153614" y="0"/>
                  </a:lnTo>
                  <a:lnTo>
                    <a:pt x="4202224" y="2182"/>
                  </a:lnTo>
                  <a:lnTo>
                    <a:pt x="4249612" y="8604"/>
                  </a:lnTo>
                  <a:lnTo>
                    <a:pt x="4295588" y="19077"/>
                  </a:lnTo>
                  <a:lnTo>
                    <a:pt x="4339965" y="33412"/>
                  </a:lnTo>
                  <a:lnTo>
                    <a:pt x="4382553" y="51421"/>
                  </a:lnTo>
                  <a:lnTo>
                    <a:pt x="4423165" y="72916"/>
                  </a:lnTo>
                  <a:lnTo>
                    <a:pt x="4461612" y="97707"/>
                  </a:lnTo>
                  <a:lnTo>
                    <a:pt x="4497704" y="125606"/>
                  </a:lnTo>
                  <a:lnTo>
                    <a:pt x="4531254" y="156425"/>
                  </a:lnTo>
                  <a:lnTo>
                    <a:pt x="4562073" y="189975"/>
                  </a:lnTo>
                  <a:lnTo>
                    <a:pt x="4589972" y="226067"/>
                  </a:lnTo>
                  <a:lnTo>
                    <a:pt x="4614764" y="264514"/>
                  </a:lnTo>
                  <a:lnTo>
                    <a:pt x="4636258" y="305126"/>
                  </a:lnTo>
                  <a:lnTo>
                    <a:pt x="4654268" y="347715"/>
                  </a:lnTo>
                  <a:lnTo>
                    <a:pt x="4668603" y="392092"/>
                  </a:lnTo>
                  <a:lnTo>
                    <a:pt x="4679076" y="438069"/>
                  </a:lnTo>
                  <a:lnTo>
                    <a:pt x="4685498" y="485458"/>
                  </a:lnTo>
                  <a:lnTo>
                    <a:pt x="4686245" y="502084"/>
                  </a:lnTo>
                </a:path>
                <a:path w="4686300" h="1066800">
                  <a:moveTo>
                    <a:pt x="4686245" y="566055"/>
                  </a:moveTo>
                  <a:lnTo>
                    <a:pt x="4679076" y="630069"/>
                  </a:lnTo>
                  <a:lnTo>
                    <a:pt x="4668603" y="676046"/>
                  </a:lnTo>
                  <a:lnTo>
                    <a:pt x="4654268" y="720424"/>
                  </a:lnTo>
                  <a:lnTo>
                    <a:pt x="4636258" y="763013"/>
                  </a:lnTo>
                  <a:lnTo>
                    <a:pt x="4614764" y="803625"/>
                  </a:lnTo>
                  <a:lnTo>
                    <a:pt x="4589972" y="842072"/>
                  </a:lnTo>
                  <a:lnTo>
                    <a:pt x="4562073" y="878165"/>
                  </a:lnTo>
                  <a:lnTo>
                    <a:pt x="4531254" y="911715"/>
                  </a:lnTo>
                  <a:lnTo>
                    <a:pt x="4497704" y="942535"/>
                  </a:lnTo>
                  <a:lnTo>
                    <a:pt x="4461612" y="970434"/>
                  </a:lnTo>
                  <a:lnTo>
                    <a:pt x="4423165" y="995225"/>
                  </a:lnTo>
                  <a:lnTo>
                    <a:pt x="4382553" y="1016720"/>
                  </a:lnTo>
                  <a:lnTo>
                    <a:pt x="4339965" y="1034729"/>
                  </a:lnTo>
                  <a:lnTo>
                    <a:pt x="4295588" y="1049065"/>
                  </a:lnTo>
                  <a:lnTo>
                    <a:pt x="4249612" y="1059538"/>
                  </a:lnTo>
                  <a:lnTo>
                    <a:pt x="4202224" y="1065960"/>
                  </a:lnTo>
                  <a:lnTo>
                    <a:pt x="4183527" y="1066799"/>
                  </a:lnTo>
                </a:path>
                <a:path w="4686300" h="1066800">
                  <a:moveTo>
                    <a:pt x="504155" y="1066799"/>
                  </a:moveTo>
                  <a:lnTo>
                    <a:pt x="438069" y="1059538"/>
                  </a:lnTo>
                  <a:lnTo>
                    <a:pt x="392092" y="1049065"/>
                  </a:lnTo>
                  <a:lnTo>
                    <a:pt x="347715" y="1034729"/>
                  </a:lnTo>
                  <a:lnTo>
                    <a:pt x="305126" y="1016720"/>
                  </a:lnTo>
                  <a:lnTo>
                    <a:pt x="264514" y="995225"/>
                  </a:lnTo>
                  <a:lnTo>
                    <a:pt x="226067" y="970434"/>
                  </a:lnTo>
                  <a:lnTo>
                    <a:pt x="189975" y="942535"/>
                  </a:lnTo>
                  <a:lnTo>
                    <a:pt x="156425" y="911715"/>
                  </a:lnTo>
                  <a:lnTo>
                    <a:pt x="125606" y="878165"/>
                  </a:lnTo>
                  <a:lnTo>
                    <a:pt x="97707" y="842072"/>
                  </a:lnTo>
                  <a:lnTo>
                    <a:pt x="72916" y="803625"/>
                  </a:lnTo>
                  <a:lnTo>
                    <a:pt x="51421" y="763013"/>
                  </a:lnTo>
                  <a:lnTo>
                    <a:pt x="33412" y="720424"/>
                  </a:lnTo>
                  <a:lnTo>
                    <a:pt x="19077" y="676046"/>
                  </a:lnTo>
                  <a:lnTo>
                    <a:pt x="8604" y="630069"/>
                  </a:lnTo>
                  <a:lnTo>
                    <a:pt x="2182" y="582680"/>
                  </a:lnTo>
                  <a:lnTo>
                    <a:pt x="0" y="534069"/>
                  </a:lnTo>
                  <a:lnTo>
                    <a:pt x="2182" y="485458"/>
                  </a:lnTo>
                  <a:lnTo>
                    <a:pt x="8604" y="438069"/>
                  </a:lnTo>
                  <a:lnTo>
                    <a:pt x="19077" y="392092"/>
                  </a:lnTo>
                  <a:lnTo>
                    <a:pt x="33412" y="347715"/>
                  </a:lnTo>
                  <a:lnTo>
                    <a:pt x="51421" y="305126"/>
                  </a:lnTo>
                  <a:lnTo>
                    <a:pt x="72916" y="264514"/>
                  </a:lnTo>
                  <a:lnTo>
                    <a:pt x="97707" y="226067"/>
                  </a:lnTo>
                  <a:lnTo>
                    <a:pt x="125606" y="189975"/>
                  </a:lnTo>
                  <a:lnTo>
                    <a:pt x="156425" y="156425"/>
                  </a:lnTo>
                  <a:lnTo>
                    <a:pt x="189975" y="125606"/>
                  </a:lnTo>
                  <a:lnTo>
                    <a:pt x="226067" y="97707"/>
                  </a:lnTo>
                  <a:lnTo>
                    <a:pt x="264514" y="72916"/>
                  </a:lnTo>
                  <a:lnTo>
                    <a:pt x="305126" y="51421"/>
                  </a:lnTo>
                  <a:lnTo>
                    <a:pt x="347715" y="33412"/>
                  </a:lnTo>
                  <a:lnTo>
                    <a:pt x="392092" y="19077"/>
                  </a:lnTo>
                  <a:lnTo>
                    <a:pt x="438069" y="8604"/>
                  </a:lnTo>
                  <a:lnTo>
                    <a:pt x="485458" y="2182"/>
                  </a:lnTo>
                  <a:lnTo>
                    <a:pt x="534069" y="0"/>
                  </a:lnTo>
                </a:path>
              </a:pathLst>
            </a:custGeom>
            <a:ln w="38100">
              <a:solidFill>
                <a:srgbClr val="BD99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17244" y="2925965"/>
              <a:ext cx="17058005" cy="5419090"/>
            </a:xfrm>
            <a:custGeom>
              <a:avLst/>
              <a:gdLst/>
              <a:ahLst/>
              <a:cxnLst/>
              <a:rect l="l" t="t" r="r" b="b"/>
              <a:pathLst>
                <a:path w="17058005" h="5419090">
                  <a:moveTo>
                    <a:pt x="4685690" y="4836020"/>
                  </a:moveTo>
                  <a:lnTo>
                    <a:pt x="4679277" y="4788636"/>
                  </a:lnTo>
                  <a:lnTo>
                    <a:pt x="4668799" y="4742662"/>
                  </a:lnTo>
                  <a:lnTo>
                    <a:pt x="4654461" y="4698276"/>
                  </a:lnTo>
                  <a:lnTo>
                    <a:pt x="4636452" y="4655693"/>
                  </a:lnTo>
                  <a:lnTo>
                    <a:pt x="4614951" y="4615078"/>
                  </a:lnTo>
                  <a:lnTo>
                    <a:pt x="4590161" y="4576635"/>
                  </a:lnTo>
                  <a:lnTo>
                    <a:pt x="4562259" y="4540542"/>
                  </a:lnTo>
                  <a:lnTo>
                    <a:pt x="4531436" y="4506988"/>
                  </a:lnTo>
                  <a:lnTo>
                    <a:pt x="4497883" y="4476166"/>
                  </a:lnTo>
                  <a:lnTo>
                    <a:pt x="4461789" y="4448264"/>
                  </a:lnTo>
                  <a:lnTo>
                    <a:pt x="4423334" y="4423473"/>
                  </a:lnTo>
                  <a:lnTo>
                    <a:pt x="4382719" y="4401985"/>
                  </a:lnTo>
                  <a:lnTo>
                    <a:pt x="4340136" y="4383976"/>
                  </a:lnTo>
                  <a:lnTo>
                    <a:pt x="4295749" y="4369638"/>
                  </a:lnTo>
                  <a:lnTo>
                    <a:pt x="4249775" y="4359160"/>
                  </a:lnTo>
                  <a:lnTo>
                    <a:pt x="4202392" y="4352747"/>
                  </a:lnTo>
                  <a:lnTo>
                    <a:pt x="4153776" y="4350563"/>
                  </a:lnTo>
                  <a:lnTo>
                    <a:pt x="534085" y="4350563"/>
                  </a:lnTo>
                  <a:lnTo>
                    <a:pt x="485482" y="4352747"/>
                  </a:lnTo>
                  <a:lnTo>
                    <a:pt x="438086" y="4359160"/>
                  </a:lnTo>
                  <a:lnTo>
                    <a:pt x="392112" y="4369638"/>
                  </a:lnTo>
                  <a:lnTo>
                    <a:pt x="347726" y="4383976"/>
                  </a:lnTo>
                  <a:lnTo>
                    <a:pt x="305142" y="4401985"/>
                  </a:lnTo>
                  <a:lnTo>
                    <a:pt x="264528" y="4423473"/>
                  </a:lnTo>
                  <a:lnTo>
                    <a:pt x="226072" y="4448264"/>
                  </a:lnTo>
                  <a:lnTo>
                    <a:pt x="189979" y="4476166"/>
                  </a:lnTo>
                  <a:lnTo>
                    <a:pt x="156438" y="4506988"/>
                  </a:lnTo>
                  <a:lnTo>
                    <a:pt x="125615" y="4540542"/>
                  </a:lnTo>
                  <a:lnTo>
                    <a:pt x="97713" y="4576635"/>
                  </a:lnTo>
                  <a:lnTo>
                    <a:pt x="72923" y="4615078"/>
                  </a:lnTo>
                  <a:lnTo>
                    <a:pt x="51422" y="4655693"/>
                  </a:lnTo>
                  <a:lnTo>
                    <a:pt x="33413" y="4698276"/>
                  </a:lnTo>
                  <a:lnTo>
                    <a:pt x="19075" y="4742662"/>
                  </a:lnTo>
                  <a:lnTo>
                    <a:pt x="8610" y="4788636"/>
                  </a:lnTo>
                  <a:lnTo>
                    <a:pt x="2184" y="4836020"/>
                  </a:lnTo>
                  <a:lnTo>
                    <a:pt x="0" y="4884636"/>
                  </a:lnTo>
                  <a:lnTo>
                    <a:pt x="2184" y="4933251"/>
                  </a:lnTo>
                  <a:lnTo>
                    <a:pt x="8610" y="4980635"/>
                  </a:lnTo>
                  <a:lnTo>
                    <a:pt x="19075" y="5026622"/>
                  </a:lnTo>
                  <a:lnTo>
                    <a:pt x="33413" y="5070995"/>
                  </a:lnTo>
                  <a:lnTo>
                    <a:pt x="51422" y="5113591"/>
                  </a:lnTo>
                  <a:lnTo>
                    <a:pt x="72923" y="5154206"/>
                  </a:lnTo>
                  <a:lnTo>
                    <a:pt x="97713" y="5192661"/>
                  </a:lnTo>
                  <a:lnTo>
                    <a:pt x="125615" y="5228755"/>
                  </a:lnTo>
                  <a:lnTo>
                    <a:pt x="156438" y="5262296"/>
                  </a:lnTo>
                  <a:lnTo>
                    <a:pt x="189979" y="5293118"/>
                  </a:lnTo>
                  <a:lnTo>
                    <a:pt x="226072" y="5321020"/>
                  </a:lnTo>
                  <a:lnTo>
                    <a:pt x="264528" y="5345811"/>
                  </a:lnTo>
                  <a:lnTo>
                    <a:pt x="305142" y="5367312"/>
                  </a:lnTo>
                  <a:lnTo>
                    <a:pt x="347726" y="5385320"/>
                  </a:lnTo>
                  <a:lnTo>
                    <a:pt x="392112" y="5399659"/>
                  </a:lnTo>
                  <a:lnTo>
                    <a:pt x="438086" y="5410124"/>
                  </a:lnTo>
                  <a:lnTo>
                    <a:pt x="485482" y="5416550"/>
                  </a:lnTo>
                  <a:lnTo>
                    <a:pt x="534085" y="5418734"/>
                  </a:lnTo>
                  <a:lnTo>
                    <a:pt x="4153776" y="5418734"/>
                  </a:lnTo>
                  <a:lnTo>
                    <a:pt x="4202392" y="5416550"/>
                  </a:lnTo>
                  <a:lnTo>
                    <a:pt x="4249775" y="5410124"/>
                  </a:lnTo>
                  <a:lnTo>
                    <a:pt x="4295749" y="5399659"/>
                  </a:lnTo>
                  <a:lnTo>
                    <a:pt x="4340136" y="5385320"/>
                  </a:lnTo>
                  <a:lnTo>
                    <a:pt x="4382719" y="5367312"/>
                  </a:lnTo>
                  <a:lnTo>
                    <a:pt x="4423334" y="5345811"/>
                  </a:lnTo>
                  <a:lnTo>
                    <a:pt x="4461789" y="5321020"/>
                  </a:lnTo>
                  <a:lnTo>
                    <a:pt x="4497883" y="5293118"/>
                  </a:lnTo>
                  <a:lnTo>
                    <a:pt x="4531436" y="5262296"/>
                  </a:lnTo>
                  <a:lnTo>
                    <a:pt x="4562259" y="5228755"/>
                  </a:lnTo>
                  <a:lnTo>
                    <a:pt x="4590161" y="5192661"/>
                  </a:lnTo>
                  <a:lnTo>
                    <a:pt x="4614951" y="5154206"/>
                  </a:lnTo>
                  <a:lnTo>
                    <a:pt x="4636452" y="5113591"/>
                  </a:lnTo>
                  <a:lnTo>
                    <a:pt x="4654461" y="5070995"/>
                  </a:lnTo>
                  <a:lnTo>
                    <a:pt x="4668799" y="5026622"/>
                  </a:lnTo>
                  <a:lnTo>
                    <a:pt x="4679277" y="4980635"/>
                  </a:lnTo>
                  <a:lnTo>
                    <a:pt x="4685690" y="4933251"/>
                  </a:lnTo>
                  <a:lnTo>
                    <a:pt x="4685690" y="4836020"/>
                  </a:lnTo>
                  <a:close/>
                </a:path>
                <a:path w="17058005" h="5419090">
                  <a:moveTo>
                    <a:pt x="10946867" y="514553"/>
                  </a:moveTo>
                  <a:lnTo>
                    <a:pt x="10940288" y="463880"/>
                  </a:lnTo>
                  <a:lnTo>
                    <a:pt x="10929823" y="417906"/>
                  </a:lnTo>
                  <a:lnTo>
                    <a:pt x="10915485" y="373532"/>
                  </a:lnTo>
                  <a:lnTo>
                    <a:pt x="10897476" y="330936"/>
                  </a:lnTo>
                  <a:lnTo>
                    <a:pt x="10875975" y="290322"/>
                  </a:lnTo>
                  <a:lnTo>
                    <a:pt x="10851185" y="251879"/>
                  </a:lnTo>
                  <a:lnTo>
                    <a:pt x="10823283" y="215785"/>
                  </a:lnTo>
                  <a:lnTo>
                    <a:pt x="10792460" y="182232"/>
                  </a:lnTo>
                  <a:lnTo>
                    <a:pt x="10758919" y="151409"/>
                  </a:lnTo>
                  <a:lnTo>
                    <a:pt x="10722826" y="123520"/>
                  </a:lnTo>
                  <a:lnTo>
                    <a:pt x="10684370" y="98717"/>
                  </a:lnTo>
                  <a:lnTo>
                    <a:pt x="10643756" y="77228"/>
                  </a:lnTo>
                  <a:lnTo>
                    <a:pt x="10601160" y="59220"/>
                  </a:lnTo>
                  <a:lnTo>
                    <a:pt x="10556786" y="44881"/>
                  </a:lnTo>
                  <a:lnTo>
                    <a:pt x="10510799" y="34404"/>
                  </a:lnTo>
                  <a:lnTo>
                    <a:pt x="10463416" y="27990"/>
                  </a:lnTo>
                  <a:lnTo>
                    <a:pt x="10414800" y="25806"/>
                  </a:lnTo>
                  <a:lnTo>
                    <a:pt x="6795109" y="25806"/>
                  </a:lnTo>
                  <a:lnTo>
                    <a:pt x="6746507" y="27990"/>
                  </a:lnTo>
                  <a:lnTo>
                    <a:pt x="6699110" y="34404"/>
                  </a:lnTo>
                  <a:lnTo>
                    <a:pt x="6653136" y="44881"/>
                  </a:lnTo>
                  <a:lnTo>
                    <a:pt x="6608762" y="59220"/>
                  </a:lnTo>
                  <a:lnTo>
                    <a:pt x="6566167" y="77228"/>
                  </a:lnTo>
                  <a:lnTo>
                    <a:pt x="6525565" y="98717"/>
                  </a:lnTo>
                  <a:lnTo>
                    <a:pt x="6487109" y="123520"/>
                  </a:lnTo>
                  <a:lnTo>
                    <a:pt x="6451016" y="151409"/>
                  </a:lnTo>
                  <a:lnTo>
                    <a:pt x="6417475" y="182232"/>
                  </a:lnTo>
                  <a:lnTo>
                    <a:pt x="6386652" y="215785"/>
                  </a:lnTo>
                  <a:lnTo>
                    <a:pt x="6358750" y="251879"/>
                  </a:lnTo>
                  <a:lnTo>
                    <a:pt x="6333960" y="290322"/>
                  </a:lnTo>
                  <a:lnTo>
                    <a:pt x="6312471" y="330936"/>
                  </a:lnTo>
                  <a:lnTo>
                    <a:pt x="6294450" y="373532"/>
                  </a:lnTo>
                  <a:lnTo>
                    <a:pt x="6280124" y="417906"/>
                  </a:lnTo>
                  <a:lnTo>
                    <a:pt x="6269647" y="463880"/>
                  </a:lnTo>
                  <a:lnTo>
                    <a:pt x="6263221" y="511276"/>
                  </a:lnTo>
                  <a:lnTo>
                    <a:pt x="6261036" y="559892"/>
                  </a:lnTo>
                  <a:lnTo>
                    <a:pt x="6263221" y="608495"/>
                  </a:lnTo>
                  <a:lnTo>
                    <a:pt x="6269647" y="655891"/>
                  </a:lnTo>
                  <a:lnTo>
                    <a:pt x="6280124" y="701878"/>
                  </a:lnTo>
                  <a:lnTo>
                    <a:pt x="6294450" y="746252"/>
                  </a:lnTo>
                  <a:lnTo>
                    <a:pt x="6312471" y="788847"/>
                  </a:lnTo>
                  <a:lnTo>
                    <a:pt x="6333960" y="829462"/>
                  </a:lnTo>
                  <a:lnTo>
                    <a:pt x="6358750" y="867905"/>
                  </a:lnTo>
                  <a:lnTo>
                    <a:pt x="6386652" y="903998"/>
                  </a:lnTo>
                  <a:lnTo>
                    <a:pt x="6417475" y="937552"/>
                  </a:lnTo>
                  <a:lnTo>
                    <a:pt x="6451016" y="968375"/>
                  </a:lnTo>
                  <a:lnTo>
                    <a:pt x="6487109" y="996276"/>
                  </a:lnTo>
                  <a:lnTo>
                    <a:pt x="6525565" y="1021067"/>
                  </a:lnTo>
                  <a:lnTo>
                    <a:pt x="6566167" y="1042568"/>
                  </a:lnTo>
                  <a:lnTo>
                    <a:pt x="6608762" y="1060577"/>
                  </a:lnTo>
                  <a:lnTo>
                    <a:pt x="6653136" y="1074902"/>
                  </a:lnTo>
                  <a:lnTo>
                    <a:pt x="6699110" y="1085380"/>
                  </a:lnTo>
                  <a:lnTo>
                    <a:pt x="6746507" y="1091806"/>
                  </a:lnTo>
                  <a:lnTo>
                    <a:pt x="6795046" y="1093978"/>
                  </a:lnTo>
                  <a:lnTo>
                    <a:pt x="10414864" y="1093978"/>
                  </a:lnTo>
                  <a:lnTo>
                    <a:pt x="10463416" y="1091806"/>
                  </a:lnTo>
                  <a:lnTo>
                    <a:pt x="10510799" y="1085380"/>
                  </a:lnTo>
                  <a:lnTo>
                    <a:pt x="10556786" y="1074902"/>
                  </a:lnTo>
                  <a:lnTo>
                    <a:pt x="10601160" y="1060577"/>
                  </a:lnTo>
                  <a:lnTo>
                    <a:pt x="10643756" y="1042568"/>
                  </a:lnTo>
                  <a:lnTo>
                    <a:pt x="10684370" y="1021067"/>
                  </a:lnTo>
                  <a:lnTo>
                    <a:pt x="10722826" y="996276"/>
                  </a:lnTo>
                  <a:lnTo>
                    <a:pt x="10758919" y="968375"/>
                  </a:lnTo>
                  <a:lnTo>
                    <a:pt x="10792460" y="937552"/>
                  </a:lnTo>
                  <a:lnTo>
                    <a:pt x="10823283" y="903998"/>
                  </a:lnTo>
                  <a:lnTo>
                    <a:pt x="10851185" y="867905"/>
                  </a:lnTo>
                  <a:lnTo>
                    <a:pt x="10875975" y="829462"/>
                  </a:lnTo>
                  <a:lnTo>
                    <a:pt x="10897476" y="788847"/>
                  </a:lnTo>
                  <a:lnTo>
                    <a:pt x="10915485" y="746252"/>
                  </a:lnTo>
                  <a:lnTo>
                    <a:pt x="10929823" y="701878"/>
                  </a:lnTo>
                  <a:lnTo>
                    <a:pt x="10940288" y="655891"/>
                  </a:lnTo>
                  <a:lnTo>
                    <a:pt x="10946714" y="608495"/>
                  </a:lnTo>
                  <a:lnTo>
                    <a:pt x="10946867" y="605231"/>
                  </a:lnTo>
                  <a:lnTo>
                    <a:pt x="10946867" y="514553"/>
                  </a:lnTo>
                  <a:close/>
                </a:path>
                <a:path w="17058005" h="5419090">
                  <a:moveTo>
                    <a:pt x="17057434" y="488759"/>
                  </a:moveTo>
                  <a:lnTo>
                    <a:pt x="17050868" y="438086"/>
                  </a:lnTo>
                  <a:lnTo>
                    <a:pt x="17040390" y="392112"/>
                  </a:lnTo>
                  <a:lnTo>
                    <a:pt x="17026052" y="347726"/>
                  </a:lnTo>
                  <a:lnTo>
                    <a:pt x="17008044" y="305142"/>
                  </a:lnTo>
                  <a:lnTo>
                    <a:pt x="16986542" y="264528"/>
                  </a:lnTo>
                  <a:lnTo>
                    <a:pt x="16961752" y="226072"/>
                  </a:lnTo>
                  <a:lnTo>
                    <a:pt x="16933850" y="189979"/>
                  </a:lnTo>
                  <a:lnTo>
                    <a:pt x="16903040" y="156425"/>
                  </a:lnTo>
                  <a:lnTo>
                    <a:pt x="16869487" y="125615"/>
                  </a:lnTo>
                  <a:lnTo>
                    <a:pt x="16833393" y="97713"/>
                  </a:lnTo>
                  <a:lnTo>
                    <a:pt x="16794937" y="72923"/>
                  </a:lnTo>
                  <a:lnTo>
                    <a:pt x="16754323" y="51422"/>
                  </a:lnTo>
                  <a:lnTo>
                    <a:pt x="16711740" y="33413"/>
                  </a:lnTo>
                  <a:lnTo>
                    <a:pt x="16667353" y="19075"/>
                  </a:lnTo>
                  <a:lnTo>
                    <a:pt x="16621379" y="8610"/>
                  </a:lnTo>
                  <a:lnTo>
                    <a:pt x="16573983" y="2184"/>
                  </a:lnTo>
                  <a:lnTo>
                    <a:pt x="16525367" y="0"/>
                  </a:lnTo>
                  <a:lnTo>
                    <a:pt x="12905677" y="0"/>
                  </a:lnTo>
                  <a:lnTo>
                    <a:pt x="12857074" y="2184"/>
                  </a:lnTo>
                  <a:lnTo>
                    <a:pt x="12809690" y="8610"/>
                  </a:lnTo>
                  <a:lnTo>
                    <a:pt x="12763703" y="19075"/>
                  </a:lnTo>
                  <a:lnTo>
                    <a:pt x="12719330" y="33413"/>
                  </a:lnTo>
                  <a:lnTo>
                    <a:pt x="12676746" y="51422"/>
                  </a:lnTo>
                  <a:lnTo>
                    <a:pt x="12636132" y="72923"/>
                  </a:lnTo>
                  <a:lnTo>
                    <a:pt x="12597676" y="97713"/>
                  </a:lnTo>
                  <a:lnTo>
                    <a:pt x="12561595" y="125615"/>
                  </a:lnTo>
                  <a:lnTo>
                    <a:pt x="12528042" y="156425"/>
                  </a:lnTo>
                  <a:lnTo>
                    <a:pt x="12497219" y="189979"/>
                  </a:lnTo>
                  <a:lnTo>
                    <a:pt x="12469317" y="226072"/>
                  </a:lnTo>
                  <a:lnTo>
                    <a:pt x="12444527" y="264528"/>
                  </a:lnTo>
                  <a:lnTo>
                    <a:pt x="12423038" y="305142"/>
                  </a:lnTo>
                  <a:lnTo>
                    <a:pt x="12405030" y="347726"/>
                  </a:lnTo>
                  <a:lnTo>
                    <a:pt x="12390692" y="392112"/>
                  </a:lnTo>
                  <a:lnTo>
                    <a:pt x="12380214" y="438086"/>
                  </a:lnTo>
                  <a:lnTo>
                    <a:pt x="12373801" y="485482"/>
                  </a:lnTo>
                  <a:lnTo>
                    <a:pt x="12371616" y="534111"/>
                  </a:lnTo>
                  <a:lnTo>
                    <a:pt x="12373801" y="582714"/>
                  </a:lnTo>
                  <a:lnTo>
                    <a:pt x="12380214" y="630097"/>
                  </a:lnTo>
                  <a:lnTo>
                    <a:pt x="12390692" y="676071"/>
                  </a:lnTo>
                  <a:lnTo>
                    <a:pt x="12405030" y="720458"/>
                  </a:lnTo>
                  <a:lnTo>
                    <a:pt x="12423038" y="763041"/>
                  </a:lnTo>
                  <a:lnTo>
                    <a:pt x="12444527" y="803656"/>
                  </a:lnTo>
                  <a:lnTo>
                    <a:pt x="12469317" y="842098"/>
                  </a:lnTo>
                  <a:lnTo>
                    <a:pt x="12497219" y="878192"/>
                  </a:lnTo>
                  <a:lnTo>
                    <a:pt x="12528042" y="911745"/>
                  </a:lnTo>
                  <a:lnTo>
                    <a:pt x="12561595" y="942555"/>
                  </a:lnTo>
                  <a:lnTo>
                    <a:pt x="12597676" y="970457"/>
                  </a:lnTo>
                  <a:lnTo>
                    <a:pt x="12636132" y="995248"/>
                  </a:lnTo>
                  <a:lnTo>
                    <a:pt x="12676746" y="1016749"/>
                  </a:lnTo>
                  <a:lnTo>
                    <a:pt x="12719330" y="1034757"/>
                  </a:lnTo>
                  <a:lnTo>
                    <a:pt x="12763703" y="1049096"/>
                  </a:lnTo>
                  <a:lnTo>
                    <a:pt x="12809690" y="1059561"/>
                  </a:lnTo>
                  <a:lnTo>
                    <a:pt x="12857074" y="1065987"/>
                  </a:lnTo>
                  <a:lnTo>
                    <a:pt x="12905677" y="1068171"/>
                  </a:lnTo>
                  <a:lnTo>
                    <a:pt x="16525367" y="1068171"/>
                  </a:lnTo>
                  <a:lnTo>
                    <a:pt x="16573983" y="1065987"/>
                  </a:lnTo>
                  <a:lnTo>
                    <a:pt x="16621379" y="1059561"/>
                  </a:lnTo>
                  <a:lnTo>
                    <a:pt x="16667353" y="1049096"/>
                  </a:lnTo>
                  <a:lnTo>
                    <a:pt x="16711740" y="1034757"/>
                  </a:lnTo>
                  <a:lnTo>
                    <a:pt x="16754323" y="1016749"/>
                  </a:lnTo>
                  <a:lnTo>
                    <a:pt x="16794937" y="995248"/>
                  </a:lnTo>
                  <a:lnTo>
                    <a:pt x="16833393" y="970457"/>
                  </a:lnTo>
                  <a:lnTo>
                    <a:pt x="16869487" y="942555"/>
                  </a:lnTo>
                  <a:lnTo>
                    <a:pt x="16903040" y="911745"/>
                  </a:lnTo>
                  <a:lnTo>
                    <a:pt x="16933850" y="878192"/>
                  </a:lnTo>
                  <a:lnTo>
                    <a:pt x="16961752" y="842098"/>
                  </a:lnTo>
                  <a:lnTo>
                    <a:pt x="16986542" y="803656"/>
                  </a:lnTo>
                  <a:lnTo>
                    <a:pt x="17008044" y="763041"/>
                  </a:lnTo>
                  <a:lnTo>
                    <a:pt x="17026052" y="720458"/>
                  </a:lnTo>
                  <a:lnTo>
                    <a:pt x="17040390" y="676071"/>
                  </a:lnTo>
                  <a:lnTo>
                    <a:pt x="17050868" y="630097"/>
                  </a:lnTo>
                  <a:lnTo>
                    <a:pt x="17057281" y="582714"/>
                  </a:lnTo>
                  <a:lnTo>
                    <a:pt x="17057434" y="579437"/>
                  </a:lnTo>
                  <a:lnTo>
                    <a:pt x="17057434" y="488759"/>
                  </a:lnTo>
                  <a:close/>
                </a:path>
              </a:pathLst>
            </a:custGeom>
            <a:solidFill>
              <a:srgbClr val="E1D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3489381" y="7276520"/>
              <a:ext cx="4686300" cy="1068705"/>
            </a:xfrm>
            <a:custGeom>
              <a:avLst/>
              <a:gdLst/>
              <a:ahLst/>
              <a:cxnLst/>
              <a:rect l="l" t="t" r="r" b="b"/>
              <a:pathLst>
                <a:path w="4686300" h="1068704">
                  <a:moveTo>
                    <a:pt x="4153783" y="1068171"/>
                  </a:moveTo>
                  <a:lnTo>
                    <a:pt x="534100" y="1068171"/>
                  </a:lnTo>
                  <a:lnTo>
                    <a:pt x="485485" y="1065988"/>
                  </a:lnTo>
                  <a:lnTo>
                    <a:pt x="438092" y="1059566"/>
                  </a:lnTo>
                  <a:lnTo>
                    <a:pt x="392112" y="1049093"/>
                  </a:lnTo>
                  <a:lnTo>
                    <a:pt x="347731" y="1034757"/>
                  </a:lnTo>
                  <a:lnTo>
                    <a:pt x="305139" y="1016748"/>
                  </a:lnTo>
                  <a:lnTo>
                    <a:pt x="264525" y="995253"/>
                  </a:lnTo>
                  <a:lnTo>
                    <a:pt x="226076" y="970461"/>
                  </a:lnTo>
                  <a:lnTo>
                    <a:pt x="189982" y="942560"/>
                  </a:lnTo>
                  <a:lnTo>
                    <a:pt x="156430" y="911740"/>
                  </a:lnTo>
                  <a:lnTo>
                    <a:pt x="125610" y="878188"/>
                  </a:lnTo>
                  <a:lnTo>
                    <a:pt x="97710" y="842094"/>
                  </a:lnTo>
                  <a:lnTo>
                    <a:pt x="72918" y="803645"/>
                  </a:lnTo>
                  <a:lnTo>
                    <a:pt x="51422" y="763031"/>
                  </a:lnTo>
                  <a:lnTo>
                    <a:pt x="33413" y="720439"/>
                  </a:lnTo>
                  <a:lnTo>
                    <a:pt x="19077" y="676058"/>
                  </a:lnTo>
                  <a:lnTo>
                    <a:pt x="8604" y="630078"/>
                  </a:lnTo>
                  <a:lnTo>
                    <a:pt x="2182" y="582685"/>
                  </a:lnTo>
                  <a:lnTo>
                    <a:pt x="0" y="534077"/>
                  </a:lnTo>
                  <a:lnTo>
                    <a:pt x="2182" y="485459"/>
                  </a:lnTo>
                  <a:lnTo>
                    <a:pt x="8604" y="438071"/>
                  </a:lnTo>
                  <a:lnTo>
                    <a:pt x="19077" y="392094"/>
                  </a:lnTo>
                  <a:lnTo>
                    <a:pt x="33413" y="347717"/>
                  </a:lnTo>
                  <a:lnTo>
                    <a:pt x="51422" y="305128"/>
                  </a:lnTo>
                  <a:lnTo>
                    <a:pt x="72918" y="264516"/>
                  </a:lnTo>
                  <a:lnTo>
                    <a:pt x="97710" y="226069"/>
                  </a:lnTo>
                  <a:lnTo>
                    <a:pt x="125610" y="189977"/>
                  </a:lnTo>
                  <a:lnTo>
                    <a:pt x="156430" y="156427"/>
                  </a:lnTo>
                  <a:lnTo>
                    <a:pt x="189982" y="125607"/>
                  </a:lnTo>
                  <a:lnTo>
                    <a:pt x="226076" y="97708"/>
                  </a:lnTo>
                  <a:lnTo>
                    <a:pt x="264525" y="72917"/>
                  </a:lnTo>
                  <a:lnTo>
                    <a:pt x="305139" y="51422"/>
                  </a:lnTo>
                  <a:lnTo>
                    <a:pt x="347731" y="33413"/>
                  </a:lnTo>
                  <a:lnTo>
                    <a:pt x="392112" y="19077"/>
                  </a:lnTo>
                  <a:lnTo>
                    <a:pt x="438092" y="8604"/>
                  </a:lnTo>
                  <a:lnTo>
                    <a:pt x="485485" y="2182"/>
                  </a:lnTo>
                  <a:lnTo>
                    <a:pt x="534097" y="0"/>
                  </a:lnTo>
                  <a:lnTo>
                    <a:pt x="4153787" y="0"/>
                  </a:lnTo>
                  <a:lnTo>
                    <a:pt x="4202394" y="2182"/>
                  </a:lnTo>
                  <a:lnTo>
                    <a:pt x="4249782" y="8604"/>
                  </a:lnTo>
                  <a:lnTo>
                    <a:pt x="4295759" y="19077"/>
                  </a:lnTo>
                  <a:lnTo>
                    <a:pt x="4340136" y="33413"/>
                  </a:lnTo>
                  <a:lnTo>
                    <a:pt x="4382725" y="51422"/>
                  </a:lnTo>
                  <a:lnTo>
                    <a:pt x="4423337" y="72917"/>
                  </a:lnTo>
                  <a:lnTo>
                    <a:pt x="4461783" y="97708"/>
                  </a:lnTo>
                  <a:lnTo>
                    <a:pt x="4497876" y="125607"/>
                  </a:lnTo>
                  <a:lnTo>
                    <a:pt x="4531426" y="156427"/>
                  </a:lnTo>
                  <a:lnTo>
                    <a:pt x="4562245" y="189977"/>
                  </a:lnTo>
                  <a:lnTo>
                    <a:pt x="4590145" y="226069"/>
                  </a:lnTo>
                  <a:lnTo>
                    <a:pt x="4614936" y="264516"/>
                  </a:lnTo>
                  <a:lnTo>
                    <a:pt x="4636431" y="305128"/>
                  </a:lnTo>
                  <a:lnTo>
                    <a:pt x="4654440" y="347717"/>
                  </a:lnTo>
                  <a:lnTo>
                    <a:pt x="4668776" y="392094"/>
                  </a:lnTo>
                  <a:lnTo>
                    <a:pt x="4679249" y="438071"/>
                  </a:lnTo>
                  <a:lnTo>
                    <a:pt x="4685671" y="485459"/>
                  </a:lnTo>
                  <a:lnTo>
                    <a:pt x="4685818" y="488737"/>
                  </a:lnTo>
                  <a:lnTo>
                    <a:pt x="4685818" y="579407"/>
                  </a:lnTo>
                  <a:lnTo>
                    <a:pt x="4679249" y="630078"/>
                  </a:lnTo>
                  <a:lnTo>
                    <a:pt x="4668776" y="676058"/>
                  </a:lnTo>
                  <a:lnTo>
                    <a:pt x="4654440" y="720439"/>
                  </a:lnTo>
                  <a:lnTo>
                    <a:pt x="4636431" y="763031"/>
                  </a:lnTo>
                  <a:lnTo>
                    <a:pt x="4614936" y="803645"/>
                  </a:lnTo>
                  <a:lnTo>
                    <a:pt x="4590145" y="842094"/>
                  </a:lnTo>
                  <a:lnTo>
                    <a:pt x="4562245" y="878188"/>
                  </a:lnTo>
                  <a:lnTo>
                    <a:pt x="4531426" y="911740"/>
                  </a:lnTo>
                  <a:lnTo>
                    <a:pt x="4497876" y="942560"/>
                  </a:lnTo>
                  <a:lnTo>
                    <a:pt x="4461783" y="970461"/>
                  </a:lnTo>
                  <a:lnTo>
                    <a:pt x="4423337" y="995253"/>
                  </a:lnTo>
                  <a:lnTo>
                    <a:pt x="4382725" y="1016748"/>
                  </a:lnTo>
                  <a:lnTo>
                    <a:pt x="4340136" y="1034757"/>
                  </a:lnTo>
                  <a:lnTo>
                    <a:pt x="4295759" y="1049093"/>
                  </a:lnTo>
                  <a:lnTo>
                    <a:pt x="4249782" y="1059566"/>
                  </a:lnTo>
                  <a:lnTo>
                    <a:pt x="4202394" y="1065988"/>
                  </a:lnTo>
                  <a:lnTo>
                    <a:pt x="4153783" y="10681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3489441" y="7276520"/>
              <a:ext cx="4686300" cy="1066800"/>
            </a:xfrm>
            <a:custGeom>
              <a:avLst/>
              <a:gdLst/>
              <a:ahLst/>
              <a:cxnLst/>
              <a:rect l="l" t="t" r="r" b="b"/>
              <a:pathLst>
                <a:path w="4686300" h="1066800">
                  <a:moveTo>
                    <a:pt x="534069" y="0"/>
                  </a:moveTo>
                  <a:lnTo>
                    <a:pt x="4153614" y="0"/>
                  </a:lnTo>
                  <a:lnTo>
                    <a:pt x="4202224" y="2182"/>
                  </a:lnTo>
                  <a:lnTo>
                    <a:pt x="4249612" y="8604"/>
                  </a:lnTo>
                  <a:lnTo>
                    <a:pt x="4295588" y="19077"/>
                  </a:lnTo>
                  <a:lnTo>
                    <a:pt x="4339965" y="33412"/>
                  </a:lnTo>
                  <a:lnTo>
                    <a:pt x="4382553" y="51421"/>
                  </a:lnTo>
                  <a:lnTo>
                    <a:pt x="4423165" y="72916"/>
                  </a:lnTo>
                  <a:lnTo>
                    <a:pt x="4461612" y="97707"/>
                  </a:lnTo>
                  <a:lnTo>
                    <a:pt x="4497704" y="125606"/>
                  </a:lnTo>
                  <a:lnTo>
                    <a:pt x="4531254" y="156425"/>
                  </a:lnTo>
                  <a:lnTo>
                    <a:pt x="4562073" y="189975"/>
                  </a:lnTo>
                  <a:lnTo>
                    <a:pt x="4589972" y="226067"/>
                  </a:lnTo>
                  <a:lnTo>
                    <a:pt x="4614764" y="264514"/>
                  </a:lnTo>
                  <a:lnTo>
                    <a:pt x="4636258" y="305126"/>
                  </a:lnTo>
                  <a:lnTo>
                    <a:pt x="4654268" y="347715"/>
                  </a:lnTo>
                  <a:lnTo>
                    <a:pt x="4668603" y="392092"/>
                  </a:lnTo>
                  <a:lnTo>
                    <a:pt x="4679076" y="438069"/>
                  </a:lnTo>
                  <a:lnTo>
                    <a:pt x="4685498" y="485458"/>
                  </a:lnTo>
                  <a:lnTo>
                    <a:pt x="4686238" y="501942"/>
                  </a:lnTo>
                </a:path>
                <a:path w="4686300" h="1066800">
                  <a:moveTo>
                    <a:pt x="4686238" y="566196"/>
                  </a:moveTo>
                  <a:lnTo>
                    <a:pt x="4679076" y="630069"/>
                  </a:lnTo>
                  <a:lnTo>
                    <a:pt x="4668603" y="676046"/>
                  </a:lnTo>
                  <a:lnTo>
                    <a:pt x="4654268" y="720424"/>
                  </a:lnTo>
                  <a:lnTo>
                    <a:pt x="4636258" y="763013"/>
                  </a:lnTo>
                  <a:lnTo>
                    <a:pt x="4614764" y="803625"/>
                  </a:lnTo>
                  <a:lnTo>
                    <a:pt x="4589972" y="842072"/>
                  </a:lnTo>
                  <a:lnTo>
                    <a:pt x="4562073" y="878165"/>
                  </a:lnTo>
                  <a:lnTo>
                    <a:pt x="4531254" y="911715"/>
                  </a:lnTo>
                  <a:lnTo>
                    <a:pt x="4497704" y="942535"/>
                  </a:lnTo>
                  <a:lnTo>
                    <a:pt x="4461612" y="970434"/>
                  </a:lnTo>
                  <a:lnTo>
                    <a:pt x="4423165" y="995225"/>
                  </a:lnTo>
                  <a:lnTo>
                    <a:pt x="4382553" y="1016720"/>
                  </a:lnTo>
                  <a:lnTo>
                    <a:pt x="4339965" y="1034729"/>
                  </a:lnTo>
                  <a:lnTo>
                    <a:pt x="4295588" y="1049065"/>
                  </a:lnTo>
                  <a:lnTo>
                    <a:pt x="4249612" y="1059538"/>
                  </a:lnTo>
                  <a:lnTo>
                    <a:pt x="4202224" y="1065960"/>
                  </a:lnTo>
                  <a:lnTo>
                    <a:pt x="4183530" y="1066799"/>
                  </a:lnTo>
                </a:path>
                <a:path w="4686300" h="1066800">
                  <a:moveTo>
                    <a:pt x="504153" y="1066799"/>
                  </a:moveTo>
                  <a:lnTo>
                    <a:pt x="438069" y="1059538"/>
                  </a:lnTo>
                  <a:lnTo>
                    <a:pt x="392092" y="1049065"/>
                  </a:lnTo>
                  <a:lnTo>
                    <a:pt x="347715" y="1034729"/>
                  </a:lnTo>
                  <a:lnTo>
                    <a:pt x="305126" y="1016720"/>
                  </a:lnTo>
                  <a:lnTo>
                    <a:pt x="264514" y="995225"/>
                  </a:lnTo>
                  <a:lnTo>
                    <a:pt x="226067" y="970434"/>
                  </a:lnTo>
                  <a:lnTo>
                    <a:pt x="189975" y="942535"/>
                  </a:lnTo>
                  <a:lnTo>
                    <a:pt x="156425" y="911715"/>
                  </a:lnTo>
                  <a:lnTo>
                    <a:pt x="125606" y="878165"/>
                  </a:lnTo>
                  <a:lnTo>
                    <a:pt x="97707" y="842072"/>
                  </a:lnTo>
                  <a:lnTo>
                    <a:pt x="72916" y="803625"/>
                  </a:lnTo>
                  <a:lnTo>
                    <a:pt x="51421" y="763013"/>
                  </a:lnTo>
                  <a:lnTo>
                    <a:pt x="33412" y="720424"/>
                  </a:lnTo>
                  <a:lnTo>
                    <a:pt x="19077" y="676046"/>
                  </a:lnTo>
                  <a:lnTo>
                    <a:pt x="8604" y="630069"/>
                  </a:lnTo>
                  <a:lnTo>
                    <a:pt x="2182" y="582680"/>
                  </a:lnTo>
                  <a:lnTo>
                    <a:pt x="0" y="534069"/>
                  </a:lnTo>
                  <a:lnTo>
                    <a:pt x="2182" y="485458"/>
                  </a:lnTo>
                  <a:lnTo>
                    <a:pt x="8604" y="438069"/>
                  </a:lnTo>
                  <a:lnTo>
                    <a:pt x="19077" y="392092"/>
                  </a:lnTo>
                  <a:lnTo>
                    <a:pt x="33412" y="347715"/>
                  </a:lnTo>
                  <a:lnTo>
                    <a:pt x="51421" y="305126"/>
                  </a:lnTo>
                  <a:lnTo>
                    <a:pt x="72916" y="264514"/>
                  </a:lnTo>
                  <a:lnTo>
                    <a:pt x="97707" y="226067"/>
                  </a:lnTo>
                  <a:lnTo>
                    <a:pt x="125606" y="189975"/>
                  </a:lnTo>
                  <a:lnTo>
                    <a:pt x="156425" y="156425"/>
                  </a:lnTo>
                  <a:lnTo>
                    <a:pt x="189975" y="125606"/>
                  </a:lnTo>
                  <a:lnTo>
                    <a:pt x="226067" y="97707"/>
                  </a:lnTo>
                  <a:lnTo>
                    <a:pt x="264514" y="72916"/>
                  </a:lnTo>
                  <a:lnTo>
                    <a:pt x="305126" y="51421"/>
                  </a:lnTo>
                  <a:lnTo>
                    <a:pt x="347715" y="33412"/>
                  </a:lnTo>
                  <a:lnTo>
                    <a:pt x="392092" y="19077"/>
                  </a:lnTo>
                  <a:lnTo>
                    <a:pt x="438069" y="8604"/>
                  </a:lnTo>
                  <a:lnTo>
                    <a:pt x="485458" y="2182"/>
                  </a:lnTo>
                  <a:lnTo>
                    <a:pt x="534069" y="0"/>
                  </a:lnTo>
                </a:path>
              </a:pathLst>
            </a:custGeom>
            <a:ln w="38100">
              <a:solidFill>
                <a:srgbClr val="BD99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378811" y="7302306"/>
              <a:ext cx="4686300" cy="1068705"/>
            </a:xfrm>
            <a:custGeom>
              <a:avLst/>
              <a:gdLst/>
              <a:ahLst/>
              <a:cxnLst/>
              <a:rect l="l" t="t" r="r" b="b"/>
              <a:pathLst>
                <a:path w="4686300" h="1068704">
                  <a:moveTo>
                    <a:pt x="4153753" y="1068171"/>
                  </a:moveTo>
                  <a:lnTo>
                    <a:pt x="534100" y="1068171"/>
                  </a:lnTo>
                  <a:lnTo>
                    <a:pt x="485485" y="1065988"/>
                  </a:lnTo>
                  <a:lnTo>
                    <a:pt x="438092" y="1059566"/>
                  </a:lnTo>
                  <a:lnTo>
                    <a:pt x="392112" y="1049093"/>
                  </a:lnTo>
                  <a:lnTo>
                    <a:pt x="347731" y="1034758"/>
                  </a:lnTo>
                  <a:lnTo>
                    <a:pt x="305140" y="1016748"/>
                  </a:lnTo>
                  <a:lnTo>
                    <a:pt x="264525" y="995254"/>
                  </a:lnTo>
                  <a:lnTo>
                    <a:pt x="226076" y="970462"/>
                  </a:lnTo>
                  <a:lnTo>
                    <a:pt x="189982" y="942563"/>
                  </a:lnTo>
                  <a:lnTo>
                    <a:pt x="156430" y="911744"/>
                  </a:lnTo>
                  <a:lnTo>
                    <a:pt x="125610" y="878194"/>
                  </a:lnTo>
                  <a:lnTo>
                    <a:pt x="97710" y="842101"/>
                  </a:lnTo>
                  <a:lnTo>
                    <a:pt x="72918" y="803654"/>
                  </a:lnTo>
                  <a:lnTo>
                    <a:pt x="51423" y="763042"/>
                  </a:lnTo>
                  <a:lnTo>
                    <a:pt x="33413" y="720453"/>
                  </a:lnTo>
                  <a:lnTo>
                    <a:pt x="19077" y="676076"/>
                  </a:lnTo>
                  <a:lnTo>
                    <a:pt x="8604" y="630099"/>
                  </a:lnTo>
                  <a:lnTo>
                    <a:pt x="2182" y="582711"/>
                  </a:lnTo>
                  <a:lnTo>
                    <a:pt x="0" y="534104"/>
                  </a:lnTo>
                  <a:lnTo>
                    <a:pt x="2182" y="485485"/>
                  </a:lnTo>
                  <a:lnTo>
                    <a:pt x="8604" y="438092"/>
                  </a:lnTo>
                  <a:lnTo>
                    <a:pt x="19077" y="392112"/>
                  </a:lnTo>
                  <a:lnTo>
                    <a:pt x="33413" y="347731"/>
                  </a:lnTo>
                  <a:lnTo>
                    <a:pt x="51423" y="305140"/>
                  </a:lnTo>
                  <a:lnTo>
                    <a:pt x="72918" y="264525"/>
                  </a:lnTo>
                  <a:lnTo>
                    <a:pt x="97710" y="226076"/>
                  </a:lnTo>
                  <a:lnTo>
                    <a:pt x="125610" y="189982"/>
                  </a:lnTo>
                  <a:lnTo>
                    <a:pt x="156430" y="156430"/>
                  </a:lnTo>
                  <a:lnTo>
                    <a:pt x="189982" y="125610"/>
                  </a:lnTo>
                  <a:lnTo>
                    <a:pt x="226076" y="97710"/>
                  </a:lnTo>
                  <a:lnTo>
                    <a:pt x="264525" y="72918"/>
                  </a:lnTo>
                  <a:lnTo>
                    <a:pt x="305140" y="51423"/>
                  </a:lnTo>
                  <a:lnTo>
                    <a:pt x="347731" y="33413"/>
                  </a:lnTo>
                  <a:lnTo>
                    <a:pt x="392112" y="19077"/>
                  </a:lnTo>
                  <a:lnTo>
                    <a:pt x="438092" y="8604"/>
                  </a:lnTo>
                  <a:lnTo>
                    <a:pt x="485485" y="2182"/>
                  </a:lnTo>
                  <a:lnTo>
                    <a:pt x="534097" y="0"/>
                  </a:lnTo>
                  <a:lnTo>
                    <a:pt x="4153756" y="0"/>
                  </a:lnTo>
                  <a:lnTo>
                    <a:pt x="4202368" y="2182"/>
                  </a:lnTo>
                  <a:lnTo>
                    <a:pt x="4249760" y="8604"/>
                  </a:lnTo>
                  <a:lnTo>
                    <a:pt x="4295741" y="19077"/>
                  </a:lnTo>
                  <a:lnTo>
                    <a:pt x="4340122" y="33413"/>
                  </a:lnTo>
                  <a:lnTo>
                    <a:pt x="4382713" y="51423"/>
                  </a:lnTo>
                  <a:lnTo>
                    <a:pt x="4423328" y="72918"/>
                  </a:lnTo>
                  <a:lnTo>
                    <a:pt x="4461777" y="97710"/>
                  </a:lnTo>
                  <a:lnTo>
                    <a:pt x="4497871" y="125610"/>
                  </a:lnTo>
                  <a:lnTo>
                    <a:pt x="4531423" y="156430"/>
                  </a:lnTo>
                  <a:lnTo>
                    <a:pt x="4562243" y="189982"/>
                  </a:lnTo>
                  <a:lnTo>
                    <a:pt x="4590143" y="226076"/>
                  </a:lnTo>
                  <a:lnTo>
                    <a:pt x="4614935" y="264525"/>
                  </a:lnTo>
                  <a:lnTo>
                    <a:pt x="4636430" y="305140"/>
                  </a:lnTo>
                  <a:lnTo>
                    <a:pt x="4654440" y="347731"/>
                  </a:lnTo>
                  <a:lnTo>
                    <a:pt x="4668776" y="392112"/>
                  </a:lnTo>
                  <a:lnTo>
                    <a:pt x="4679249" y="438092"/>
                  </a:lnTo>
                  <a:lnTo>
                    <a:pt x="4685671" y="485485"/>
                  </a:lnTo>
                  <a:lnTo>
                    <a:pt x="4685818" y="488760"/>
                  </a:lnTo>
                  <a:lnTo>
                    <a:pt x="4685818" y="579436"/>
                  </a:lnTo>
                  <a:lnTo>
                    <a:pt x="4679249" y="630099"/>
                  </a:lnTo>
                  <a:lnTo>
                    <a:pt x="4668776" y="676076"/>
                  </a:lnTo>
                  <a:lnTo>
                    <a:pt x="4654440" y="720453"/>
                  </a:lnTo>
                  <a:lnTo>
                    <a:pt x="4636430" y="763042"/>
                  </a:lnTo>
                  <a:lnTo>
                    <a:pt x="4614935" y="803654"/>
                  </a:lnTo>
                  <a:lnTo>
                    <a:pt x="4590143" y="842101"/>
                  </a:lnTo>
                  <a:lnTo>
                    <a:pt x="4562243" y="878194"/>
                  </a:lnTo>
                  <a:lnTo>
                    <a:pt x="4531423" y="911744"/>
                  </a:lnTo>
                  <a:lnTo>
                    <a:pt x="4497871" y="942563"/>
                  </a:lnTo>
                  <a:lnTo>
                    <a:pt x="4461777" y="970462"/>
                  </a:lnTo>
                  <a:lnTo>
                    <a:pt x="4423328" y="995254"/>
                  </a:lnTo>
                  <a:lnTo>
                    <a:pt x="4382713" y="1016748"/>
                  </a:lnTo>
                  <a:lnTo>
                    <a:pt x="4340122" y="1034758"/>
                  </a:lnTo>
                  <a:lnTo>
                    <a:pt x="4295741" y="1049093"/>
                  </a:lnTo>
                  <a:lnTo>
                    <a:pt x="4249760" y="1059566"/>
                  </a:lnTo>
                  <a:lnTo>
                    <a:pt x="4202368" y="1065988"/>
                  </a:lnTo>
                  <a:lnTo>
                    <a:pt x="4153753" y="1068171"/>
                  </a:lnTo>
                  <a:close/>
                </a:path>
              </a:pathLst>
            </a:custGeom>
            <a:solidFill>
              <a:srgbClr val="E1D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4606" y="2255821"/>
              <a:ext cx="1204237" cy="120423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20026" y="4457211"/>
              <a:ext cx="1204234" cy="120423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9345" y="6592396"/>
              <a:ext cx="1204237" cy="120423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5133" y="4431395"/>
              <a:ext cx="1204237" cy="120423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34392" y="6606357"/>
              <a:ext cx="1204234" cy="120423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20026" y="2298493"/>
              <a:ext cx="1204234" cy="120423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490142" y="6635312"/>
              <a:ext cx="1204233" cy="120423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490142" y="4499426"/>
              <a:ext cx="1204233" cy="120423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316255" y="2349642"/>
              <a:ext cx="1204233" cy="1204234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14964570" y="5347108"/>
            <a:ext cx="2327275" cy="54038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421005" marR="5080" indent="-408940">
              <a:lnSpc>
                <a:spcPts val="1880"/>
              </a:lnSpc>
              <a:spcBef>
                <a:spcPts val="409"/>
              </a:spcBef>
            </a:pPr>
            <a:r>
              <a:rPr sz="1800" b="1" spc="385" dirty="0">
                <a:solidFill>
                  <a:srgbClr val="404040"/>
                </a:solidFill>
                <a:latin typeface="Trebuchet MS"/>
                <a:cs typeface="Trebuchet MS"/>
              </a:rPr>
              <a:t>ACCESS</a:t>
            </a:r>
            <a:r>
              <a:rPr sz="1800" b="1" spc="2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165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800" b="1" spc="2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260" dirty="0">
                <a:solidFill>
                  <a:srgbClr val="404040"/>
                </a:solidFill>
                <a:latin typeface="Trebuchet MS"/>
                <a:cs typeface="Trebuchet MS"/>
              </a:rPr>
              <a:t>YOUR </a:t>
            </a:r>
            <a:r>
              <a:rPr sz="1800" b="1" spc="295" dirty="0">
                <a:solidFill>
                  <a:srgbClr val="404040"/>
                </a:solidFill>
                <a:latin typeface="Trebuchet MS"/>
                <a:cs typeface="Trebuchet MS"/>
              </a:rPr>
              <a:t>LANGUAGE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187969" y="5495485"/>
            <a:ext cx="3362325" cy="3022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spc="285" dirty="0">
                <a:solidFill>
                  <a:srgbClr val="404040"/>
                </a:solidFill>
                <a:latin typeface="Trebuchet MS"/>
                <a:cs typeface="Trebuchet MS"/>
              </a:rPr>
              <a:t>TEST</a:t>
            </a:r>
            <a:r>
              <a:rPr sz="1800" b="1" spc="2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280" dirty="0">
                <a:solidFill>
                  <a:srgbClr val="404040"/>
                </a:solidFill>
                <a:latin typeface="Trebuchet MS"/>
                <a:cs typeface="Trebuchet MS"/>
              </a:rPr>
              <a:t>YOUR </a:t>
            </a:r>
            <a:r>
              <a:rPr sz="1800" b="1" spc="295" dirty="0">
                <a:solidFill>
                  <a:srgbClr val="404040"/>
                </a:solidFill>
                <a:latin typeface="Trebuchet MS"/>
                <a:cs typeface="Trebuchet MS"/>
              </a:rPr>
              <a:t>KNOWLEDGE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507417" y="1241876"/>
            <a:ext cx="8079105" cy="85725"/>
          </a:xfrm>
          <a:custGeom>
            <a:avLst/>
            <a:gdLst/>
            <a:ahLst/>
            <a:cxnLst/>
            <a:rect l="l" t="t" r="r" b="b"/>
            <a:pathLst>
              <a:path w="8079105" h="85725">
                <a:moveTo>
                  <a:pt x="8078838" y="85725"/>
                </a:moveTo>
                <a:lnTo>
                  <a:pt x="0" y="85725"/>
                </a:lnTo>
                <a:lnTo>
                  <a:pt x="0" y="0"/>
                </a:lnTo>
                <a:lnTo>
                  <a:pt x="8078838" y="0"/>
                </a:lnTo>
                <a:lnTo>
                  <a:pt x="8078838" y="857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1041" rIns="0" bIns="0" rtlCol="0">
            <a:spAutoFit/>
          </a:bodyPr>
          <a:lstStyle/>
          <a:p>
            <a:pPr marL="1665605">
              <a:lnSpc>
                <a:spcPct val="100000"/>
              </a:lnSpc>
              <a:spcBef>
                <a:spcPts val="100"/>
              </a:spcBef>
            </a:pPr>
            <a:r>
              <a:rPr sz="7150" spc="-670" dirty="0"/>
              <a:t>Module</a:t>
            </a:r>
            <a:r>
              <a:rPr sz="7150" spc="-570" dirty="0"/>
              <a:t> </a:t>
            </a:r>
            <a:r>
              <a:rPr sz="7150" spc="-630" dirty="0"/>
              <a:t>Work</a:t>
            </a:r>
            <a:r>
              <a:rPr sz="7150" spc="-560" dirty="0"/>
              <a:t> </a:t>
            </a:r>
            <a:r>
              <a:rPr sz="7150" spc="-880" dirty="0"/>
              <a:t>Flow</a:t>
            </a:r>
            <a:endParaRPr sz="7150"/>
          </a:p>
        </p:txBody>
      </p:sp>
      <p:sp>
        <p:nvSpPr>
          <p:cNvPr id="58" name="object 58"/>
          <p:cNvSpPr txBox="1"/>
          <p:nvPr/>
        </p:nvSpPr>
        <p:spPr>
          <a:xfrm>
            <a:off x="2416363" y="5368566"/>
            <a:ext cx="2089785" cy="54038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 indent="114300">
              <a:lnSpc>
                <a:spcPts val="1880"/>
              </a:lnSpc>
              <a:spcBef>
                <a:spcPts val="409"/>
              </a:spcBef>
            </a:pPr>
            <a:r>
              <a:rPr sz="1800" b="1" spc="275" dirty="0">
                <a:solidFill>
                  <a:srgbClr val="404040"/>
                </a:solidFill>
                <a:latin typeface="Trebuchet MS"/>
                <a:cs typeface="Trebuchet MS"/>
              </a:rPr>
              <a:t>EXPLORE</a:t>
            </a:r>
            <a:r>
              <a:rPr sz="1800" b="1" spc="2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204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1800" b="1" spc="295" dirty="0">
                <a:solidFill>
                  <a:srgbClr val="404040"/>
                </a:solidFill>
                <a:latin typeface="Trebuchet MS"/>
                <a:cs typeface="Trebuchet MS"/>
              </a:rPr>
              <a:t>CONSTITUTION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228621" y="3094159"/>
            <a:ext cx="2422525" cy="74803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37820" marR="5080" indent="-325755">
              <a:lnSpc>
                <a:spcPts val="2670"/>
              </a:lnSpc>
              <a:spcBef>
                <a:spcPts val="475"/>
              </a:spcBef>
              <a:tabLst>
                <a:tab pos="1380490" algn="l"/>
              </a:tabLst>
            </a:pPr>
            <a:r>
              <a:rPr sz="2500" b="1" spc="425" dirty="0">
                <a:solidFill>
                  <a:srgbClr val="404040"/>
                </a:solidFill>
                <a:latin typeface="Trebuchet MS"/>
                <a:cs typeface="Trebuchet MS"/>
              </a:rPr>
              <a:t>START</a:t>
            </a:r>
            <a:r>
              <a:rPr sz="2500" b="1" dirty="0">
                <a:solidFill>
                  <a:srgbClr val="404040"/>
                </a:solidFill>
                <a:latin typeface="Trebuchet MS"/>
                <a:cs typeface="Trebuchet MS"/>
              </a:rPr>
              <a:t>	</a:t>
            </a:r>
            <a:r>
              <a:rPr sz="2500" b="1" spc="360" dirty="0">
                <a:solidFill>
                  <a:srgbClr val="404040"/>
                </a:solidFill>
                <a:latin typeface="Trebuchet MS"/>
                <a:cs typeface="Trebuchet MS"/>
              </a:rPr>
              <a:t>YOUR </a:t>
            </a:r>
            <a:r>
              <a:rPr sz="2500" b="1" spc="380" dirty="0">
                <a:solidFill>
                  <a:srgbClr val="404040"/>
                </a:solidFill>
                <a:latin typeface="Trebuchet MS"/>
                <a:cs typeface="Trebuchet MS"/>
              </a:rPr>
              <a:t>JOURNEY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5109144" y="3171751"/>
            <a:ext cx="2186305" cy="5403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ts val="2014"/>
              </a:lnSpc>
              <a:spcBef>
                <a:spcPts val="114"/>
              </a:spcBef>
            </a:pPr>
            <a:r>
              <a:rPr sz="1800" b="1" spc="235" dirty="0">
                <a:solidFill>
                  <a:srgbClr val="404040"/>
                </a:solidFill>
                <a:latin typeface="Trebuchet MS"/>
                <a:cs typeface="Trebuchet MS"/>
              </a:rPr>
              <a:t>JOIN</a:t>
            </a:r>
            <a:r>
              <a:rPr sz="1800" b="1" spc="2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204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20"/>
              </a:lnSpc>
            </a:pPr>
            <a:r>
              <a:rPr sz="1800" b="1" spc="320" dirty="0">
                <a:solidFill>
                  <a:srgbClr val="404040"/>
                </a:solidFill>
                <a:latin typeface="Trebuchet MS"/>
                <a:cs typeface="Trebuchet MS"/>
              </a:rPr>
              <a:t>CONVERSATION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178444" y="3197324"/>
            <a:ext cx="3442335" cy="54038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123950" marR="5080" indent="-1111885">
              <a:lnSpc>
                <a:spcPts val="1880"/>
              </a:lnSpc>
              <a:spcBef>
                <a:spcPts val="409"/>
              </a:spcBef>
            </a:pPr>
            <a:r>
              <a:rPr sz="1800" b="1" spc="305" dirty="0">
                <a:solidFill>
                  <a:srgbClr val="404040"/>
                </a:solidFill>
                <a:latin typeface="Trebuchet MS"/>
                <a:cs typeface="Trebuchet MS"/>
              </a:rPr>
              <a:t>TRACE</a:t>
            </a:r>
            <a:r>
              <a:rPr sz="1800" b="1" spc="2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295" dirty="0">
                <a:solidFill>
                  <a:srgbClr val="404040"/>
                </a:solidFill>
                <a:latin typeface="Trebuchet MS"/>
                <a:cs typeface="Trebuchet MS"/>
              </a:rPr>
              <a:t>CONSTITUTIONAL </a:t>
            </a:r>
            <a:r>
              <a:rPr sz="1800" b="1" spc="290" dirty="0">
                <a:solidFill>
                  <a:srgbClr val="404040"/>
                </a:solidFill>
                <a:latin typeface="Trebuchet MS"/>
                <a:cs typeface="Trebuchet MS"/>
              </a:rPr>
              <a:t>HISTORY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956352" y="7508079"/>
            <a:ext cx="3319779" cy="5403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ts val="2020"/>
              </a:lnSpc>
              <a:spcBef>
                <a:spcPts val="114"/>
              </a:spcBef>
            </a:pPr>
            <a:r>
              <a:rPr sz="1800" b="1" spc="265" dirty="0">
                <a:solidFill>
                  <a:srgbClr val="404040"/>
                </a:solidFill>
                <a:latin typeface="Trebuchet MS"/>
                <a:cs typeface="Trebuchet MS"/>
              </a:rPr>
              <a:t>LEARN</a:t>
            </a:r>
            <a:r>
              <a:rPr sz="1800" b="1" spc="2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280" dirty="0">
                <a:solidFill>
                  <a:srgbClr val="404040"/>
                </a:solidFill>
                <a:latin typeface="Trebuchet MS"/>
                <a:cs typeface="Trebuchet MS"/>
              </a:rPr>
              <a:t>ABOUT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14"/>
              </a:lnSpc>
            </a:pPr>
            <a:r>
              <a:rPr sz="1800" b="1" spc="330" dirty="0">
                <a:solidFill>
                  <a:srgbClr val="404040"/>
                </a:solidFill>
                <a:latin typeface="Trebuchet MS"/>
                <a:cs typeface="Trebuchet MS"/>
              </a:rPr>
              <a:t>LANDMARK</a:t>
            </a:r>
            <a:r>
              <a:rPr sz="1800" b="1" spc="29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315" dirty="0">
                <a:solidFill>
                  <a:srgbClr val="404040"/>
                </a:solidFill>
                <a:latin typeface="Trebuchet MS"/>
                <a:cs typeface="Trebuchet MS"/>
              </a:rPr>
              <a:t>JUDGMENTS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4653902" y="7495909"/>
            <a:ext cx="2766695" cy="707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ts val="2670"/>
              </a:lnSpc>
              <a:spcBef>
                <a:spcPts val="120"/>
              </a:spcBef>
              <a:tabLst>
                <a:tab pos="1327150" algn="l"/>
              </a:tabLst>
            </a:pPr>
            <a:r>
              <a:rPr sz="2350" b="1" spc="409" dirty="0">
                <a:solidFill>
                  <a:srgbClr val="404040"/>
                </a:solidFill>
                <a:latin typeface="Trebuchet MS"/>
                <a:cs typeface="Trebuchet MS"/>
              </a:rPr>
              <a:t>TRACK</a:t>
            </a:r>
            <a:r>
              <a:rPr sz="2350" b="1" dirty="0">
                <a:solidFill>
                  <a:srgbClr val="404040"/>
                </a:solidFill>
                <a:latin typeface="Trebuchet MS"/>
                <a:cs typeface="Trebuchet MS"/>
              </a:rPr>
              <a:t>	</a:t>
            </a:r>
            <a:r>
              <a:rPr sz="2350" b="1" spc="370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endParaRPr sz="2350">
              <a:latin typeface="Trebuchet MS"/>
              <a:cs typeface="Trebuchet MS"/>
            </a:endParaRPr>
          </a:p>
          <a:p>
            <a:pPr algn="ctr">
              <a:lnSpc>
                <a:spcPts val="2670"/>
              </a:lnSpc>
              <a:tabLst>
                <a:tab pos="1077595" algn="l"/>
              </a:tabLst>
            </a:pPr>
            <a:r>
              <a:rPr sz="2350" b="1" spc="434" dirty="0">
                <a:solidFill>
                  <a:srgbClr val="404040"/>
                </a:solidFill>
                <a:latin typeface="Trebuchet MS"/>
                <a:cs typeface="Trebuchet MS"/>
              </a:rPr>
              <a:t>STAY</a:t>
            </a:r>
            <a:r>
              <a:rPr sz="2350" b="1" dirty="0">
                <a:solidFill>
                  <a:srgbClr val="404040"/>
                </a:solidFill>
                <a:latin typeface="Trebuchet MS"/>
                <a:cs typeface="Trebuchet MS"/>
              </a:rPr>
              <a:t>	</a:t>
            </a:r>
            <a:r>
              <a:rPr sz="2350" b="1" spc="385" dirty="0">
                <a:solidFill>
                  <a:srgbClr val="404040"/>
                </a:solidFill>
                <a:latin typeface="Trebuchet MS"/>
                <a:cs typeface="Trebuchet MS"/>
              </a:rPr>
              <a:t>UPDATED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368497" y="7673585"/>
            <a:ext cx="2797810" cy="3022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00" b="1" spc="320" dirty="0">
                <a:solidFill>
                  <a:srgbClr val="404040"/>
                </a:solidFill>
                <a:latin typeface="Trebuchet MS"/>
                <a:cs typeface="Trebuchet MS"/>
              </a:rPr>
              <a:t>KNOW</a:t>
            </a:r>
            <a:r>
              <a:rPr sz="1800" b="1" spc="2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b="1" spc="280" dirty="0">
                <a:solidFill>
                  <a:srgbClr val="404040"/>
                </a:solidFill>
                <a:latin typeface="Trebuchet MS"/>
                <a:cs typeface="Trebuchet MS"/>
              </a:rPr>
              <a:t>YOUR </a:t>
            </a:r>
            <a:r>
              <a:rPr sz="1800" b="1" spc="275" dirty="0">
                <a:solidFill>
                  <a:srgbClr val="404040"/>
                </a:solidFill>
                <a:latin typeface="Trebuchet MS"/>
                <a:cs typeface="Trebuchet MS"/>
              </a:rPr>
              <a:t>RIGHTS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7954" y="2640588"/>
            <a:ext cx="16021049" cy="757237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806575" cy="1934210"/>
            <a:chOff x="0" y="0"/>
            <a:chExt cx="1806575" cy="193421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806575" cy="1934210"/>
            </a:xfrm>
            <a:custGeom>
              <a:avLst/>
              <a:gdLst/>
              <a:ahLst/>
              <a:cxnLst/>
              <a:rect l="l" t="t" r="r" b="b"/>
              <a:pathLst>
                <a:path w="1806575" h="1934210">
                  <a:moveTo>
                    <a:pt x="1763790" y="0"/>
                  </a:moveTo>
                  <a:lnTo>
                    <a:pt x="1806021" y="0"/>
                  </a:lnTo>
                  <a:lnTo>
                    <a:pt x="1805070" y="16364"/>
                  </a:lnTo>
                  <a:lnTo>
                    <a:pt x="1801078" y="65316"/>
                  </a:lnTo>
                  <a:lnTo>
                    <a:pt x="1795950" y="114058"/>
                  </a:lnTo>
                  <a:lnTo>
                    <a:pt x="1789687" y="162580"/>
                  </a:lnTo>
                  <a:lnTo>
                    <a:pt x="1782291" y="210872"/>
                  </a:lnTo>
                  <a:lnTo>
                    <a:pt x="1773765" y="258925"/>
                  </a:lnTo>
                  <a:lnTo>
                    <a:pt x="1764110" y="306731"/>
                  </a:lnTo>
                  <a:lnTo>
                    <a:pt x="1753328" y="354279"/>
                  </a:lnTo>
                  <a:lnTo>
                    <a:pt x="1741422" y="401560"/>
                  </a:lnTo>
                  <a:lnTo>
                    <a:pt x="1728392" y="448566"/>
                  </a:lnTo>
                  <a:lnTo>
                    <a:pt x="1714241" y="495286"/>
                  </a:lnTo>
                  <a:lnTo>
                    <a:pt x="1698971" y="541711"/>
                  </a:lnTo>
                  <a:lnTo>
                    <a:pt x="1682584" y="587832"/>
                  </a:lnTo>
                  <a:lnTo>
                    <a:pt x="1665081" y="633640"/>
                  </a:lnTo>
                  <a:lnTo>
                    <a:pt x="1646465" y="679126"/>
                  </a:lnTo>
                  <a:lnTo>
                    <a:pt x="1626261" y="725344"/>
                  </a:lnTo>
                  <a:lnTo>
                    <a:pt x="1605002" y="770961"/>
                  </a:lnTo>
                  <a:lnTo>
                    <a:pt x="1582695" y="815967"/>
                  </a:lnTo>
                  <a:lnTo>
                    <a:pt x="1559344" y="860354"/>
                  </a:lnTo>
                  <a:lnTo>
                    <a:pt x="1534957" y="904112"/>
                  </a:lnTo>
                  <a:lnTo>
                    <a:pt x="1509538" y="947233"/>
                  </a:lnTo>
                  <a:lnTo>
                    <a:pt x="1483095" y="989706"/>
                  </a:lnTo>
                  <a:lnTo>
                    <a:pt x="1455634" y="1031524"/>
                  </a:lnTo>
                  <a:lnTo>
                    <a:pt x="1427160" y="1072676"/>
                  </a:lnTo>
                  <a:lnTo>
                    <a:pt x="1397679" y="1113155"/>
                  </a:lnTo>
                  <a:lnTo>
                    <a:pt x="1367198" y="1152950"/>
                  </a:lnTo>
                  <a:lnTo>
                    <a:pt x="1335722" y="1192053"/>
                  </a:lnTo>
                  <a:lnTo>
                    <a:pt x="1303258" y="1230455"/>
                  </a:lnTo>
                  <a:lnTo>
                    <a:pt x="1269812" y="1268146"/>
                  </a:lnTo>
                  <a:lnTo>
                    <a:pt x="1235389" y="1305118"/>
                  </a:lnTo>
                  <a:lnTo>
                    <a:pt x="1199997" y="1341361"/>
                  </a:lnTo>
                  <a:lnTo>
                    <a:pt x="1163754" y="1376754"/>
                  </a:lnTo>
                  <a:lnTo>
                    <a:pt x="1126783" y="1411178"/>
                  </a:lnTo>
                  <a:lnTo>
                    <a:pt x="1089094" y="1444627"/>
                  </a:lnTo>
                  <a:lnTo>
                    <a:pt x="1050695" y="1477094"/>
                  </a:lnTo>
                  <a:lnTo>
                    <a:pt x="1011595" y="1508573"/>
                  </a:lnTo>
                  <a:lnTo>
                    <a:pt x="971804" y="1539059"/>
                  </a:lnTo>
                  <a:lnTo>
                    <a:pt x="931329" y="1568545"/>
                  </a:lnTo>
                  <a:lnTo>
                    <a:pt x="890180" y="1597025"/>
                  </a:lnTo>
                  <a:lnTo>
                    <a:pt x="848367" y="1624492"/>
                  </a:lnTo>
                  <a:lnTo>
                    <a:pt x="805897" y="1650942"/>
                  </a:lnTo>
                  <a:lnTo>
                    <a:pt x="762780" y="1676367"/>
                  </a:lnTo>
                  <a:lnTo>
                    <a:pt x="719025" y="1700762"/>
                  </a:lnTo>
                  <a:lnTo>
                    <a:pt x="674641" y="1724120"/>
                  </a:lnTo>
                  <a:lnTo>
                    <a:pt x="629637" y="1746436"/>
                  </a:lnTo>
                  <a:lnTo>
                    <a:pt x="584021" y="1767702"/>
                  </a:lnTo>
                  <a:lnTo>
                    <a:pt x="537804" y="1787914"/>
                  </a:lnTo>
                  <a:lnTo>
                    <a:pt x="492311" y="1806537"/>
                  </a:lnTo>
                  <a:lnTo>
                    <a:pt x="446495" y="1824046"/>
                  </a:lnTo>
                  <a:lnTo>
                    <a:pt x="400366" y="1840439"/>
                  </a:lnTo>
                  <a:lnTo>
                    <a:pt x="353933" y="1855713"/>
                  </a:lnTo>
                  <a:lnTo>
                    <a:pt x="307205" y="1869868"/>
                  </a:lnTo>
                  <a:lnTo>
                    <a:pt x="260192" y="1882901"/>
                  </a:lnTo>
                  <a:lnTo>
                    <a:pt x="212902" y="1894811"/>
                  </a:lnTo>
                  <a:lnTo>
                    <a:pt x="165345" y="1905595"/>
                  </a:lnTo>
                  <a:lnTo>
                    <a:pt x="117530" y="1915252"/>
                  </a:lnTo>
                  <a:lnTo>
                    <a:pt x="69466" y="1923779"/>
                  </a:lnTo>
                  <a:lnTo>
                    <a:pt x="21164" y="1931176"/>
                  </a:lnTo>
                  <a:lnTo>
                    <a:pt x="0" y="1933907"/>
                  </a:lnTo>
                  <a:lnTo>
                    <a:pt x="0" y="1891408"/>
                  </a:lnTo>
                  <a:lnTo>
                    <a:pt x="45847" y="1884800"/>
                  </a:lnTo>
                  <a:lnTo>
                    <a:pt x="94683" y="1876536"/>
                  </a:lnTo>
                  <a:lnTo>
                    <a:pt x="143262" y="1867086"/>
                  </a:lnTo>
                  <a:lnTo>
                    <a:pt x="191572" y="1856451"/>
                  </a:lnTo>
                  <a:lnTo>
                    <a:pt x="239605" y="1844634"/>
                  </a:lnTo>
                  <a:lnTo>
                    <a:pt x="287349" y="1831636"/>
                  </a:lnTo>
                  <a:lnTo>
                    <a:pt x="334795" y="1817460"/>
                  </a:lnTo>
                  <a:lnTo>
                    <a:pt x="381932" y="1802107"/>
                  </a:lnTo>
                  <a:lnTo>
                    <a:pt x="428751" y="1785581"/>
                  </a:lnTo>
                  <a:lnTo>
                    <a:pt x="475240" y="1767882"/>
                  </a:lnTo>
                  <a:lnTo>
                    <a:pt x="521391" y="1749014"/>
                  </a:lnTo>
                  <a:lnTo>
                    <a:pt x="566674" y="1729216"/>
                  </a:lnTo>
                  <a:lnTo>
                    <a:pt x="611368" y="1708383"/>
                  </a:lnTo>
                  <a:lnTo>
                    <a:pt x="655463" y="1686523"/>
                  </a:lnTo>
                  <a:lnTo>
                    <a:pt x="698951" y="1663640"/>
                  </a:lnTo>
                  <a:lnTo>
                    <a:pt x="741823" y="1639741"/>
                  </a:lnTo>
                  <a:lnTo>
                    <a:pt x="784070" y="1614832"/>
                  </a:lnTo>
                  <a:lnTo>
                    <a:pt x="825683" y="1588918"/>
                  </a:lnTo>
                  <a:lnTo>
                    <a:pt x="866653" y="1562006"/>
                  </a:lnTo>
                  <a:lnTo>
                    <a:pt x="906972" y="1534101"/>
                  </a:lnTo>
                  <a:lnTo>
                    <a:pt x="946630" y="1505211"/>
                  </a:lnTo>
                  <a:lnTo>
                    <a:pt x="985619" y="1475340"/>
                  </a:lnTo>
                  <a:lnTo>
                    <a:pt x="1023929" y="1444494"/>
                  </a:lnTo>
                  <a:lnTo>
                    <a:pt x="1061553" y="1412681"/>
                  </a:lnTo>
                  <a:lnTo>
                    <a:pt x="1098480" y="1379905"/>
                  </a:lnTo>
                  <a:lnTo>
                    <a:pt x="1134702" y="1346172"/>
                  </a:lnTo>
                  <a:lnTo>
                    <a:pt x="1170209" y="1311489"/>
                  </a:lnTo>
                  <a:lnTo>
                    <a:pt x="1204884" y="1275982"/>
                  </a:lnTo>
                  <a:lnTo>
                    <a:pt x="1238609" y="1239760"/>
                  </a:lnTo>
                  <a:lnTo>
                    <a:pt x="1271377" y="1202833"/>
                  </a:lnTo>
                  <a:lnTo>
                    <a:pt x="1303183" y="1165210"/>
                  </a:lnTo>
                  <a:lnTo>
                    <a:pt x="1334021" y="1126899"/>
                  </a:lnTo>
                  <a:lnTo>
                    <a:pt x="1363885" y="1087910"/>
                  </a:lnTo>
                  <a:lnTo>
                    <a:pt x="1392770" y="1048252"/>
                  </a:lnTo>
                  <a:lnTo>
                    <a:pt x="1420668" y="1007933"/>
                  </a:lnTo>
                  <a:lnTo>
                    <a:pt x="1447574" y="966963"/>
                  </a:lnTo>
                  <a:lnTo>
                    <a:pt x="1473483" y="925350"/>
                  </a:lnTo>
                  <a:lnTo>
                    <a:pt x="1498388" y="883103"/>
                  </a:lnTo>
                  <a:lnTo>
                    <a:pt x="1522283" y="840231"/>
                  </a:lnTo>
                  <a:lnTo>
                    <a:pt x="1545163" y="796743"/>
                  </a:lnTo>
                  <a:lnTo>
                    <a:pt x="1567021" y="752648"/>
                  </a:lnTo>
                  <a:lnTo>
                    <a:pt x="1587852" y="707954"/>
                  </a:lnTo>
                  <a:lnTo>
                    <a:pt x="1607649" y="662671"/>
                  </a:lnTo>
                  <a:lnTo>
                    <a:pt x="1626510" y="616528"/>
                  </a:lnTo>
                  <a:lnTo>
                    <a:pt x="1644201" y="570047"/>
                  </a:lnTo>
                  <a:lnTo>
                    <a:pt x="1660720" y="523236"/>
                  </a:lnTo>
                  <a:lnTo>
                    <a:pt x="1676065" y="476107"/>
                  </a:lnTo>
                  <a:lnTo>
                    <a:pt x="1690235" y="428670"/>
                  </a:lnTo>
                  <a:lnTo>
                    <a:pt x="1703226" y="380935"/>
                  </a:lnTo>
                  <a:lnTo>
                    <a:pt x="1715038" y="332911"/>
                  </a:lnTo>
                  <a:lnTo>
                    <a:pt x="1725669" y="284611"/>
                  </a:lnTo>
                  <a:lnTo>
                    <a:pt x="1735116" y="236042"/>
                  </a:lnTo>
                  <a:lnTo>
                    <a:pt x="1743377" y="187217"/>
                  </a:lnTo>
                  <a:lnTo>
                    <a:pt x="1750450" y="138144"/>
                  </a:lnTo>
                  <a:lnTo>
                    <a:pt x="1756334" y="88834"/>
                  </a:lnTo>
                  <a:lnTo>
                    <a:pt x="1761026" y="39298"/>
                  </a:lnTo>
                  <a:lnTo>
                    <a:pt x="17637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62126" cy="15917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4922" y="11"/>
              <a:ext cx="290195" cy="487680"/>
            </a:xfrm>
            <a:custGeom>
              <a:avLst/>
              <a:gdLst/>
              <a:ahLst/>
              <a:cxnLst/>
              <a:rect l="l" t="t" r="r" b="b"/>
              <a:pathLst>
                <a:path w="290195" h="487680">
                  <a:moveTo>
                    <a:pt x="46075" y="0"/>
                  </a:moveTo>
                  <a:lnTo>
                    <a:pt x="2743" y="0"/>
                  </a:lnTo>
                  <a:lnTo>
                    <a:pt x="3098" y="850"/>
                  </a:lnTo>
                  <a:lnTo>
                    <a:pt x="21170" y="12928"/>
                  </a:lnTo>
                  <a:lnTo>
                    <a:pt x="27647" y="12928"/>
                  </a:lnTo>
                  <a:lnTo>
                    <a:pt x="46075" y="0"/>
                  </a:lnTo>
                  <a:close/>
                </a:path>
                <a:path w="290195" h="487680">
                  <a:moveTo>
                    <a:pt x="48818" y="459613"/>
                  </a:moveTo>
                  <a:lnTo>
                    <a:pt x="27647" y="438442"/>
                  </a:lnTo>
                  <a:lnTo>
                    <a:pt x="21170" y="438442"/>
                  </a:lnTo>
                  <a:lnTo>
                    <a:pt x="0" y="459613"/>
                  </a:lnTo>
                  <a:lnTo>
                    <a:pt x="0" y="462851"/>
                  </a:lnTo>
                  <a:lnTo>
                    <a:pt x="0" y="466090"/>
                  </a:lnTo>
                  <a:lnTo>
                    <a:pt x="21170" y="487260"/>
                  </a:lnTo>
                  <a:lnTo>
                    <a:pt x="27647" y="487260"/>
                  </a:lnTo>
                  <a:lnTo>
                    <a:pt x="48818" y="466090"/>
                  </a:lnTo>
                  <a:lnTo>
                    <a:pt x="48818" y="459613"/>
                  </a:lnTo>
                  <a:close/>
                </a:path>
                <a:path w="290195" h="487680">
                  <a:moveTo>
                    <a:pt x="48818" y="341033"/>
                  </a:moveTo>
                  <a:lnTo>
                    <a:pt x="27647" y="319862"/>
                  </a:lnTo>
                  <a:lnTo>
                    <a:pt x="21170" y="319862"/>
                  </a:lnTo>
                  <a:lnTo>
                    <a:pt x="0" y="341033"/>
                  </a:lnTo>
                  <a:lnTo>
                    <a:pt x="0" y="344271"/>
                  </a:lnTo>
                  <a:lnTo>
                    <a:pt x="0" y="347510"/>
                  </a:lnTo>
                  <a:lnTo>
                    <a:pt x="21170" y="368681"/>
                  </a:lnTo>
                  <a:lnTo>
                    <a:pt x="27647" y="368681"/>
                  </a:lnTo>
                  <a:lnTo>
                    <a:pt x="48818" y="347510"/>
                  </a:lnTo>
                  <a:lnTo>
                    <a:pt x="48818" y="341033"/>
                  </a:lnTo>
                  <a:close/>
                </a:path>
                <a:path w="290195" h="487680">
                  <a:moveTo>
                    <a:pt x="48818" y="222453"/>
                  </a:moveTo>
                  <a:lnTo>
                    <a:pt x="27647" y="201282"/>
                  </a:lnTo>
                  <a:lnTo>
                    <a:pt x="21170" y="201282"/>
                  </a:lnTo>
                  <a:lnTo>
                    <a:pt x="0" y="222453"/>
                  </a:lnTo>
                  <a:lnTo>
                    <a:pt x="0" y="225691"/>
                  </a:lnTo>
                  <a:lnTo>
                    <a:pt x="0" y="228930"/>
                  </a:lnTo>
                  <a:lnTo>
                    <a:pt x="21170" y="250101"/>
                  </a:lnTo>
                  <a:lnTo>
                    <a:pt x="27647" y="250101"/>
                  </a:lnTo>
                  <a:lnTo>
                    <a:pt x="48818" y="228930"/>
                  </a:lnTo>
                  <a:lnTo>
                    <a:pt x="48818" y="222453"/>
                  </a:lnTo>
                  <a:close/>
                </a:path>
                <a:path w="290195" h="487680">
                  <a:moveTo>
                    <a:pt x="48818" y="103873"/>
                  </a:moveTo>
                  <a:lnTo>
                    <a:pt x="27647" y="82689"/>
                  </a:lnTo>
                  <a:lnTo>
                    <a:pt x="21170" y="82689"/>
                  </a:lnTo>
                  <a:lnTo>
                    <a:pt x="0" y="103873"/>
                  </a:lnTo>
                  <a:lnTo>
                    <a:pt x="0" y="107099"/>
                  </a:lnTo>
                  <a:lnTo>
                    <a:pt x="0" y="110337"/>
                  </a:lnTo>
                  <a:lnTo>
                    <a:pt x="21170" y="131521"/>
                  </a:lnTo>
                  <a:lnTo>
                    <a:pt x="27647" y="131521"/>
                  </a:lnTo>
                  <a:lnTo>
                    <a:pt x="48818" y="110337"/>
                  </a:lnTo>
                  <a:lnTo>
                    <a:pt x="48818" y="103873"/>
                  </a:lnTo>
                  <a:close/>
                </a:path>
                <a:path w="290195" h="487680">
                  <a:moveTo>
                    <a:pt x="166585" y="0"/>
                  </a:moveTo>
                  <a:lnTo>
                    <a:pt x="123253" y="0"/>
                  </a:lnTo>
                  <a:lnTo>
                    <a:pt x="123609" y="850"/>
                  </a:lnTo>
                  <a:lnTo>
                    <a:pt x="141681" y="12928"/>
                  </a:lnTo>
                  <a:lnTo>
                    <a:pt x="148158" y="12928"/>
                  </a:lnTo>
                  <a:lnTo>
                    <a:pt x="166585" y="0"/>
                  </a:lnTo>
                  <a:close/>
                </a:path>
                <a:path w="290195" h="487680">
                  <a:moveTo>
                    <a:pt x="169329" y="459613"/>
                  </a:moveTo>
                  <a:lnTo>
                    <a:pt x="148158" y="438442"/>
                  </a:lnTo>
                  <a:lnTo>
                    <a:pt x="141681" y="438442"/>
                  </a:lnTo>
                  <a:lnTo>
                    <a:pt x="120510" y="459613"/>
                  </a:lnTo>
                  <a:lnTo>
                    <a:pt x="120510" y="462851"/>
                  </a:lnTo>
                  <a:lnTo>
                    <a:pt x="120510" y="466090"/>
                  </a:lnTo>
                  <a:lnTo>
                    <a:pt x="141681" y="487260"/>
                  </a:lnTo>
                  <a:lnTo>
                    <a:pt x="148158" y="487260"/>
                  </a:lnTo>
                  <a:lnTo>
                    <a:pt x="169329" y="466090"/>
                  </a:lnTo>
                  <a:lnTo>
                    <a:pt x="169329" y="459613"/>
                  </a:lnTo>
                  <a:close/>
                </a:path>
                <a:path w="290195" h="487680">
                  <a:moveTo>
                    <a:pt x="169329" y="341033"/>
                  </a:moveTo>
                  <a:lnTo>
                    <a:pt x="148158" y="319862"/>
                  </a:lnTo>
                  <a:lnTo>
                    <a:pt x="141681" y="319862"/>
                  </a:lnTo>
                  <a:lnTo>
                    <a:pt x="120510" y="341033"/>
                  </a:lnTo>
                  <a:lnTo>
                    <a:pt x="120510" y="344271"/>
                  </a:lnTo>
                  <a:lnTo>
                    <a:pt x="120510" y="347510"/>
                  </a:lnTo>
                  <a:lnTo>
                    <a:pt x="141681" y="368681"/>
                  </a:lnTo>
                  <a:lnTo>
                    <a:pt x="148158" y="368681"/>
                  </a:lnTo>
                  <a:lnTo>
                    <a:pt x="169329" y="347510"/>
                  </a:lnTo>
                  <a:lnTo>
                    <a:pt x="169329" y="341033"/>
                  </a:lnTo>
                  <a:close/>
                </a:path>
                <a:path w="290195" h="487680">
                  <a:moveTo>
                    <a:pt x="169329" y="222453"/>
                  </a:moveTo>
                  <a:lnTo>
                    <a:pt x="148158" y="201282"/>
                  </a:lnTo>
                  <a:lnTo>
                    <a:pt x="141681" y="201282"/>
                  </a:lnTo>
                  <a:lnTo>
                    <a:pt x="120510" y="222453"/>
                  </a:lnTo>
                  <a:lnTo>
                    <a:pt x="120510" y="225691"/>
                  </a:lnTo>
                  <a:lnTo>
                    <a:pt x="120510" y="228930"/>
                  </a:lnTo>
                  <a:lnTo>
                    <a:pt x="141681" y="250101"/>
                  </a:lnTo>
                  <a:lnTo>
                    <a:pt x="148158" y="250101"/>
                  </a:lnTo>
                  <a:lnTo>
                    <a:pt x="169329" y="228930"/>
                  </a:lnTo>
                  <a:lnTo>
                    <a:pt x="169329" y="222453"/>
                  </a:lnTo>
                  <a:close/>
                </a:path>
                <a:path w="290195" h="487680">
                  <a:moveTo>
                    <a:pt x="169329" y="103873"/>
                  </a:moveTo>
                  <a:lnTo>
                    <a:pt x="148158" y="82689"/>
                  </a:lnTo>
                  <a:lnTo>
                    <a:pt x="141681" y="82689"/>
                  </a:lnTo>
                  <a:lnTo>
                    <a:pt x="120510" y="103873"/>
                  </a:lnTo>
                  <a:lnTo>
                    <a:pt x="120510" y="107099"/>
                  </a:lnTo>
                  <a:lnTo>
                    <a:pt x="120510" y="110337"/>
                  </a:lnTo>
                  <a:lnTo>
                    <a:pt x="141681" y="131521"/>
                  </a:lnTo>
                  <a:lnTo>
                    <a:pt x="148158" y="131521"/>
                  </a:lnTo>
                  <a:lnTo>
                    <a:pt x="169329" y="110337"/>
                  </a:lnTo>
                  <a:lnTo>
                    <a:pt x="169329" y="103873"/>
                  </a:lnTo>
                  <a:close/>
                </a:path>
                <a:path w="290195" h="487680">
                  <a:moveTo>
                    <a:pt x="287223" y="0"/>
                  </a:moveTo>
                  <a:lnTo>
                    <a:pt x="243890" y="0"/>
                  </a:lnTo>
                  <a:lnTo>
                    <a:pt x="244246" y="850"/>
                  </a:lnTo>
                  <a:lnTo>
                    <a:pt x="262318" y="12928"/>
                  </a:lnTo>
                  <a:lnTo>
                    <a:pt x="268795" y="12928"/>
                  </a:lnTo>
                  <a:lnTo>
                    <a:pt x="287223" y="0"/>
                  </a:lnTo>
                  <a:close/>
                </a:path>
                <a:path w="290195" h="487680">
                  <a:moveTo>
                    <a:pt x="289966" y="459613"/>
                  </a:moveTo>
                  <a:lnTo>
                    <a:pt x="268795" y="438442"/>
                  </a:lnTo>
                  <a:lnTo>
                    <a:pt x="262318" y="438442"/>
                  </a:lnTo>
                  <a:lnTo>
                    <a:pt x="241147" y="459613"/>
                  </a:lnTo>
                  <a:lnTo>
                    <a:pt x="241147" y="462851"/>
                  </a:lnTo>
                  <a:lnTo>
                    <a:pt x="241147" y="466090"/>
                  </a:lnTo>
                  <a:lnTo>
                    <a:pt x="262318" y="487260"/>
                  </a:lnTo>
                  <a:lnTo>
                    <a:pt x="268795" y="487260"/>
                  </a:lnTo>
                  <a:lnTo>
                    <a:pt x="289966" y="466090"/>
                  </a:lnTo>
                  <a:lnTo>
                    <a:pt x="289966" y="459613"/>
                  </a:lnTo>
                  <a:close/>
                </a:path>
                <a:path w="290195" h="487680">
                  <a:moveTo>
                    <a:pt x="289966" y="341033"/>
                  </a:moveTo>
                  <a:lnTo>
                    <a:pt x="268795" y="319862"/>
                  </a:lnTo>
                  <a:lnTo>
                    <a:pt x="262318" y="319862"/>
                  </a:lnTo>
                  <a:lnTo>
                    <a:pt x="241147" y="341033"/>
                  </a:lnTo>
                  <a:lnTo>
                    <a:pt x="241147" y="344271"/>
                  </a:lnTo>
                  <a:lnTo>
                    <a:pt x="241147" y="347510"/>
                  </a:lnTo>
                  <a:lnTo>
                    <a:pt x="262318" y="368681"/>
                  </a:lnTo>
                  <a:lnTo>
                    <a:pt x="268795" y="368681"/>
                  </a:lnTo>
                  <a:lnTo>
                    <a:pt x="289966" y="347510"/>
                  </a:lnTo>
                  <a:lnTo>
                    <a:pt x="289966" y="341033"/>
                  </a:lnTo>
                  <a:close/>
                </a:path>
                <a:path w="290195" h="487680">
                  <a:moveTo>
                    <a:pt x="289966" y="222453"/>
                  </a:moveTo>
                  <a:lnTo>
                    <a:pt x="268795" y="201282"/>
                  </a:lnTo>
                  <a:lnTo>
                    <a:pt x="262318" y="201282"/>
                  </a:lnTo>
                  <a:lnTo>
                    <a:pt x="241147" y="222453"/>
                  </a:lnTo>
                  <a:lnTo>
                    <a:pt x="241147" y="225691"/>
                  </a:lnTo>
                  <a:lnTo>
                    <a:pt x="241147" y="228930"/>
                  </a:lnTo>
                  <a:lnTo>
                    <a:pt x="262318" y="250101"/>
                  </a:lnTo>
                  <a:lnTo>
                    <a:pt x="268795" y="250101"/>
                  </a:lnTo>
                  <a:lnTo>
                    <a:pt x="289966" y="228930"/>
                  </a:lnTo>
                  <a:lnTo>
                    <a:pt x="289966" y="222453"/>
                  </a:lnTo>
                  <a:close/>
                </a:path>
                <a:path w="290195" h="487680">
                  <a:moveTo>
                    <a:pt x="289966" y="103873"/>
                  </a:moveTo>
                  <a:lnTo>
                    <a:pt x="268795" y="82689"/>
                  </a:lnTo>
                  <a:lnTo>
                    <a:pt x="262318" y="82689"/>
                  </a:lnTo>
                  <a:lnTo>
                    <a:pt x="241147" y="103873"/>
                  </a:lnTo>
                  <a:lnTo>
                    <a:pt x="241147" y="107099"/>
                  </a:lnTo>
                  <a:lnTo>
                    <a:pt x="241147" y="110337"/>
                  </a:lnTo>
                  <a:lnTo>
                    <a:pt x="262318" y="131521"/>
                  </a:lnTo>
                  <a:lnTo>
                    <a:pt x="268795" y="131521"/>
                  </a:lnTo>
                  <a:lnTo>
                    <a:pt x="289966" y="110337"/>
                  </a:lnTo>
                  <a:lnTo>
                    <a:pt x="289966" y="1038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587" y="766974"/>
              <a:ext cx="99120" cy="983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3522" y="766974"/>
              <a:ext cx="99120" cy="983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967" y="766974"/>
              <a:ext cx="99121" cy="983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1" y="766974"/>
              <a:ext cx="99121" cy="98380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6245" rIns="0" bIns="0" rtlCol="0">
            <a:spAutoFit/>
          </a:bodyPr>
          <a:lstStyle/>
          <a:p>
            <a:pPr marL="728980">
              <a:lnSpc>
                <a:spcPct val="100000"/>
              </a:lnSpc>
              <a:spcBef>
                <a:spcPts val="3435"/>
              </a:spcBef>
            </a:pPr>
            <a:r>
              <a:rPr sz="6050" b="0" spc="-305" dirty="0">
                <a:latin typeface="Verdana"/>
                <a:cs typeface="Verdana"/>
              </a:rPr>
              <a:t>Implementation</a:t>
            </a:r>
            <a:r>
              <a:rPr sz="6050" b="0" spc="-515" dirty="0">
                <a:latin typeface="Verdana"/>
                <a:cs typeface="Verdana"/>
              </a:rPr>
              <a:t> </a:t>
            </a:r>
            <a:r>
              <a:rPr sz="6050" b="0" spc="-300" dirty="0">
                <a:latin typeface="Verdana"/>
                <a:cs typeface="Verdana"/>
              </a:rPr>
              <a:t>And</a:t>
            </a:r>
            <a:r>
              <a:rPr sz="6050" b="0" spc="-515" dirty="0">
                <a:latin typeface="Verdana"/>
                <a:cs typeface="Verdana"/>
              </a:rPr>
              <a:t> </a:t>
            </a:r>
            <a:r>
              <a:rPr sz="6050" b="0" spc="-340" dirty="0">
                <a:latin typeface="Verdana"/>
                <a:cs typeface="Verdana"/>
              </a:rPr>
              <a:t>Coding</a:t>
            </a:r>
            <a:endParaRPr sz="6050">
              <a:latin typeface="Verdana"/>
              <a:cs typeface="Verdana"/>
            </a:endParaRPr>
          </a:p>
          <a:p>
            <a:pPr marL="1005205" marR="1518285" indent="2399665">
              <a:lnSpc>
                <a:spcPct val="125000"/>
              </a:lnSpc>
              <a:spcBef>
                <a:spcPts val="660"/>
              </a:spcBef>
            </a:pPr>
            <a:r>
              <a:rPr sz="2500" u="heavy" spc="-180" dirty="0">
                <a:uFill>
                  <a:solidFill>
                    <a:srgbClr val="FFFFFF"/>
                  </a:solidFill>
                </a:uFill>
              </a:rPr>
              <a:t>GitHub</a:t>
            </a:r>
            <a:r>
              <a:rPr sz="2500" u="heavy" spc="-7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sz="2500" u="heavy" spc="-175" dirty="0">
                <a:uFill>
                  <a:solidFill>
                    <a:srgbClr val="FFFFFF"/>
                  </a:solidFill>
                </a:uFill>
              </a:rPr>
              <a:t>Repository</a:t>
            </a:r>
            <a:r>
              <a:rPr sz="2500" u="heavy" spc="-7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sz="2500" u="heavy" spc="-275" dirty="0">
                <a:uFill>
                  <a:solidFill>
                    <a:srgbClr val="FFFFFF"/>
                  </a:solidFill>
                </a:uFill>
              </a:rPr>
              <a:t>:-</a:t>
            </a:r>
            <a:r>
              <a:rPr sz="2500" u="heavy" spc="-7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sz="2500" u="none" spc="-75" dirty="0"/>
              <a:t> </a:t>
            </a:r>
            <a:r>
              <a:rPr sz="2500" u="heavy" spc="-229" dirty="0">
                <a:uFill>
                  <a:solidFill>
                    <a:srgbClr val="FFFFFF"/>
                  </a:solidFill>
                </a:uFill>
                <a:hlinkClick r:id="rId7"/>
              </a:rPr>
              <a:t>https://github.com/dhairyagothi/Samvidhan-</a:t>
            </a:r>
            <a:r>
              <a:rPr sz="2500" u="heavy" spc="-155" dirty="0">
                <a:uFill>
                  <a:solidFill>
                    <a:srgbClr val="FFFFFF"/>
                  </a:solidFill>
                </a:uFill>
                <a:hlinkClick r:id="rId7"/>
              </a:rPr>
              <a:t>-</a:t>
            </a:r>
            <a:r>
              <a:rPr sz="2500" u="heavy" spc="-60" dirty="0">
                <a:uFill>
                  <a:solidFill>
                    <a:srgbClr val="FFFFFF"/>
                  </a:solidFill>
                </a:uFill>
                <a:hlinkClick r:id="rId7"/>
              </a:rPr>
              <a:t>Path</a:t>
            </a:r>
            <a:endParaRPr sz="2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06575" cy="1934210"/>
            </a:xfrm>
            <a:custGeom>
              <a:avLst/>
              <a:gdLst/>
              <a:ahLst/>
              <a:cxnLst/>
              <a:rect l="l" t="t" r="r" b="b"/>
              <a:pathLst>
                <a:path w="1806575" h="1934210">
                  <a:moveTo>
                    <a:pt x="1763790" y="0"/>
                  </a:moveTo>
                  <a:lnTo>
                    <a:pt x="1806021" y="0"/>
                  </a:lnTo>
                  <a:lnTo>
                    <a:pt x="1805070" y="16364"/>
                  </a:lnTo>
                  <a:lnTo>
                    <a:pt x="1801078" y="65316"/>
                  </a:lnTo>
                  <a:lnTo>
                    <a:pt x="1795950" y="114058"/>
                  </a:lnTo>
                  <a:lnTo>
                    <a:pt x="1789687" y="162580"/>
                  </a:lnTo>
                  <a:lnTo>
                    <a:pt x="1782291" y="210872"/>
                  </a:lnTo>
                  <a:lnTo>
                    <a:pt x="1773765" y="258925"/>
                  </a:lnTo>
                  <a:lnTo>
                    <a:pt x="1764110" y="306731"/>
                  </a:lnTo>
                  <a:lnTo>
                    <a:pt x="1753328" y="354279"/>
                  </a:lnTo>
                  <a:lnTo>
                    <a:pt x="1741422" y="401560"/>
                  </a:lnTo>
                  <a:lnTo>
                    <a:pt x="1728392" y="448566"/>
                  </a:lnTo>
                  <a:lnTo>
                    <a:pt x="1714241" y="495286"/>
                  </a:lnTo>
                  <a:lnTo>
                    <a:pt x="1698971" y="541711"/>
                  </a:lnTo>
                  <a:lnTo>
                    <a:pt x="1682584" y="587832"/>
                  </a:lnTo>
                  <a:lnTo>
                    <a:pt x="1665081" y="633640"/>
                  </a:lnTo>
                  <a:lnTo>
                    <a:pt x="1646465" y="679126"/>
                  </a:lnTo>
                  <a:lnTo>
                    <a:pt x="1626261" y="725344"/>
                  </a:lnTo>
                  <a:lnTo>
                    <a:pt x="1605002" y="770961"/>
                  </a:lnTo>
                  <a:lnTo>
                    <a:pt x="1582695" y="815967"/>
                  </a:lnTo>
                  <a:lnTo>
                    <a:pt x="1559344" y="860354"/>
                  </a:lnTo>
                  <a:lnTo>
                    <a:pt x="1534957" y="904112"/>
                  </a:lnTo>
                  <a:lnTo>
                    <a:pt x="1509538" y="947233"/>
                  </a:lnTo>
                  <a:lnTo>
                    <a:pt x="1483095" y="989706"/>
                  </a:lnTo>
                  <a:lnTo>
                    <a:pt x="1455634" y="1031524"/>
                  </a:lnTo>
                  <a:lnTo>
                    <a:pt x="1427160" y="1072676"/>
                  </a:lnTo>
                  <a:lnTo>
                    <a:pt x="1397679" y="1113155"/>
                  </a:lnTo>
                  <a:lnTo>
                    <a:pt x="1367198" y="1152950"/>
                  </a:lnTo>
                  <a:lnTo>
                    <a:pt x="1335722" y="1192053"/>
                  </a:lnTo>
                  <a:lnTo>
                    <a:pt x="1303258" y="1230455"/>
                  </a:lnTo>
                  <a:lnTo>
                    <a:pt x="1269812" y="1268146"/>
                  </a:lnTo>
                  <a:lnTo>
                    <a:pt x="1235389" y="1305118"/>
                  </a:lnTo>
                  <a:lnTo>
                    <a:pt x="1199997" y="1341361"/>
                  </a:lnTo>
                  <a:lnTo>
                    <a:pt x="1163754" y="1376754"/>
                  </a:lnTo>
                  <a:lnTo>
                    <a:pt x="1126783" y="1411178"/>
                  </a:lnTo>
                  <a:lnTo>
                    <a:pt x="1089094" y="1444627"/>
                  </a:lnTo>
                  <a:lnTo>
                    <a:pt x="1050695" y="1477094"/>
                  </a:lnTo>
                  <a:lnTo>
                    <a:pt x="1011595" y="1508573"/>
                  </a:lnTo>
                  <a:lnTo>
                    <a:pt x="971804" y="1539059"/>
                  </a:lnTo>
                  <a:lnTo>
                    <a:pt x="931329" y="1568545"/>
                  </a:lnTo>
                  <a:lnTo>
                    <a:pt x="890180" y="1597025"/>
                  </a:lnTo>
                  <a:lnTo>
                    <a:pt x="848367" y="1624492"/>
                  </a:lnTo>
                  <a:lnTo>
                    <a:pt x="805897" y="1650942"/>
                  </a:lnTo>
                  <a:lnTo>
                    <a:pt x="762780" y="1676367"/>
                  </a:lnTo>
                  <a:lnTo>
                    <a:pt x="719025" y="1700762"/>
                  </a:lnTo>
                  <a:lnTo>
                    <a:pt x="674641" y="1724120"/>
                  </a:lnTo>
                  <a:lnTo>
                    <a:pt x="629637" y="1746436"/>
                  </a:lnTo>
                  <a:lnTo>
                    <a:pt x="584021" y="1767702"/>
                  </a:lnTo>
                  <a:lnTo>
                    <a:pt x="537804" y="1787914"/>
                  </a:lnTo>
                  <a:lnTo>
                    <a:pt x="492311" y="1806537"/>
                  </a:lnTo>
                  <a:lnTo>
                    <a:pt x="446495" y="1824046"/>
                  </a:lnTo>
                  <a:lnTo>
                    <a:pt x="400366" y="1840439"/>
                  </a:lnTo>
                  <a:lnTo>
                    <a:pt x="353933" y="1855713"/>
                  </a:lnTo>
                  <a:lnTo>
                    <a:pt x="307205" y="1869868"/>
                  </a:lnTo>
                  <a:lnTo>
                    <a:pt x="260192" y="1882901"/>
                  </a:lnTo>
                  <a:lnTo>
                    <a:pt x="212902" y="1894811"/>
                  </a:lnTo>
                  <a:lnTo>
                    <a:pt x="165345" y="1905595"/>
                  </a:lnTo>
                  <a:lnTo>
                    <a:pt x="117530" y="1915252"/>
                  </a:lnTo>
                  <a:lnTo>
                    <a:pt x="69466" y="1923779"/>
                  </a:lnTo>
                  <a:lnTo>
                    <a:pt x="21164" y="1931176"/>
                  </a:lnTo>
                  <a:lnTo>
                    <a:pt x="0" y="1933907"/>
                  </a:lnTo>
                  <a:lnTo>
                    <a:pt x="0" y="1891408"/>
                  </a:lnTo>
                  <a:lnTo>
                    <a:pt x="45847" y="1884800"/>
                  </a:lnTo>
                  <a:lnTo>
                    <a:pt x="94683" y="1876536"/>
                  </a:lnTo>
                  <a:lnTo>
                    <a:pt x="143262" y="1867086"/>
                  </a:lnTo>
                  <a:lnTo>
                    <a:pt x="191572" y="1856451"/>
                  </a:lnTo>
                  <a:lnTo>
                    <a:pt x="239605" y="1844634"/>
                  </a:lnTo>
                  <a:lnTo>
                    <a:pt x="287349" y="1831636"/>
                  </a:lnTo>
                  <a:lnTo>
                    <a:pt x="334795" y="1817460"/>
                  </a:lnTo>
                  <a:lnTo>
                    <a:pt x="381932" y="1802107"/>
                  </a:lnTo>
                  <a:lnTo>
                    <a:pt x="428751" y="1785581"/>
                  </a:lnTo>
                  <a:lnTo>
                    <a:pt x="475240" y="1767882"/>
                  </a:lnTo>
                  <a:lnTo>
                    <a:pt x="521391" y="1749014"/>
                  </a:lnTo>
                  <a:lnTo>
                    <a:pt x="566674" y="1729216"/>
                  </a:lnTo>
                  <a:lnTo>
                    <a:pt x="611368" y="1708383"/>
                  </a:lnTo>
                  <a:lnTo>
                    <a:pt x="655463" y="1686523"/>
                  </a:lnTo>
                  <a:lnTo>
                    <a:pt x="698951" y="1663640"/>
                  </a:lnTo>
                  <a:lnTo>
                    <a:pt x="741823" y="1639741"/>
                  </a:lnTo>
                  <a:lnTo>
                    <a:pt x="784070" y="1614832"/>
                  </a:lnTo>
                  <a:lnTo>
                    <a:pt x="825683" y="1588918"/>
                  </a:lnTo>
                  <a:lnTo>
                    <a:pt x="866653" y="1562006"/>
                  </a:lnTo>
                  <a:lnTo>
                    <a:pt x="906972" y="1534101"/>
                  </a:lnTo>
                  <a:lnTo>
                    <a:pt x="946630" y="1505211"/>
                  </a:lnTo>
                  <a:lnTo>
                    <a:pt x="985619" y="1475340"/>
                  </a:lnTo>
                  <a:lnTo>
                    <a:pt x="1023929" y="1444494"/>
                  </a:lnTo>
                  <a:lnTo>
                    <a:pt x="1061553" y="1412681"/>
                  </a:lnTo>
                  <a:lnTo>
                    <a:pt x="1098480" y="1379905"/>
                  </a:lnTo>
                  <a:lnTo>
                    <a:pt x="1134702" y="1346172"/>
                  </a:lnTo>
                  <a:lnTo>
                    <a:pt x="1170209" y="1311489"/>
                  </a:lnTo>
                  <a:lnTo>
                    <a:pt x="1204884" y="1275982"/>
                  </a:lnTo>
                  <a:lnTo>
                    <a:pt x="1238609" y="1239760"/>
                  </a:lnTo>
                  <a:lnTo>
                    <a:pt x="1271377" y="1202833"/>
                  </a:lnTo>
                  <a:lnTo>
                    <a:pt x="1303183" y="1165210"/>
                  </a:lnTo>
                  <a:lnTo>
                    <a:pt x="1334021" y="1126899"/>
                  </a:lnTo>
                  <a:lnTo>
                    <a:pt x="1363885" y="1087910"/>
                  </a:lnTo>
                  <a:lnTo>
                    <a:pt x="1392770" y="1048252"/>
                  </a:lnTo>
                  <a:lnTo>
                    <a:pt x="1420668" y="1007933"/>
                  </a:lnTo>
                  <a:lnTo>
                    <a:pt x="1447574" y="966963"/>
                  </a:lnTo>
                  <a:lnTo>
                    <a:pt x="1473483" y="925350"/>
                  </a:lnTo>
                  <a:lnTo>
                    <a:pt x="1498388" y="883103"/>
                  </a:lnTo>
                  <a:lnTo>
                    <a:pt x="1522283" y="840231"/>
                  </a:lnTo>
                  <a:lnTo>
                    <a:pt x="1545163" y="796743"/>
                  </a:lnTo>
                  <a:lnTo>
                    <a:pt x="1567021" y="752648"/>
                  </a:lnTo>
                  <a:lnTo>
                    <a:pt x="1587852" y="707954"/>
                  </a:lnTo>
                  <a:lnTo>
                    <a:pt x="1607649" y="662671"/>
                  </a:lnTo>
                  <a:lnTo>
                    <a:pt x="1626510" y="616528"/>
                  </a:lnTo>
                  <a:lnTo>
                    <a:pt x="1644201" y="570047"/>
                  </a:lnTo>
                  <a:lnTo>
                    <a:pt x="1660720" y="523236"/>
                  </a:lnTo>
                  <a:lnTo>
                    <a:pt x="1676065" y="476107"/>
                  </a:lnTo>
                  <a:lnTo>
                    <a:pt x="1690235" y="428670"/>
                  </a:lnTo>
                  <a:lnTo>
                    <a:pt x="1703226" y="380935"/>
                  </a:lnTo>
                  <a:lnTo>
                    <a:pt x="1715038" y="332911"/>
                  </a:lnTo>
                  <a:lnTo>
                    <a:pt x="1725669" y="284611"/>
                  </a:lnTo>
                  <a:lnTo>
                    <a:pt x="1735116" y="236042"/>
                  </a:lnTo>
                  <a:lnTo>
                    <a:pt x="1743377" y="187217"/>
                  </a:lnTo>
                  <a:lnTo>
                    <a:pt x="1750450" y="138144"/>
                  </a:lnTo>
                  <a:lnTo>
                    <a:pt x="1756334" y="88834"/>
                  </a:lnTo>
                  <a:lnTo>
                    <a:pt x="1761026" y="39298"/>
                  </a:lnTo>
                  <a:lnTo>
                    <a:pt x="17637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62126" cy="1591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922" y="11"/>
              <a:ext cx="290195" cy="487680"/>
            </a:xfrm>
            <a:custGeom>
              <a:avLst/>
              <a:gdLst/>
              <a:ahLst/>
              <a:cxnLst/>
              <a:rect l="l" t="t" r="r" b="b"/>
              <a:pathLst>
                <a:path w="290195" h="487680">
                  <a:moveTo>
                    <a:pt x="46075" y="0"/>
                  </a:moveTo>
                  <a:lnTo>
                    <a:pt x="2743" y="0"/>
                  </a:lnTo>
                  <a:lnTo>
                    <a:pt x="3098" y="850"/>
                  </a:lnTo>
                  <a:lnTo>
                    <a:pt x="21170" y="12928"/>
                  </a:lnTo>
                  <a:lnTo>
                    <a:pt x="27647" y="12928"/>
                  </a:lnTo>
                  <a:lnTo>
                    <a:pt x="46075" y="0"/>
                  </a:lnTo>
                  <a:close/>
                </a:path>
                <a:path w="290195" h="487680">
                  <a:moveTo>
                    <a:pt x="48818" y="459613"/>
                  </a:moveTo>
                  <a:lnTo>
                    <a:pt x="27647" y="438442"/>
                  </a:lnTo>
                  <a:lnTo>
                    <a:pt x="21170" y="438442"/>
                  </a:lnTo>
                  <a:lnTo>
                    <a:pt x="0" y="459613"/>
                  </a:lnTo>
                  <a:lnTo>
                    <a:pt x="0" y="462851"/>
                  </a:lnTo>
                  <a:lnTo>
                    <a:pt x="0" y="466090"/>
                  </a:lnTo>
                  <a:lnTo>
                    <a:pt x="21170" y="487260"/>
                  </a:lnTo>
                  <a:lnTo>
                    <a:pt x="27647" y="487260"/>
                  </a:lnTo>
                  <a:lnTo>
                    <a:pt x="48818" y="466090"/>
                  </a:lnTo>
                  <a:lnTo>
                    <a:pt x="48818" y="459613"/>
                  </a:lnTo>
                  <a:close/>
                </a:path>
                <a:path w="290195" h="487680">
                  <a:moveTo>
                    <a:pt x="48818" y="341033"/>
                  </a:moveTo>
                  <a:lnTo>
                    <a:pt x="27647" y="319862"/>
                  </a:lnTo>
                  <a:lnTo>
                    <a:pt x="21170" y="319862"/>
                  </a:lnTo>
                  <a:lnTo>
                    <a:pt x="0" y="341033"/>
                  </a:lnTo>
                  <a:lnTo>
                    <a:pt x="0" y="344271"/>
                  </a:lnTo>
                  <a:lnTo>
                    <a:pt x="0" y="347510"/>
                  </a:lnTo>
                  <a:lnTo>
                    <a:pt x="21170" y="368681"/>
                  </a:lnTo>
                  <a:lnTo>
                    <a:pt x="27647" y="368681"/>
                  </a:lnTo>
                  <a:lnTo>
                    <a:pt x="48818" y="347510"/>
                  </a:lnTo>
                  <a:lnTo>
                    <a:pt x="48818" y="341033"/>
                  </a:lnTo>
                  <a:close/>
                </a:path>
                <a:path w="290195" h="487680">
                  <a:moveTo>
                    <a:pt x="48818" y="222453"/>
                  </a:moveTo>
                  <a:lnTo>
                    <a:pt x="27647" y="201282"/>
                  </a:lnTo>
                  <a:lnTo>
                    <a:pt x="21170" y="201282"/>
                  </a:lnTo>
                  <a:lnTo>
                    <a:pt x="0" y="222453"/>
                  </a:lnTo>
                  <a:lnTo>
                    <a:pt x="0" y="225691"/>
                  </a:lnTo>
                  <a:lnTo>
                    <a:pt x="0" y="228930"/>
                  </a:lnTo>
                  <a:lnTo>
                    <a:pt x="21170" y="250101"/>
                  </a:lnTo>
                  <a:lnTo>
                    <a:pt x="27647" y="250101"/>
                  </a:lnTo>
                  <a:lnTo>
                    <a:pt x="48818" y="228930"/>
                  </a:lnTo>
                  <a:lnTo>
                    <a:pt x="48818" y="222453"/>
                  </a:lnTo>
                  <a:close/>
                </a:path>
                <a:path w="290195" h="487680">
                  <a:moveTo>
                    <a:pt x="48818" y="103873"/>
                  </a:moveTo>
                  <a:lnTo>
                    <a:pt x="27647" y="82689"/>
                  </a:lnTo>
                  <a:lnTo>
                    <a:pt x="21170" y="82689"/>
                  </a:lnTo>
                  <a:lnTo>
                    <a:pt x="0" y="103873"/>
                  </a:lnTo>
                  <a:lnTo>
                    <a:pt x="0" y="107099"/>
                  </a:lnTo>
                  <a:lnTo>
                    <a:pt x="0" y="110337"/>
                  </a:lnTo>
                  <a:lnTo>
                    <a:pt x="21170" y="131521"/>
                  </a:lnTo>
                  <a:lnTo>
                    <a:pt x="27647" y="131521"/>
                  </a:lnTo>
                  <a:lnTo>
                    <a:pt x="48818" y="110337"/>
                  </a:lnTo>
                  <a:lnTo>
                    <a:pt x="48818" y="103873"/>
                  </a:lnTo>
                  <a:close/>
                </a:path>
                <a:path w="290195" h="487680">
                  <a:moveTo>
                    <a:pt x="166585" y="0"/>
                  </a:moveTo>
                  <a:lnTo>
                    <a:pt x="123253" y="0"/>
                  </a:lnTo>
                  <a:lnTo>
                    <a:pt x="123609" y="850"/>
                  </a:lnTo>
                  <a:lnTo>
                    <a:pt x="141681" y="12928"/>
                  </a:lnTo>
                  <a:lnTo>
                    <a:pt x="148158" y="12928"/>
                  </a:lnTo>
                  <a:lnTo>
                    <a:pt x="166585" y="0"/>
                  </a:lnTo>
                  <a:close/>
                </a:path>
                <a:path w="290195" h="487680">
                  <a:moveTo>
                    <a:pt x="169329" y="459613"/>
                  </a:moveTo>
                  <a:lnTo>
                    <a:pt x="148158" y="438442"/>
                  </a:lnTo>
                  <a:lnTo>
                    <a:pt x="141681" y="438442"/>
                  </a:lnTo>
                  <a:lnTo>
                    <a:pt x="120510" y="459613"/>
                  </a:lnTo>
                  <a:lnTo>
                    <a:pt x="120510" y="462851"/>
                  </a:lnTo>
                  <a:lnTo>
                    <a:pt x="120510" y="466090"/>
                  </a:lnTo>
                  <a:lnTo>
                    <a:pt x="141681" y="487260"/>
                  </a:lnTo>
                  <a:lnTo>
                    <a:pt x="148158" y="487260"/>
                  </a:lnTo>
                  <a:lnTo>
                    <a:pt x="169329" y="466090"/>
                  </a:lnTo>
                  <a:lnTo>
                    <a:pt x="169329" y="459613"/>
                  </a:lnTo>
                  <a:close/>
                </a:path>
                <a:path w="290195" h="487680">
                  <a:moveTo>
                    <a:pt x="169329" y="341033"/>
                  </a:moveTo>
                  <a:lnTo>
                    <a:pt x="148158" y="319862"/>
                  </a:lnTo>
                  <a:lnTo>
                    <a:pt x="141681" y="319862"/>
                  </a:lnTo>
                  <a:lnTo>
                    <a:pt x="120510" y="341033"/>
                  </a:lnTo>
                  <a:lnTo>
                    <a:pt x="120510" y="344271"/>
                  </a:lnTo>
                  <a:lnTo>
                    <a:pt x="120510" y="347510"/>
                  </a:lnTo>
                  <a:lnTo>
                    <a:pt x="141681" y="368681"/>
                  </a:lnTo>
                  <a:lnTo>
                    <a:pt x="148158" y="368681"/>
                  </a:lnTo>
                  <a:lnTo>
                    <a:pt x="169329" y="347510"/>
                  </a:lnTo>
                  <a:lnTo>
                    <a:pt x="169329" y="341033"/>
                  </a:lnTo>
                  <a:close/>
                </a:path>
                <a:path w="290195" h="487680">
                  <a:moveTo>
                    <a:pt x="169329" y="222453"/>
                  </a:moveTo>
                  <a:lnTo>
                    <a:pt x="148158" y="201282"/>
                  </a:lnTo>
                  <a:lnTo>
                    <a:pt x="141681" y="201282"/>
                  </a:lnTo>
                  <a:lnTo>
                    <a:pt x="120510" y="222453"/>
                  </a:lnTo>
                  <a:lnTo>
                    <a:pt x="120510" y="225691"/>
                  </a:lnTo>
                  <a:lnTo>
                    <a:pt x="120510" y="228930"/>
                  </a:lnTo>
                  <a:lnTo>
                    <a:pt x="141681" y="250101"/>
                  </a:lnTo>
                  <a:lnTo>
                    <a:pt x="148158" y="250101"/>
                  </a:lnTo>
                  <a:lnTo>
                    <a:pt x="169329" y="228930"/>
                  </a:lnTo>
                  <a:lnTo>
                    <a:pt x="169329" y="222453"/>
                  </a:lnTo>
                  <a:close/>
                </a:path>
                <a:path w="290195" h="487680">
                  <a:moveTo>
                    <a:pt x="169329" y="103873"/>
                  </a:moveTo>
                  <a:lnTo>
                    <a:pt x="148158" y="82689"/>
                  </a:lnTo>
                  <a:lnTo>
                    <a:pt x="141681" y="82689"/>
                  </a:lnTo>
                  <a:lnTo>
                    <a:pt x="120510" y="103873"/>
                  </a:lnTo>
                  <a:lnTo>
                    <a:pt x="120510" y="107099"/>
                  </a:lnTo>
                  <a:lnTo>
                    <a:pt x="120510" y="110337"/>
                  </a:lnTo>
                  <a:lnTo>
                    <a:pt x="141681" y="131521"/>
                  </a:lnTo>
                  <a:lnTo>
                    <a:pt x="148158" y="131521"/>
                  </a:lnTo>
                  <a:lnTo>
                    <a:pt x="169329" y="110337"/>
                  </a:lnTo>
                  <a:lnTo>
                    <a:pt x="169329" y="103873"/>
                  </a:lnTo>
                  <a:close/>
                </a:path>
                <a:path w="290195" h="487680">
                  <a:moveTo>
                    <a:pt x="287223" y="0"/>
                  </a:moveTo>
                  <a:lnTo>
                    <a:pt x="243890" y="0"/>
                  </a:lnTo>
                  <a:lnTo>
                    <a:pt x="244246" y="850"/>
                  </a:lnTo>
                  <a:lnTo>
                    <a:pt x="262318" y="12928"/>
                  </a:lnTo>
                  <a:lnTo>
                    <a:pt x="268795" y="12928"/>
                  </a:lnTo>
                  <a:lnTo>
                    <a:pt x="287223" y="0"/>
                  </a:lnTo>
                  <a:close/>
                </a:path>
                <a:path w="290195" h="487680">
                  <a:moveTo>
                    <a:pt x="289966" y="459613"/>
                  </a:moveTo>
                  <a:lnTo>
                    <a:pt x="268795" y="438442"/>
                  </a:lnTo>
                  <a:lnTo>
                    <a:pt x="262318" y="438442"/>
                  </a:lnTo>
                  <a:lnTo>
                    <a:pt x="241147" y="459613"/>
                  </a:lnTo>
                  <a:lnTo>
                    <a:pt x="241147" y="462851"/>
                  </a:lnTo>
                  <a:lnTo>
                    <a:pt x="241147" y="466090"/>
                  </a:lnTo>
                  <a:lnTo>
                    <a:pt x="262318" y="487260"/>
                  </a:lnTo>
                  <a:lnTo>
                    <a:pt x="268795" y="487260"/>
                  </a:lnTo>
                  <a:lnTo>
                    <a:pt x="289966" y="466090"/>
                  </a:lnTo>
                  <a:lnTo>
                    <a:pt x="289966" y="459613"/>
                  </a:lnTo>
                  <a:close/>
                </a:path>
                <a:path w="290195" h="487680">
                  <a:moveTo>
                    <a:pt x="289966" y="341033"/>
                  </a:moveTo>
                  <a:lnTo>
                    <a:pt x="268795" y="319862"/>
                  </a:lnTo>
                  <a:lnTo>
                    <a:pt x="262318" y="319862"/>
                  </a:lnTo>
                  <a:lnTo>
                    <a:pt x="241147" y="341033"/>
                  </a:lnTo>
                  <a:lnTo>
                    <a:pt x="241147" y="344271"/>
                  </a:lnTo>
                  <a:lnTo>
                    <a:pt x="241147" y="347510"/>
                  </a:lnTo>
                  <a:lnTo>
                    <a:pt x="262318" y="368681"/>
                  </a:lnTo>
                  <a:lnTo>
                    <a:pt x="268795" y="368681"/>
                  </a:lnTo>
                  <a:lnTo>
                    <a:pt x="289966" y="347510"/>
                  </a:lnTo>
                  <a:lnTo>
                    <a:pt x="289966" y="341033"/>
                  </a:lnTo>
                  <a:close/>
                </a:path>
                <a:path w="290195" h="487680">
                  <a:moveTo>
                    <a:pt x="289966" y="222453"/>
                  </a:moveTo>
                  <a:lnTo>
                    <a:pt x="268795" y="201282"/>
                  </a:lnTo>
                  <a:lnTo>
                    <a:pt x="262318" y="201282"/>
                  </a:lnTo>
                  <a:lnTo>
                    <a:pt x="241147" y="222453"/>
                  </a:lnTo>
                  <a:lnTo>
                    <a:pt x="241147" y="225691"/>
                  </a:lnTo>
                  <a:lnTo>
                    <a:pt x="241147" y="228930"/>
                  </a:lnTo>
                  <a:lnTo>
                    <a:pt x="262318" y="250101"/>
                  </a:lnTo>
                  <a:lnTo>
                    <a:pt x="268795" y="250101"/>
                  </a:lnTo>
                  <a:lnTo>
                    <a:pt x="289966" y="228930"/>
                  </a:lnTo>
                  <a:lnTo>
                    <a:pt x="289966" y="222453"/>
                  </a:lnTo>
                  <a:close/>
                </a:path>
                <a:path w="290195" h="487680">
                  <a:moveTo>
                    <a:pt x="289966" y="103873"/>
                  </a:moveTo>
                  <a:lnTo>
                    <a:pt x="268795" y="82689"/>
                  </a:lnTo>
                  <a:lnTo>
                    <a:pt x="262318" y="82689"/>
                  </a:lnTo>
                  <a:lnTo>
                    <a:pt x="241147" y="103873"/>
                  </a:lnTo>
                  <a:lnTo>
                    <a:pt x="241147" y="107099"/>
                  </a:lnTo>
                  <a:lnTo>
                    <a:pt x="241147" y="110337"/>
                  </a:lnTo>
                  <a:lnTo>
                    <a:pt x="262318" y="131521"/>
                  </a:lnTo>
                  <a:lnTo>
                    <a:pt x="268795" y="131521"/>
                  </a:lnTo>
                  <a:lnTo>
                    <a:pt x="289966" y="110337"/>
                  </a:lnTo>
                  <a:lnTo>
                    <a:pt x="289966" y="1038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587" y="766974"/>
              <a:ext cx="99120" cy="983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3522" y="766974"/>
              <a:ext cx="99120" cy="983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967" y="766974"/>
              <a:ext cx="99121" cy="983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1" y="766974"/>
              <a:ext cx="99121" cy="983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5133" y="2027471"/>
              <a:ext cx="16754459" cy="7839090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6245" rIns="0" bIns="0" rtlCol="0">
            <a:spAutoFit/>
          </a:bodyPr>
          <a:lstStyle/>
          <a:p>
            <a:pPr marL="728980">
              <a:lnSpc>
                <a:spcPct val="100000"/>
              </a:lnSpc>
              <a:spcBef>
                <a:spcPts val="3435"/>
              </a:spcBef>
            </a:pPr>
            <a:r>
              <a:rPr sz="6050" b="0" spc="-305" dirty="0">
                <a:latin typeface="Verdana"/>
                <a:cs typeface="Verdana"/>
              </a:rPr>
              <a:t>Implementation</a:t>
            </a:r>
            <a:r>
              <a:rPr sz="6050" b="0" spc="-515" dirty="0">
                <a:latin typeface="Verdana"/>
                <a:cs typeface="Verdana"/>
              </a:rPr>
              <a:t> </a:t>
            </a:r>
            <a:r>
              <a:rPr sz="6050" b="0" spc="-300" dirty="0">
                <a:latin typeface="Verdana"/>
                <a:cs typeface="Verdana"/>
              </a:rPr>
              <a:t>And</a:t>
            </a:r>
            <a:r>
              <a:rPr sz="6050" b="0" spc="-515" dirty="0">
                <a:latin typeface="Verdana"/>
                <a:cs typeface="Verdana"/>
              </a:rPr>
              <a:t> </a:t>
            </a:r>
            <a:r>
              <a:rPr sz="6050" b="0" spc="-340" dirty="0">
                <a:latin typeface="Verdana"/>
                <a:cs typeface="Verdana"/>
              </a:rPr>
              <a:t>Coding</a:t>
            </a:r>
            <a:endParaRPr sz="6050">
              <a:latin typeface="Verdana"/>
              <a:cs typeface="Verdana"/>
            </a:endParaRPr>
          </a:p>
          <a:p>
            <a:pPr marL="2761615">
              <a:lnSpc>
                <a:spcPct val="100000"/>
              </a:lnSpc>
              <a:spcBef>
                <a:spcPts val="1410"/>
              </a:spcBef>
            </a:pPr>
            <a:r>
              <a:rPr sz="2500" u="heavy" spc="-190" dirty="0">
                <a:uFill>
                  <a:solidFill>
                    <a:srgbClr val="FFFFFF"/>
                  </a:solidFill>
                </a:uFill>
              </a:rPr>
              <a:t>TECH-STACK</a:t>
            </a:r>
            <a:r>
              <a:rPr sz="2500" u="heavy" spc="-140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sz="2500" u="heavy" spc="-150" dirty="0">
                <a:uFill>
                  <a:solidFill>
                    <a:srgbClr val="FFFFFF"/>
                  </a:solidFill>
                </a:uFill>
              </a:rPr>
              <a:t>DEPENDENCIES</a:t>
            </a:r>
            <a:endParaRPr sz="2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3555" cy="10287000"/>
            </a:xfrm>
            <a:custGeom>
              <a:avLst/>
              <a:gdLst/>
              <a:ahLst/>
              <a:cxnLst/>
              <a:rect l="l" t="t" r="r" b="b"/>
              <a:pathLst>
                <a:path w="18283555" h="10287000">
                  <a:moveTo>
                    <a:pt x="18283543" y="10287004"/>
                  </a:moveTo>
                  <a:lnTo>
                    <a:pt x="0" y="10287004"/>
                  </a:lnTo>
                  <a:lnTo>
                    <a:pt x="0" y="0"/>
                  </a:lnTo>
                  <a:lnTo>
                    <a:pt x="18283543" y="0"/>
                  </a:lnTo>
                  <a:lnTo>
                    <a:pt x="18283543" y="10287004"/>
                  </a:lnTo>
                  <a:close/>
                </a:path>
              </a:pathLst>
            </a:custGeom>
            <a:solidFill>
              <a:srgbClr val="FFFFFF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544896" y="710847"/>
            <a:ext cx="12116435" cy="1263015"/>
            <a:chOff x="3544896" y="710847"/>
            <a:chExt cx="12116435" cy="1263015"/>
          </a:xfrm>
        </p:grpSpPr>
        <p:sp>
          <p:nvSpPr>
            <p:cNvPr id="6" name="object 6"/>
            <p:cNvSpPr/>
            <p:nvPr/>
          </p:nvSpPr>
          <p:spPr>
            <a:xfrm>
              <a:off x="3544896" y="710847"/>
              <a:ext cx="12116435" cy="1263015"/>
            </a:xfrm>
            <a:custGeom>
              <a:avLst/>
              <a:gdLst/>
              <a:ahLst/>
              <a:cxnLst/>
              <a:rect l="l" t="t" r="r" b="b"/>
              <a:pathLst>
                <a:path w="12116435" h="1263014">
                  <a:moveTo>
                    <a:pt x="12115984" y="1262903"/>
                  </a:moveTo>
                  <a:lnTo>
                    <a:pt x="0" y="1262903"/>
                  </a:lnTo>
                  <a:lnTo>
                    <a:pt x="0" y="0"/>
                  </a:lnTo>
                  <a:lnTo>
                    <a:pt x="12115984" y="0"/>
                  </a:lnTo>
                  <a:lnTo>
                    <a:pt x="12115984" y="1262903"/>
                  </a:lnTo>
                  <a:close/>
                </a:path>
              </a:pathLst>
            </a:custGeom>
            <a:solidFill>
              <a:srgbClr val="FFFFFF">
                <a:alpha val="4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11098" y="1719443"/>
              <a:ext cx="8181340" cy="95250"/>
            </a:xfrm>
            <a:custGeom>
              <a:avLst/>
              <a:gdLst/>
              <a:ahLst/>
              <a:cxnLst/>
              <a:rect l="l" t="t" r="r" b="b"/>
              <a:pathLst>
                <a:path w="8181340" h="95250">
                  <a:moveTo>
                    <a:pt x="8181079" y="95250"/>
                  </a:moveTo>
                  <a:lnTo>
                    <a:pt x="0" y="95250"/>
                  </a:lnTo>
                  <a:lnTo>
                    <a:pt x="0" y="0"/>
                  </a:lnTo>
                  <a:lnTo>
                    <a:pt x="8181079" y="0"/>
                  </a:lnTo>
                  <a:lnTo>
                    <a:pt x="8181079" y="95250"/>
                  </a:lnTo>
                  <a:close/>
                </a:path>
              </a:pathLst>
            </a:custGeom>
            <a:solidFill>
              <a:srgbClr val="120D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68410" rIns="0" bIns="0" rtlCol="0">
            <a:spAutoFit/>
          </a:bodyPr>
          <a:lstStyle/>
          <a:p>
            <a:pPr marL="1669414">
              <a:lnSpc>
                <a:spcPct val="100000"/>
              </a:lnSpc>
              <a:spcBef>
                <a:spcPts val="130"/>
              </a:spcBef>
            </a:pPr>
            <a:r>
              <a:rPr sz="7550" spc="175" dirty="0">
                <a:solidFill>
                  <a:srgbClr val="120D1B"/>
                </a:solidFill>
                <a:latin typeface="Times New Roman"/>
                <a:cs typeface="Times New Roman"/>
              </a:rPr>
              <a:t>TEAM</a:t>
            </a:r>
            <a:r>
              <a:rPr sz="7550" spc="-360" dirty="0">
                <a:solidFill>
                  <a:srgbClr val="120D1B"/>
                </a:solidFill>
                <a:latin typeface="Times New Roman"/>
                <a:cs typeface="Times New Roman"/>
              </a:rPr>
              <a:t> </a:t>
            </a:r>
            <a:r>
              <a:rPr sz="7550" spc="-10" dirty="0">
                <a:solidFill>
                  <a:srgbClr val="120D1B"/>
                </a:solidFill>
                <a:latin typeface="Times New Roman"/>
                <a:cs typeface="Times New Roman"/>
              </a:rPr>
              <a:t>MEMBERS</a:t>
            </a:r>
            <a:endParaRPr sz="755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083" y="241937"/>
            <a:ext cx="3267059" cy="1323973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761620" y="2939522"/>
            <a:ext cx="5454015" cy="731520"/>
          </a:xfrm>
          <a:custGeom>
            <a:avLst/>
            <a:gdLst/>
            <a:ahLst/>
            <a:cxnLst/>
            <a:rect l="l" t="t" r="r" b="b"/>
            <a:pathLst>
              <a:path w="5454015" h="731520">
                <a:moveTo>
                  <a:pt x="5087784" y="731412"/>
                </a:moveTo>
                <a:lnTo>
                  <a:pt x="365706" y="731412"/>
                </a:lnTo>
                <a:lnTo>
                  <a:pt x="319833" y="728562"/>
                </a:lnTo>
                <a:lnTo>
                  <a:pt x="275660" y="720243"/>
                </a:lnTo>
                <a:lnTo>
                  <a:pt x="233530" y="706795"/>
                </a:lnTo>
                <a:lnTo>
                  <a:pt x="193786" y="688563"/>
                </a:lnTo>
                <a:lnTo>
                  <a:pt x="156770" y="665889"/>
                </a:lnTo>
                <a:lnTo>
                  <a:pt x="122826" y="639116"/>
                </a:lnTo>
                <a:lnTo>
                  <a:pt x="92295" y="608586"/>
                </a:lnTo>
                <a:lnTo>
                  <a:pt x="65522" y="574641"/>
                </a:lnTo>
                <a:lnTo>
                  <a:pt x="42848" y="537626"/>
                </a:lnTo>
                <a:lnTo>
                  <a:pt x="24616" y="497882"/>
                </a:lnTo>
                <a:lnTo>
                  <a:pt x="11169" y="455752"/>
                </a:lnTo>
                <a:lnTo>
                  <a:pt x="2849" y="411580"/>
                </a:lnTo>
                <a:lnTo>
                  <a:pt x="0" y="365706"/>
                </a:lnTo>
                <a:lnTo>
                  <a:pt x="2849" y="319833"/>
                </a:lnTo>
                <a:lnTo>
                  <a:pt x="11169" y="275660"/>
                </a:lnTo>
                <a:lnTo>
                  <a:pt x="24616" y="233530"/>
                </a:lnTo>
                <a:lnTo>
                  <a:pt x="42848" y="193786"/>
                </a:lnTo>
                <a:lnTo>
                  <a:pt x="65522" y="156770"/>
                </a:lnTo>
                <a:lnTo>
                  <a:pt x="92295" y="122826"/>
                </a:lnTo>
                <a:lnTo>
                  <a:pt x="122826" y="92295"/>
                </a:lnTo>
                <a:lnTo>
                  <a:pt x="156770" y="65522"/>
                </a:lnTo>
                <a:lnTo>
                  <a:pt x="193786" y="42848"/>
                </a:lnTo>
                <a:lnTo>
                  <a:pt x="233530" y="24616"/>
                </a:lnTo>
                <a:lnTo>
                  <a:pt x="275660" y="11169"/>
                </a:lnTo>
                <a:lnTo>
                  <a:pt x="319833" y="2849"/>
                </a:lnTo>
                <a:lnTo>
                  <a:pt x="365706" y="0"/>
                </a:lnTo>
                <a:lnTo>
                  <a:pt x="5087784" y="0"/>
                </a:lnTo>
                <a:lnTo>
                  <a:pt x="5133661" y="2849"/>
                </a:lnTo>
                <a:lnTo>
                  <a:pt x="5177837" y="11169"/>
                </a:lnTo>
                <a:lnTo>
                  <a:pt x="5219970" y="24616"/>
                </a:lnTo>
                <a:lnTo>
                  <a:pt x="5259717" y="42848"/>
                </a:lnTo>
                <a:lnTo>
                  <a:pt x="5296735" y="65522"/>
                </a:lnTo>
                <a:lnTo>
                  <a:pt x="5330681" y="92295"/>
                </a:lnTo>
                <a:lnTo>
                  <a:pt x="5361213" y="122826"/>
                </a:lnTo>
                <a:lnTo>
                  <a:pt x="5387988" y="156770"/>
                </a:lnTo>
                <a:lnTo>
                  <a:pt x="5410663" y="193786"/>
                </a:lnTo>
                <a:lnTo>
                  <a:pt x="5428896" y="233530"/>
                </a:lnTo>
                <a:lnTo>
                  <a:pt x="5442344" y="275660"/>
                </a:lnTo>
                <a:lnTo>
                  <a:pt x="5450664" y="319833"/>
                </a:lnTo>
                <a:lnTo>
                  <a:pt x="5453513" y="365706"/>
                </a:lnTo>
                <a:lnTo>
                  <a:pt x="5450664" y="411580"/>
                </a:lnTo>
                <a:lnTo>
                  <a:pt x="5442344" y="455752"/>
                </a:lnTo>
                <a:lnTo>
                  <a:pt x="5428896" y="497882"/>
                </a:lnTo>
                <a:lnTo>
                  <a:pt x="5410663" y="537626"/>
                </a:lnTo>
                <a:lnTo>
                  <a:pt x="5387988" y="574641"/>
                </a:lnTo>
                <a:lnTo>
                  <a:pt x="5361213" y="608586"/>
                </a:lnTo>
                <a:lnTo>
                  <a:pt x="5330681" y="639116"/>
                </a:lnTo>
                <a:lnTo>
                  <a:pt x="5296735" y="665889"/>
                </a:lnTo>
                <a:lnTo>
                  <a:pt x="5259717" y="688563"/>
                </a:lnTo>
                <a:lnTo>
                  <a:pt x="5219970" y="706795"/>
                </a:lnTo>
                <a:lnTo>
                  <a:pt x="5177837" y="720243"/>
                </a:lnTo>
                <a:lnTo>
                  <a:pt x="5133661" y="728562"/>
                </a:lnTo>
                <a:lnTo>
                  <a:pt x="5087784" y="731412"/>
                </a:lnTo>
                <a:close/>
              </a:path>
            </a:pathLst>
          </a:custGeom>
          <a:solidFill>
            <a:srgbClr val="FFFFFF">
              <a:alpha val="7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193759" y="3028454"/>
            <a:ext cx="4589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spc="-135" dirty="0">
                <a:latin typeface="Verdana"/>
                <a:cs typeface="Verdana"/>
              </a:rPr>
              <a:t>Dhairya</a:t>
            </a:r>
            <a:r>
              <a:rPr sz="2800" i="1" spc="-229" dirty="0">
                <a:latin typeface="Verdana"/>
                <a:cs typeface="Verdana"/>
              </a:rPr>
              <a:t> </a:t>
            </a:r>
            <a:r>
              <a:rPr sz="2800" i="1" spc="-140" dirty="0">
                <a:latin typeface="Verdana"/>
                <a:cs typeface="Verdana"/>
              </a:rPr>
              <a:t>Gothi</a:t>
            </a:r>
            <a:r>
              <a:rPr sz="2800" i="1" spc="-225" dirty="0">
                <a:latin typeface="Verdana"/>
                <a:cs typeface="Verdana"/>
              </a:rPr>
              <a:t> </a:t>
            </a:r>
            <a:r>
              <a:rPr sz="2800" i="1" spc="-200" dirty="0">
                <a:latin typeface="Verdana"/>
                <a:cs typeface="Verdana"/>
              </a:rPr>
              <a:t>-</a:t>
            </a:r>
            <a:r>
              <a:rPr sz="2800" i="1" spc="-225" dirty="0">
                <a:latin typeface="Verdana"/>
                <a:cs typeface="Verdana"/>
              </a:rPr>
              <a:t> </a:t>
            </a:r>
            <a:r>
              <a:rPr sz="2800" i="1" spc="-229" dirty="0">
                <a:latin typeface="Verdana"/>
                <a:cs typeface="Verdana"/>
              </a:rPr>
              <a:t>23BCE10225</a:t>
            </a:r>
            <a:endParaRPr sz="2800">
              <a:latin typeface="Verdana"/>
              <a:cs typeface="Verdan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12795" y="3080552"/>
            <a:ext cx="5962649" cy="587694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761620" y="4492097"/>
            <a:ext cx="5454015" cy="731520"/>
          </a:xfrm>
          <a:custGeom>
            <a:avLst/>
            <a:gdLst/>
            <a:ahLst/>
            <a:cxnLst/>
            <a:rect l="l" t="t" r="r" b="b"/>
            <a:pathLst>
              <a:path w="5454015" h="731520">
                <a:moveTo>
                  <a:pt x="5087784" y="731412"/>
                </a:moveTo>
                <a:lnTo>
                  <a:pt x="365706" y="731412"/>
                </a:lnTo>
                <a:lnTo>
                  <a:pt x="319833" y="728562"/>
                </a:lnTo>
                <a:lnTo>
                  <a:pt x="275660" y="720243"/>
                </a:lnTo>
                <a:lnTo>
                  <a:pt x="233530" y="706795"/>
                </a:lnTo>
                <a:lnTo>
                  <a:pt x="193786" y="688563"/>
                </a:lnTo>
                <a:lnTo>
                  <a:pt x="156770" y="665889"/>
                </a:lnTo>
                <a:lnTo>
                  <a:pt x="122826" y="639116"/>
                </a:lnTo>
                <a:lnTo>
                  <a:pt x="92295" y="608586"/>
                </a:lnTo>
                <a:lnTo>
                  <a:pt x="65522" y="574641"/>
                </a:lnTo>
                <a:lnTo>
                  <a:pt x="42848" y="537626"/>
                </a:lnTo>
                <a:lnTo>
                  <a:pt x="24616" y="497882"/>
                </a:lnTo>
                <a:lnTo>
                  <a:pt x="11169" y="455752"/>
                </a:lnTo>
                <a:lnTo>
                  <a:pt x="2849" y="411580"/>
                </a:lnTo>
                <a:lnTo>
                  <a:pt x="0" y="365706"/>
                </a:lnTo>
                <a:lnTo>
                  <a:pt x="2849" y="319833"/>
                </a:lnTo>
                <a:lnTo>
                  <a:pt x="11169" y="275660"/>
                </a:lnTo>
                <a:lnTo>
                  <a:pt x="24616" y="233530"/>
                </a:lnTo>
                <a:lnTo>
                  <a:pt x="42848" y="193786"/>
                </a:lnTo>
                <a:lnTo>
                  <a:pt x="65522" y="156770"/>
                </a:lnTo>
                <a:lnTo>
                  <a:pt x="92295" y="122826"/>
                </a:lnTo>
                <a:lnTo>
                  <a:pt x="122826" y="92295"/>
                </a:lnTo>
                <a:lnTo>
                  <a:pt x="156770" y="65522"/>
                </a:lnTo>
                <a:lnTo>
                  <a:pt x="193786" y="42848"/>
                </a:lnTo>
                <a:lnTo>
                  <a:pt x="233530" y="24616"/>
                </a:lnTo>
                <a:lnTo>
                  <a:pt x="275660" y="11169"/>
                </a:lnTo>
                <a:lnTo>
                  <a:pt x="319833" y="2849"/>
                </a:lnTo>
                <a:lnTo>
                  <a:pt x="365706" y="0"/>
                </a:lnTo>
                <a:lnTo>
                  <a:pt x="5087784" y="0"/>
                </a:lnTo>
                <a:lnTo>
                  <a:pt x="5133661" y="2849"/>
                </a:lnTo>
                <a:lnTo>
                  <a:pt x="5177837" y="11169"/>
                </a:lnTo>
                <a:lnTo>
                  <a:pt x="5219970" y="24616"/>
                </a:lnTo>
                <a:lnTo>
                  <a:pt x="5259717" y="42848"/>
                </a:lnTo>
                <a:lnTo>
                  <a:pt x="5296735" y="65522"/>
                </a:lnTo>
                <a:lnTo>
                  <a:pt x="5330681" y="92295"/>
                </a:lnTo>
                <a:lnTo>
                  <a:pt x="5361213" y="122826"/>
                </a:lnTo>
                <a:lnTo>
                  <a:pt x="5387988" y="156770"/>
                </a:lnTo>
                <a:lnTo>
                  <a:pt x="5410663" y="193786"/>
                </a:lnTo>
                <a:lnTo>
                  <a:pt x="5428896" y="233530"/>
                </a:lnTo>
                <a:lnTo>
                  <a:pt x="5442344" y="275660"/>
                </a:lnTo>
                <a:lnTo>
                  <a:pt x="5450664" y="319833"/>
                </a:lnTo>
                <a:lnTo>
                  <a:pt x="5453513" y="365706"/>
                </a:lnTo>
                <a:lnTo>
                  <a:pt x="5450664" y="411580"/>
                </a:lnTo>
                <a:lnTo>
                  <a:pt x="5442344" y="455752"/>
                </a:lnTo>
                <a:lnTo>
                  <a:pt x="5428896" y="497882"/>
                </a:lnTo>
                <a:lnTo>
                  <a:pt x="5410663" y="537626"/>
                </a:lnTo>
                <a:lnTo>
                  <a:pt x="5387988" y="574641"/>
                </a:lnTo>
                <a:lnTo>
                  <a:pt x="5361213" y="608586"/>
                </a:lnTo>
                <a:lnTo>
                  <a:pt x="5330681" y="639116"/>
                </a:lnTo>
                <a:lnTo>
                  <a:pt x="5296735" y="665889"/>
                </a:lnTo>
                <a:lnTo>
                  <a:pt x="5259717" y="688563"/>
                </a:lnTo>
                <a:lnTo>
                  <a:pt x="5219970" y="706795"/>
                </a:lnTo>
                <a:lnTo>
                  <a:pt x="5177837" y="720243"/>
                </a:lnTo>
                <a:lnTo>
                  <a:pt x="5133661" y="728562"/>
                </a:lnTo>
                <a:lnTo>
                  <a:pt x="5087784" y="731412"/>
                </a:lnTo>
                <a:close/>
              </a:path>
            </a:pathLst>
          </a:custGeom>
          <a:solidFill>
            <a:srgbClr val="FFFFFF">
              <a:alpha val="7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188551" y="4581029"/>
            <a:ext cx="45999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spc="-100" dirty="0">
                <a:latin typeface="Verdana"/>
                <a:cs typeface="Verdana"/>
              </a:rPr>
              <a:t>Rishita</a:t>
            </a:r>
            <a:r>
              <a:rPr sz="2800" i="1" spc="-235" dirty="0">
                <a:latin typeface="Verdana"/>
                <a:cs typeface="Verdana"/>
              </a:rPr>
              <a:t> </a:t>
            </a:r>
            <a:r>
              <a:rPr sz="2800" i="1" spc="-105" dirty="0">
                <a:latin typeface="Verdana"/>
                <a:cs typeface="Verdana"/>
              </a:rPr>
              <a:t>Mehta</a:t>
            </a:r>
            <a:r>
              <a:rPr sz="2800" i="1" spc="-229" dirty="0">
                <a:latin typeface="Verdana"/>
                <a:cs typeface="Verdana"/>
              </a:rPr>
              <a:t> </a:t>
            </a:r>
            <a:r>
              <a:rPr sz="2800" i="1" spc="-200" dirty="0">
                <a:latin typeface="Verdana"/>
                <a:cs typeface="Verdana"/>
              </a:rPr>
              <a:t>-</a:t>
            </a:r>
            <a:r>
              <a:rPr sz="2800" i="1" spc="-235" dirty="0">
                <a:latin typeface="Verdana"/>
                <a:cs typeface="Verdana"/>
              </a:rPr>
              <a:t> </a:t>
            </a:r>
            <a:r>
              <a:rPr sz="2800" i="1" spc="-229" dirty="0">
                <a:latin typeface="Verdana"/>
                <a:cs typeface="Verdana"/>
              </a:rPr>
              <a:t>23BCE10235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61620" y="6018152"/>
            <a:ext cx="5454015" cy="731520"/>
          </a:xfrm>
          <a:custGeom>
            <a:avLst/>
            <a:gdLst/>
            <a:ahLst/>
            <a:cxnLst/>
            <a:rect l="l" t="t" r="r" b="b"/>
            <a:pathLst>
              <a:path w="5454015" h="731520">
                <a:moveTo>
                  <a:pt x="5087784" y="731411"/>
                </a:moveTo>
                <a:lnTo>
                  <a:pt x="365706" y="731411"/>
                </a:lnTo>
                <a:lnTo>
                  <a:pt x="319833" y="728562"/>
                </a:lnTo>
                <a:lnTo>
                  <a:pt x="275660" y="720242"/>
                </a:lnTo>
                <a:lnTo>
                  <a:pt x="233530" y="706795"/>
                </a:lnTo>
                <a:lnTo>
                  <a:pt x="193786" y="688563"/>
                </a:lnTo>
                <a:lnTo>
                  <a:pt x="156770" y="665889"/>
                </a:lnTo>
                <a:lnTo>
                  <a:pt x="122826" y="639116"/>
                </a:lnTo>
                <a:lnTo>
                  <a:pt x="92295" y="608585"/>
                </a:lnTo>
                <a:lnTo>
                  <a:pt x="65522" y="574641"/>
                </a:lnTo>
                <a:lnTo>
                  <a:pt x="42848" y="537626"/>
                </a:lnTo>
                <a:lnTo>
                  <a:pt x="24616" y="497882"/>
                </a:lnTo>
                <a:lnTo>
                  <a:pt x="11169" y="455752"/>
                </a:lnTo>
                <a:lnTo>
                  <a:pt x="2849" y="411579"/>
                </a:lnTo>
                <a:lnTo>
                  <a:pt x="0" y="365706"/>
                </a:lnTo>
                <a:lnTo>
                  <a:pt x="2849" y="319833"/>
                </a:lnTo>
                <a:lnTo>
                  <a:pt x="11169" y="275660"/>
                </a:lnTo>
                <a:lnTo>
                  <a:pt x="24616" y="233530"/>
                </a:lnTo>
                <a:lnTo>
                  <a:pt x="42848" y="193786"/>
                </a:lnTo>
                <a:lnTo>
                  <a:pt x="65522" y="156770"/>
                </a:lnTo>
                <a:lnTo>
                  <a:pt x="92295" y="122826"/>
                </a:lnTo>
                <a:lnTo>
                  <a:pt x="122826" y="92295"/>
                </a:lnTo>
                <a:lnTo>
                  <a:pt x="156770" y="65522"/>
                </a:lnTo>
                <a:lnTo>
                  <a:pt x="193786" y="42848"/>
                </a:lnTo>
                <a:lnTo>
                  <a:pt x="233530" y="24616"/>
                </a:lnTo>
                <a:lnTo>
                  <a:pt x="275660" y="11169"/>
                </a:lnTo>
                <a:lnTo>
                  <a:pt x="319833" y="2849"/>
                </a:lnTo>
                <a:lnTo>
                  <a:pt x="365706" y="0"/>
                </a:lnTo>
                <a:lnTo>
                  <a:pt x="5087784" y="0"/>
                </a:lnTo>
                <a:lnTo>
                  <a:pt x="5133661" y="2849"/>
                </a:lnTo>
                <a:lnTo>
                  <a:pt x="5177837" y="11169"/>
                </a:lnTo>
                <a:lnTo>
                  <a:pt x="5219970" y="24616"/>
                </a:lnTo>
                <a:lnTo>
                  <a:pt x="5259717" y="42848"/>
                </a:lnTo>
                <a:lnTo>
                  <a:pt x="5296735" y="65522"/>
                </a:lnTo>
                <a:lnTo>
                  <a:pt x="5330681" y="92295"/>
                </a:lnTo>
                <a:lnTo>
                  <a:pt x="5361213" y="122826"/>
                </a:lnTo>
                <a:lnTo>
                  <a:pt x="5387988" y="156770"/>
                </a:lnTo>
                <a:lnTo>
                  <a:pt x="5410663" y="193786"/>
                </a:lnTo>
                <a:lnTo>
                  <a:pt x="5428896" y="233530"/>
                </a:lnTo>
                <a:lnTo>
                  <a:pt x="5442344" y="275660"/>
                </a:lnTo>
                <a:lnTo>
                  <a:pt x="5450664" y="319833"/>
                </a:lnTo>
                <a:lnTo>
                  <a:pt x="5453513" y="365706"/>
                </a:lnTo>
                <a:lnTo>
                  <a:pt x="5450664" y="411579"/>
                </a:lnTo>
                <a:lnTo>
                  <a:pt x="5442344" y="455752"/>
                </a:lnTo>
                <a:lnTo>
                  <a:pt x="5428896" y="497882"/>
                </a:lnTo>
                <a:lnTo>
                  <a:pt x="5410663" y="537626"/>
                </a:lnTo>
                <a:lnTo>
                  <a:pt x="5387988" y="574641"/>
                </a:lnTo>
                <a:lnTo>
                  <a:pt x="5361213" y="608585"/>
                </a:lnTo>
                <a:lnTo>
                  <a:pt x="5330681" y="639116"/>
                </a:lnTo>
                <a:lnTo>
                  <a:pt x="5296735" y="665889"/>
                </a:lnTo>
                <a:lnTo>
                  <a:pt x="5259717" y="688563"/>
                </a:lnTo>
                <a:lnTo>
                  <a:pt x="5219970" y="706795"/>
                </a:lnTo>
                <a:lnTo>
                  <a:pt x="5177837" y="720242"/>
                </a:lnTo>
                <a:lnTo>
                  <a:pt x="5133661" y="728562"/>
                </a:lnTo>
                <a:lnTo>
                  <a:pt x="5087784" y="731411"/>
                </a:lnTo>
                <a:close/>
              </a:path>
            </a:pathLst>
          </a:custGeom>
          <a:solidFill>
            <a:srgbClr val="FFFFFF">
              <a:alpha val="7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134526" y="6107084"/>
            <a:ext cx="47078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spc="-140" dirty="0">
                <a:latin typeface="Verdana"/>
                <a:cs typeface="Verdana"/>
              </a:rPr>
              <a:t>Riddhi</a:t>
            </a:r>
            <a:r>
              <a:rPr sz="2800" i="1" spc="-225" dirty="0">
                <a:latin typeface="Verdana"/>
                <a:cs typeface="Verdana"/>
              </a:rPr>
              <a:t> </a:t>
            </a:r>
            <a:r>
              <a:rPr sz="2800" i="1" spc="-120" dirty="0">
                <a:latin typeface="Verdana"/>
                <a:cs typeface="Verdana"/>
              </a:rPr>
              <a:t>Mhadgut</a:t>
            </a:r>
            <a:r>
              <a:rPr sz="2800" i="1" spc="-220" dirty="0">
                <a:latin typeface="Verdana"/>
                <a:cs typeface="Verdana"/>
              </a:rPr>
              <a:t> </a:t>
            </a:r>
            <a:r>
              <a:rPr sz="2800" i="1" spc="-200" dirty="0">
                <a:latin typeface="Verdana"/>
                <a:cs typeface="Verdana"/>
              </a:rPr>
              <a:t>-</a:t>
            </a:r>
            <a:r>
              <a:rPr sz="2800" i="1" spc="-220" dirty="0">
                <a:latin typeface="Verdana"/>
                <a:cs typeface="Verdana"/>
              </a:rPr>
              <a:t> </a:t>
            </a:r>
            <a:r>
              <a:rPr sz="2800" i="1" spc="-420" dirty="0">
                <a:latin typeface="Verdana"/>
                <a:cs typeface="Verdana"/>
              </a:rPr>
              <a:t>23BCE10110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761620" y="9096781"/>
            <a:ext cx="5454015" cy="731520"/>
          </a:xfrm>
          <a:custGeom>
            <a:avLst/>
            <a:gdLst/>
            <a:ahLst/>
            <a:cxnLst/>
            <a:rect l="l" t="t" r="r" b="b"/>
            <a:pathLst>
              <a:path w="5454015" h="731520">
                <a:moveTo>
                  <a:pt x="5087785" y="731412"/>
                </a:moveTo>
                <a:lnTo>
                  <a:pt x="365705" y="731412"/>
                </a:lnTo>
                <a:lnTo>
                  <a:pt x="319833" y="728563"/>
                </a:lnTo>
                <a:lnTo>
                  <a:pt x="275660" y="720243"/>
                </a:lnTo>
                <a:lnTo>
                  <a:pt x="233530" y="706796"/>
                </a:lnTo>
                <a:lnTo>
                  <a:pt x="193786" y="688564"/>
                </a:lnTo>
                <a:lnTo>
                  <a:pt x="156770" y="665890"/>
                </a:lnTo>
                <a:lnTo>
                  <a:pt x="122826" y="639116"/>
                </a:lnTo>
                <a:lnTo>
                  <a:pt x="92295" y="608586"/>
                </a:lnTo>
                <a:lnTo>
                  <a:pt x="65522" y="574642"/>
                </a:lnTo>
                <a:lnTo>
                  <a:pt x="42848" y="537626"/>
                </a:lnTo>
                <a:lnTo>
                  <a:pt x="24616" y="497882"/>
                </a:lnTo>
                <a:lnTo>
                  <a:pt x="11169" y="455753"/>
                </a:lnTo>
                <a:lnTo>
                  <a:pt x="2849" y="411580"/>
                </a:lnTo>
                <a:lnTo>
                  <a:pt x="0" y="365707"/>
                </a:lnTo>
                <a:lnTo>
                  <a:pt x="2849" y="319833"/>
                </a:lnTo>
                <a:lnTo>
                  <a:pt x="11169" y="275660"/>
                </a:lnTo>
                <a:lnTo>
                  <a:pt x="24616" y="233530"/>
                </a:lnTo>
                <a:lnTo>
                  <a:pt x="42848" y="193786"/>
                </a:lnTo>
                <a:lnTo>
                  <a:pt x="65522" y="156770"/>
                </a:lnTo>
                <a:lnTo>
                  <a:pt x="92295" y="122826"/>
                </a:lnTo>
                <a:lnTo>
                  <a:pt x="122826" y="92295"/>
                </a:lnTo>
                <a:lnTo>
                  <a:pt x="156770" y="65522"/>
                </a:lnTo>
                <a:lnTo>
                  <a:pt x="193786" y="42848"/>
                </a:lnTo>
                <a:lnTo>
                  <a:pt x="233530" y="24616"/>
                </a:lnTo>
                <a:lnTo>
                  <a:pt x="275660" y="11169"/>
                </a:lnTo>
                <a:lnTo>
                  <a:pt x="319833" y="2849"/>
                </a:lnTo>
                <a:lnTo>
                  <a:pt x="365706" y="0"/>
                </a:lnTo>
                <a:lnTo>
                  <a:pt x="5087784" y="0"/>
                </a:lnTo>
                <a:lnTo>
                  <a:pt x="5133661" y="2849"/>
                </a:lnTo>
                <a:lnTo>
                  <a:pt x="5177837" y="11169"/>
                </a:lnTo>
                <a:lnTo>
                  <a:pt x="5219970" y="24616"/>
                </a:lnTo>
                <a:lnTo>
                  <a:pt x="5259717" y="42848"/>
                </a:lnTo>
                <a:lnTo>
                  <a:pt x="5296735" y="65522"/>
                </a:lnTo>
                <a:lnTo>
                  <a:pt x="5330681" y="92295"/>
                </a:lnTo>
                <a:lnTo>
                  <a:pt x="5361213" y="122826"/>
                </a:lnTo>
                <a:lnTo>
                  <a:pt x="5387988" y="156770"/>
                </a:lnTo>
                <a:lnTo>
                  <a:pt x="5410663" y="193786"/>
                </a:lnTo>
                <a:lnTo>
                  <a:pt x="5428896" y="233530"/>
                </a:lnTo>
                <a:lnTo>
                  <a:pt x="5442344" y="275660"/>
                </a:lnTo>
                <a:lnTo>
                  <a:pt x="5450664" y="319833"/>
                </a:lnTo>
                <a:lnTo>
                  <a:pt x="5453514" y="365707"/>
                </a:lnTo>
                <a:lnTo>
                  <a:pt x="5450664" y="411580"/>
                </a:lnTo>
                <a:lnTo>
                  <a:pt x="5442344" y="455753"/>
                </a:lnTo>
                <a:lnTo>
                  <a:pt x="5428896" y="497882"/>
                </a:lnTo>
                <a:lnTo>
                  <a:pt x="5410663" y="537626"/>
                </a:lnTo>
                <a:lnTo>
                  <a:pt x="5387988" y="574642"/>
                </a:lnTo>
                <a:lnTo>
                  <a:pt x="5361213" y="608586"/>
                </a:lnTo>
                <a:lnTo>
                  <a:pt x="5330681" y="639116"/>
                </a:lnTo>
                <a:lnTo>
                  <a:pt x="5296735" y="665890"/>
                </a:lnTo>
                <a:lnTo>
                  <a:pt x="5259717" y="688564"/>
                </a:lnTo>
                <a:lnTo>
                  <a:pt x="5219970" y="706796"/>
                </a:lnTo>
                <a:lnTo>
                  <a:pt x="5177837" y="720243"/>
                </a:lnTo>
                <a:lnTo>
                  <a:pt x="5133661" y="728563"/>
                </a:lnTo>
                <a:lnTo>
                  <a:pt x="5087785" y="731412"/>
                </a:lnTo>
                <a:close/>
              </a:path>
            </a:pathLst>
          </a:custGeom>
          <a:solidFill>
            <a:srgbClr val="FFFFFF">
              <a:alpha val="7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924082" y="9185712"/>
            <a:ext cx="5128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spc="-130" dirty="0">
                <a:latin typeface="Verdana"/>
                <a:cs typeface="Verdana"/>
              </a:rPr>
              <a:t>Mrityunjay</a:t>
            </a:r>
            <a:r>
              <a:rPr sz="2800" i="1" spc="-225" dirty="0">
                <a:latin typeface="Verdana"/>
                <a:cs typeface="Verdana"/>
              </a:rPr>
              <a:t> </a:t>
            </a:r>
            <a:r>
              <a:rPr sz="2800" i="1" spc="-195" dirty="0">
                <a:latin typeface="Verdana"/>
                <a:cs typeface="Verdana"/>
              </a:rPr>
              <a:t>Singh</a:t>
            </a:r>
            <a:r>
              <a:rPr sz="2800" i="1" spc="-220" dirty="0">
                <a:latin typeface="Verdana"/>
                <a:cs typeface="Verdana"/>
              </a:rPr>
              <a:t> </a:t>
            </a:r>
            <a:r>
              <a:rPr sz="2800" i="1" spc="-200" dirty="0">
                <a:latin typeface="Verdana"/>
                <a:cs typeface="Verdana"/>
              </a:rPr>
              <a:t>-</a:t>
            </a:r>
            <a:r>
              <a:rPr sz="2800" i="1" spc="-225" dirty="0">
                <a:latin typeface="Verdana"/>
                <a:cs typeface="Verdana"/>
              </a:rPr>
              <a:t> </a:t>
            </a:r>
            <a:r>
              <a:rPr sz="2800" i="1" spc="-190" dirty="0">
                <a:latin typeface="Verdana"/>
                <a:cs typeface="Verdana"/>
              </a:rPr>
              <a:t>23BCE10008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61620" y="7559188"/>
            <a:ext cx="5454015" cy="731520"/>
          </a:xfrm>
          <a:custGeom>
            <a:avLst/>
            <a:gdLst/>
            <a:ahLst/>
            <a:cxnLst/>
            <a:rect l="l" t="t" r="r" b="b"/>
            <a:pathLst>
              <a:path w="5454015" h="731520">
                <a:moveTo>
                  <a:pt x="5087784" y="731410"/>
                </a:moveTo>
                <a:lnTo>
                  <a:pt x="365706" y="731410"/>
                </a:lnTo>
                <a:lnTo>
                  <a:pt x="319833" y="728561"/>
                </a:lnTo>
                <a:lnTo>
                  <a:pt x="275660" y="720241"/>
                </a:lnTo>
                <a:lnTo>
                  <a:pt x="233530" y="706794"/>
                </a:lnTo>
                <a:lnTo>
                  <a:pt x="193786" y="688562"/>
                </a:lnTo>
                <a:lnTo>
                  <a:pt x="156770" y="665888"/>
                </a:lnTo>
                <a:lnTo>
                  <a:pt x="122826" y="639114"/>
                </a:lnTo>
                <a:lnTo>
                  <a:pt x="92295" y="608584"/>
                </a:lnTo>
                <a:lnTo>
                  <a:pt x="65522" y="574640"/>
                </a:lnTo>
                <a:lnTo>
                  <a:pt x="42848" y="537625"/>
                </a:lnTo>
                <a:lnTo>
                  <a:pt x="24616" y="497881"/>
                </a:lnTo>
                <a:lnTo>
                  <a:pt x="11169" y="455751"/>
                </a:lnTo>
                <a:lnTo>
                  <a:pt x="2849" y="411578"/>
                </a:lnTo>
                <a:lnTo>
                  <a:pt x="0" y="365705"/>
                </a:lnTo>
                <a:lnTo>
                  <a:pt x="2849" y="319832"/>
                </a:lnTo>
                <a:lnTo>
                  <a:pt x="11169" y="275659"/>
                </a:lnTo>
                <a:lnTo>
                  <a:pt x="24616" y="233529"/>
                </a:lnTo>
                <a:lnTo>
                  <a:pt x="42848" y="193785"/>
                </a:lnTo>
                <a:lnTo>
                  <a:pt x="65522" y="156770"/>
                </a:lnTo>
                <a:lnTo>
                  <a:pt x="92295" y="122826"/>
                </a:lnTo>
                <a:lnTo>
                  <a:pt x="122826" y="92295"/>
                </a:lnTo>
                <a:lnTo>
                  <a:pt x="156770" y="65522"/>
                </a:lnTo>
                <a:lnTo>
                  <a:pt x="193786" y="42848"/>
                </a:lnTo>
                <a:lnTo>
                  <a:pt x="233530" y="24616"/>
                </a:lnTo>
                <a:lnTo>
                  <a:pt x="275660" y="11168"/>
                </a:lnTo>
                <a:lnTo>
                  <a:pt x="319833" y="2849"/>
                </a:lnTo>
                <a:lnTo>
                  <a:pt x="365706" y="0"/>
                </a:lnTo>
                <a:lnTo>
                  <a:pt x="5087784" y="0"/>
                </a:lnTo>
                <a:lnTo>
                  <a:pt x="5133661" y="2849"/>
                </a:lnTo>
                <a:lnTo>
                  <a:pt x="5177837" y="11168"/>
                </a:lnTo>
                <a:lnTo>
                  <a:pt x="5219970" y="24616"/>
                </a:lnTo>
                <a:lnTo>
                  <a:pt x="5259717" y="42848"/>
                </a:lnTo>
                <a:lnTo>
                  <a:pt x="5296735" y="65522"/>
                </a:lnTo>
                <a:lnTo>
                  <a:pt x="5330681" y="92295"/>
                </a:lnTo>
                <a:lnTo>
                  <a:pt x="5361213" y="122826"/>
                </a:lnTo>
                <a:lnTo>
                  <a:pt x="5387988" y="156770"/>
                </a:lnTo>
                <a:lnTo>
                  <a:pt x="5410663" y="193785"/>
                </a:lnTo>
                <a:lnTo>
                  <a:pt x="5428896" y="233529"/>
                </a:lnTo>
                <a:lnTo>
                  <a:pt x="5442344" y="275659"/>
                </a:lnTo>
                <a:lnTo>
                  <a:pt x="5450664" y="319832"/>
                </a:lnTo>
                <a:lnTo>
                  <a:pt x="5453513" y="365705"/>
                </a:lnTo>
                <a:lnTo>
                  <a:pt x="5450664" y="411578"/>
                </a:lnTo>
                <a:lnTo>
                  <a:pt x="5442344" y="455751"/>
                </a:lnTo>
                <a:lnTo>
                  <a:pt x="5428896" y="497881"/>
                </a:lnTo>
                <a:lnTo>
                  <a:pt x="5410663" y="537625"/>
                </a:lnTo>
                <a:lnTo>
                  <a:pt x="5387988" y="574640"/>
                </a:lnTo>
                <a:lnTo>
                  <a:pt x="5361213" y="608584"/>
                </a:lnTo>
                <a:lnTo>
                  <a:pt x="5330681" y="639114"/>
                </a:lnTo>
                <a:lnTo>
                  <a:pt x="5296735" y="665888"/>
                </a:lnTo>
                <a:lnTo>
                  <a:pt x="5259717" y="688562"/>
                </a:lnTo>
                <a:lnTo>
                  <a:pt x="5219970" y="706794"/>
                </a:lnTo>
                <a:lnTo>
                  <a:pt x="5177837" y="720241"/>
                </a:lnTo>
                <a:lnTo>
                  <a:pt x="5133661" y="728561"/>
                </a:lnTo>
                <a:lnTo>
                  <a:pt x="5087784" y="731410"/>
                </a:lnTo>
                <a:close/>
              </a:path>
            </a:pathLst>
          </a:custGeom>
          <a:solidFill>
            <a:srgbClr val="FFFFFF">
              <a:alpha val="7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250463" y="7648119"/>
            <a:ext cx="44754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spc="-175" dirty="0">
                <a:latin typeface="Verdana"/>
                <a:cs typeface="Verdana"/>
              </a:rPr>
              <a:t>Shreya</a:t>
            </a:r>
            <a:r>
              <a:rPr sz="2800" i="1" spc="-225" dirty="0">
                <a:latin typeface="Verdana"/>
                <a:cs typeface="Verdana"/>
              </a:rPr>
              <a:t> Dubey</a:t>
            </a:r>
            <a:r>
              <a:rPr sz="2800" i="1" spc="-220" dirty="0">
                <a:latin typeface="Verdana"/>
                <a:cs typeface="Verdana"/>
              </a:rPr>
              <a:t> </a:t>
            </a:r>
            <a:r>
              <a:rPr sz="2800" i="1" spc="-200" dirty="0">
                <a:latin typeface="Verdana"/>
                <a:cs typeface="Verdana"/>
              </a:rPr>
              <a:t>-</a:t>
            </a:r>
            <a:r>
              <a:rPr sz="2800" i="1" spc="-220" dirty="0">
                <a:latin typeface="Verdana"/>
                <a:cs typeface="Verdana"/>
              </a:rPr>
              <a:t> </a:t>
            </a:r>
            <a:r>
              <a:rPr sz="2800" i="1" spc="-345" dirty="0">
                <a:latin typeface="Verdana"/>
                <a:cs typeface="Verdana"/>
              </a:rPr>
              <a:t>23BCE10516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11B1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085975" cy="2084070"/>
            <a:chOff x="0" y="0"/>
            <a:chExt cx="2085975" cy="208407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085975" cy="2084070"/>
            </a:xfrm>
            <a:custGeom>
              <a:avLst/>
              <a:gdLst/>
              <a:ahLst/>
              <a:cxnLst/>
              <a:rect l="l" t="t" r="r" b="b"/>
              <a:pathLst>
                <a:path w="2085975" h="2084070">
                  <a:moveTo>
                    <a:pt x="2038148" y="0"/>
                  </a:moveTo>
                  <a:lnTo>
                    <a:pt x="2085754" y="0"/>
                  </a:lnTo>
                  <a:lnTo>
                    <a:pt x="2085156" y="6370"/>
                  </a:lnTo>
                  <a:lnTo>
                    <a:pt x="2079531" y="55175"/>
                  </a:lnTo>
                  <a:lnTo>
                    <a:pt x="2072889" y="103780"/>
                  </a:lnTo>
                  <a:lnTo>
                    <a:pt x="2065231" y="152177"/>
                  </a:lnTo>
                  <a:lnTo>
                    <a:pt x="2056558" y="200358"/>
                  </a:lnTo>
                  <a:lnTo>
                    <a:pt x="2046873" y="248317"/>
                  </a:lnTo>
                  <a:lnTo>
                    <a:pt x="2036175" y="296044"/>
                  </a:lnTo>
                  <a:lnTo>
                    <a:pt x="2024468" y="343534"/>
                  </a:lnTo>
                  <a:lnTo>
                    <a:pt x="2011752" y="390778"/>
                  </a:lnTo>
                  <a:lnTo>
                    <a:pt x="1998030" y="437769"/>
                  </a:lnTo>
                  <a:lnTo>
                    <a:pt x="1983302" y="484499"/>
                  </a:lnTo>
                  <a:lnTo>
                    <a:pt x="1967570" y="530961"/>
                  </a:lnTo>
                  <a:lnTo>
                    <a:pt x="1950836" y="577148"/>
                  </a:lnTo>
                  <a:lnTo>
                    <a:pt x="1933101" y="623052"/>
                  </a:lnTo>
                  <a:lnTo>
                    <a:pt x="1914366" y="668666"/>
                  </a:lnTo>
                  <a:lnTo>
                    <a:pt x="1894289" y="714761"/>
                  </a:lnTo>
                  <a:lnTo>
                    <a:pt x="1873276" y="760325"/>
                  </a:lnTo>
                  <a:lnTo>
                    <a:pt x="1851333" y="805350"/>
                  </a:lnTo>
                  <a:lnTo>
                    <a:pt x="1828465" y="849829"/>
                  </a:lnTo>
                  <a:lnTo>
                    <a:pt x="1804675" y="893755"/>
                  </a:lnTo>
                  <a:lnTo>
                    <a:pt x="1779969" y="937119"/>
                  </a:lnTo>
                  <a:lnTo>
                    <a:pt x="1754352" y="979917"/>
                  </a:lnTo>
                  <a:lnTo>
                    <a:pt x="1727829" y="1022139"/>
                  </a:lnTo>
                  <a:lnTo>
                    <a:pt x="1700403" y="1063779"/>
                  </a:lnTo>
                  <a:lnTo>
                    <a:pt x="1672081" y="1104831"/>
                  </a:lnTo>
                  <a:lnTo>
                    <a:pt x="1642866" y="1145286"/>
                  </a:lnTo>
                  <a:lnTo>
                    <a:pt x="1612763" y="1185137"/>
                  </a:lnTo>
                  <a:lnTo>
                    <a:pt x="1581778" y="1224378"/>
                  </a:lnTo>
                  <a:lnTo>
                    <a:pt x="1549915" y="1263001"/>
                  </a:lnTo>
                  <a:lnTo>
                    <a:pt x="1517179" y="1301000"/>
                  </a:lnTo>
                  <a:lnTo>
                    <a:pt x="1483574" y="1338366"/>
                  </a:lnTo>
                  <a:lnTo>
                    <a:pt x="1449106" y="1375093"/>
                  </a:lnTo>
                  <a:lnTo>
                    <a:pt x="1413779" y="1411174"/>
                  </a:lnTo>
                  <a:lnTo>
                    <a:pt x="1377698" y="1446501"/>
                  </a:lnTo>
                  <a:lnTo>
                    <a:pt x="1340973" y="1480971"/>
                  </a:lnTo>
                  <a:lnTo>
                    <a:pt x="1303608" y="1514578"/>
                  </a:lnTo>
                  <a:lnTo>
                    <a:pt x="1265612" y="1547317"/>
                  </a:lnTo>
                  <a:lnTo>
                    <a:pt x="1226992" y="1579183"/>
                  </a:lnTo>
                  <a:lnTo>
                    <a:pt x="1187754" y="1610173"/>
                  </a:lnTo>
                  <a:lnTo>
                    <a:pt x="1147907" y="1640280"/>
                  </a:lnTo>
                  <a:lnTo>
                    <a:pt x="1107455" y="1669500"/>
                  </a:lnTo>
                  <a:lnTo>
                    <a:pt x="1066408" y="1697828"/>
                  </a:lnTo>
                  <a:lnTo>
                    <a:pt x="1024772" y="1725259"/>
                  </a:lnTo>
                  <a:lnTo>
                    <a:pt x="982553" y="1751790"/>
                  </a:lnTo>
                  <a:lnTo>
                    <a:pt x="939759" y="1777413"/>
                  </a:lnTo>
                  <a:lnTo>
                    <a:pt x="896398" y="1802126"/>
                  </a:lnTo>
                  <a:lnTo>
                    <a:pt x="852475" y="1825923"/>
                  </a:lnTo>
                  <a:lnTo>
                    <a:pt x="807999" y="1848800"/>
                  </a:lnTo>
                  <a:lnTo>
                    <a:pt x="762976" y="1870750"/>
                  </a:lnTo>
                  <a:lnTo>
                    <a:pt x="717413" y="1891771"/>
                  </a:lnTo>
                  <a:lnTo>
                    <a:pt x="671318" y="1911856"/>
                  </a:lnTo>
                  <a:lnTo>
                    <a:pt x="625697" y="1930597"/>
                  </a:lnTo>
                  <a:lnTo>
                    <a:pt x="579786" y="1948339"/>
                  </a:lnTo>
                  <a:lnTo>
                    <a:pt x="533591" y="1965079"/>
                  </a:lnTo>
                  <a:lnTo>
                    <a:pt x="487121" y="1980815"/>
                  </a:lnTo>
                  <a:lnTo>
                    <a:pt x="440383" y="1995548"/>
                  </a:lnTo>
                  <a:lnTo>
                    <a:pt x="393384" y="2009274"/>
                  </a:lnTo>
                  <a:lnTo>
                    <a:pt x="346131" y="2021993"/>
                  </a:lnTo>
                  <a:lnTo>
                    <a:pt x="298633" y="2033703"/>
                  </a:lnTo>
                  <a:lnTo>
                    <a:pt x="250897" y="2044403"/>
                  </a:lnTo>
                  <a:lnTo>
                    <a:pt x="202929" y="2054090"/>
                  </a:lnTo>
                  <a:lnTo>
                    <a:pt x="154738" y="2062765"/>
                  </a:lnTo>
                  <a:lnTo>
                    <a:pt x="106331" y="2070424"/>
                  </a:lnTo>
                  <a:lnTo>
                    <a:pt x="57715" y="2077067"/>
                  </a:lnTo>
                  <a:lnTo>
                    <a:pt x="8898" y="2082692"/>
                  </a:lnTo>
                  <a:lnTo>
                    <a:pt x="0" y="2083528"/>
                  </a:lnTo>
                  <a:lnTo>
                    <a:pt x="0" y="2035884"/>
                  </a:lnTo>
                  <a:lnTo>
                    <a:pt x="34005" y="2032248"/>
                  </a:lnTo>
                  <a:lnTo>
                    <a:pt x="83070" y="2025922"/>
                  </a:lnTo>
                  <a:lnTo>
                    <a:pt x="131921" y="2018542"/>
                  </a:lnTo>
                  <a:lnTo>
                    <a:pt x="180551" y="2010109"/>
                  </a:lnTo>
                  <a:lnTo>
                    <a:pt x="228952" y="2000625"/>
                  </a:lnTo>
                  <a:lnTo>
                    <a:pt x="277115" y="1990091"/>
                  </a:lnTo>
                  <a:lnTo>
                    <a:pt x="325033" y="1978510"/>
                  </a:lnTo>
                  <a:lnTo>
                    <a:pt x="372697" y="1965882"/>
                  </a:lnTo>
                  <a:lnTo>
                    <a:pt x="420100" y="1952210"/>
                  </a:lnTo>
                  <a:lnTo>
                    <a:pt x="467234" y="1937495"/>
                  </a:lnTo>
                  <a:lnTo>
                    <a:pt x="514090" y="1921739"/>
                  </a:lnTo>
                  <a:lnTo>
                    <a:pt x="560661" y="1904944"/>
                  </a:lnTo>
                  <a:lnTo>
                    <a:pt x="606939" y="1887110"/>
                  </a:lnTo>
                  <a:lnTo>
                    <a:pt x="652916" y="1868240"/>
                  </a:lnTo>
                  <a:lnTo>
                    <a:pt x="700719" y="1847380"/>
                  </a:lnTo>
                  <a:lnTo>
                    <a:pt x="747938" y="1825493"/>
                  </a:lnTo>
                  <a:lnTo>
                    <a:pt x="794563" y="1802583"/>
                  </a:lnTo>
                  <a:lnTo>
                    <a:pt x="840587" y="1778658"/>
                  </a:lnTo>
                  <a:lnTo>
                    <a:pt x="886002" y="1753721"/>
                  </a:lnTo>
                  <a:lnTo>
                    <a:pt x="930798" y="1727779"/>
                  </a:lnTo>
                  <a:lnTo>
                    <a:pt x="974967" y="1700838"/>
                  </a:lnTo>
                  <a:lnTo>
                    <a:pt x="1018502" y="1672903"/>
                  </a:lnTo>
                  <a:lnTo>
                    <a:pt x="1061394" y="1643979"/>
                  </a:lnTo>
                  <a:lnTo>
                    <a:pt x="1103635" y="1614073"/>
                  </a:lnTo>
                  <a:lnTo>
                    <a:pt x="1145216" y="1583189"/>
                  </a:lnTo>
                  <a:lnTo>
                    <a:pt x="1186128" y="1551334"/>
                  </a:lnTo>
                  <a:lnTo>
                    <a:pt x="1226365" y="1518513"/>
                  </a:lnTo>
                  <a:lnTo>
                    <a:pt x="1265917" y="1484732"/>
                  </a:lnTo>
                  <a:lnTo>
                    <a:pt x="1304775" y="1449995"/>
                  </a:lnTo>
                  <a:lnTo>
                    <a:pt x="1342933" y="1414310"/>
                  </a:lnTo>
                  <a:lnTo>
                    <a:pt x="1380381" y="1377681"/>
                  </a:lnTo>
                  <a:lnTo>
                    <a:pt x="1417001" y="1340233"/>
                  </a:lnTo>
                  <a:lnTo>
                    <a:pt x="1452678" y="1302076"/>
                  </a:lnTo>
                  <a:lnTo>
                    <a:pt x="1487406" y="1263217"/>
                  </a:lnTo>
                  <a:lnTo>
                    <a:pt x="1521180" y="1223665"/>
                  </a:lnTo>
                  <a:lnTo>
                    <a:pt x="1553993" y="1183429"/>
                  </a:lnTo>
                  <a:lnTo>
                    <a:pt x="1585841" y="1142516"/>
                  </a:lnTo>
                  <a:lnTo>
                    <a:pt x="1616717" y="1100935"/>
                  </a:lnTo>
                  <a:lnTo>
                    <a:pt x="1646617" y="1058695"/>
                  </a:lnTo>
                  <a:lnTo>
                    <a:pt x="1675534" y="1015803"/>
                  </a:lnTo>
                  <a:lnTo>
                    <a:pt x="1703464" y="972268"/>
                  </a:lnTo>
                  <a:lnTo>
                    <a:pt x="1730400" y="928098"/>
                  </a:lnTo>
                  <a:lnTo>
                    <a:pt x="1756337" y="883302"/>
                  </a:lnTo>
                  <a:lnTo>
                    <a:pt x="1781270" y="837888"/>
                  </a:lnTo>
                  <a:lnTo>
                    <a:pt x="1805193" y="791864"/>
                  </a:lnTo>
                  <a:lnTo>
                    <a:pt x="1828100" y="745238"/>
                  </a:lnTo>
                  <a:lnTo>
                    <a:pt x="1849986" y="698020"/>
                  </a:lnTo>
                  <a:lnTo>
                    <a:pt x="1870845" y="650216"/>
                  </a:lnTo>
                  <a:lnTo>
                    <a:pt x="1889707" y="604248"/>
                  </a:lnTo>
                  <a:lnTo>
                    <a:pt x="1907533" y="557978"/>
                  </a:lnTo>
                  <a:lnTo>
                    <a:pt x="1924321" y="511415"/>
                  </a:lnTo>
                  <a:lnTo>
                    <a:pt x="1940070" y="464566"/>
                  </a:lnTo>
                  <a:lnTo>
                    <a:pt x="1954778" y="417441"/>
                  </a:lnTo>
                  <a:lnTo>
                    <a:pt x="1968443" y="370047"/>
                  </a:lnTo>
                  <a:lnTo>
                    <a:pt x="1981065" y="322391"/>
                  </a:lnTo>
                  <a:lnTo>
                    <a:pt x="1992641" y="274483"/>
                  </a:lnTo>
                  <a:lnTo>
                    <a:pt x="2003171" y="226329"/>
                  </a:lnTo>
                  <a:lnTo>
                    <a:pt x="2012651" y="177938"/>
                  </a:lnTo>
                  <a:lnTo>
                    <a:pt x="2021082" y="129319"/>
                  </a:lnTo>
                  <a:lnTo>
                    <a:pt x="2028460" y="80479"/>
                  </a:lnTo>
                  <a:lnTo>
                    <a:pt x="2034786" y="31425"/>
                  </a:lnTo>
                  <a:lnTo>
                    <a:pt x="20381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01565" cy="169932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411509" y="39882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23740" y="0"/>
                </a:moveTo>
                <a:lnTo>
                  <a:pt x="30999" y="0"/>
                </a:lnTo>
                <a:lnTo>
                  <a:pt x="34489" y="694"/>
                </a:lnTo>
                <a:lnTo>
                  <a:pt x="54738" y="23739"/>
                </a:lnTo>
                <a:lnTo>
                  <a:pt x="54738" y="30999"/>
                </a:lnTo>
                <a:lnTo>
                  <a:pt x="30999" y="54738"/>
                </a:lnTo>
                <a:lnTo>
                  <a:pt x="23740" y="54738"/>
                </a:lnTo>
                <a:lnTo>
                  <a:pt x="0" y="30999"/>
                </a:lnTo>
                <a:lnTo>
                  <a:pt x="0" y="27369"/>
                </a:lnTo>
                <a:lnTo>
                  <a:pt x="0" y="23739"/>
                </a:lnTo>
                <a:lnTo>
                  <a:pt x="20248" y="694"/>
                </a:lnTo>
                <a:lnTo>
                  <a:pt x="237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6248" y="39882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23739" y="0"/>
                </a:moveTo>
                <a:lnTo>
                  <a:pt x="30999" y="0"/>
                </a:lnTo>
                <a:lnTo>
                  <a:pt x="34489" y="694"/>
                </a:lnTo>
                <a:lnTo>
                  <a:pt x="54738" y="23739"/>
                </a:lnTo>
                <a:lnTo>
                  <a:pt x="54738" y="30999"/>
                </a:lnTo>
                <a:lnTo>
                  <a:pt x="30999" y="54738"/>
                </a:lnTo>
                <a:lnTo>
                  <a:pt x="23739" y="54738"/>
                </a:lnTo>
                <a:lnTo>
                  <a:pt x="0" y="30999"/>
                </a:lnTo>
                <a:lnTo>
                  <a:pt x="0" y="27369"/>
                </a:lnTo>
                <a:lnTo>
                  <a:pt x="0" y="23739"/>
                </a:lnTo>
                <a:lnTo>
                  <a:pt x="20248" y="694"/>
                </a:lnTo>
                <a:lnTo>
                  <a:pt x="237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1132" y="39882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3740" y="0"/>
                </a:moveTo>
                <a:lnTo>
                  <a:pt x="30999" y="0"/>
                </a:lnTo>
                <a:lnTo>
                  <a:pt x="34489" y="694"/>
                </a:lnTo>
                <a:lnTo>
                  <a:pt x="54738" y="23739"/>
                </a:lnTo>
                <a:lnTo>
                  <a:pt x="54738" y="30999"/>
                </a:lnTo>
                <a:lnTo>
                  <a:pt x="30999" y="54738"/>
                </a:lnTo>
                <a:lnTo>
                  <a:pt x="23740" y="54738"/>
                </a:lnTo>
                <a:lnTo>
                  <a:pt x="0" y="30999"/>
                </a:lnTo>
                <a:lnTo>
                  <a:pt x="0" y="27369"/>
                </a:lnTo>
                <a:lnTo>
                  <a:pt x="0" y="23739"/>
                </a:lnTo>
                <a:lnTo>
                  <a:pt x="20248" y="694"/>
                </a:lnTo>
                <a:lnTo>
                  <a:pt x="237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71" y="39882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3739" y="0"/>
                </a:moveTo>
                <a:lnTo>
                  <a:pt x="30999" y="0"/>
                </a:lnTo>
                <a:lnTo>
                  <a:pt x="34489" y="694"/>
                </a:lnTo>
                <a:lnTo>
                  <a:pt x="54738" y="23739"/>
                </a:lnTo>
                <a:lnTo>
                  <a:pt x="54738" y="30999"/>
                </a:lnTo>
                <a:lnTo>
                  <a:pt x="30999" y="54738"/>
                </a:lnTo>
                <a:lnTo>
                  <a:pt x="23739" y="54738"/>
                </a:lnTo>
                <a:lnTo>
                  <a:pt x="0" y="30999"/>
                </a:lnTo>
                <a:lnTo>
                  <a:pt x="0" y="27369"/>
                </a:lnTo>
                <a:lnTo>
                  <a:pt x="0" y="23739"/>
                </a:lnTo>
                <a:lnTo>
                  <a:pt x="20248" y="694"/>
                </a:lnTo>
                <a:lnTo>
                  <a:pt x="237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1509" y="26586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23740" y="0"/>
                </a:moveTo>
                <a:lnTo>
                  <a:pt x="30999" y="0"/>
                </a:lnTo>
                <a:lnTo>
                  <a:pt x="34489" y="694"/>
                </a:lnTo>
                <a:lnTo>
                  <a:pt x="54738" y="23739"/>
                </a:lnTo>
                <a:lnTo>
                  <a:pt x="54738" y="30999"/>
                </a:lnTo>
                <a:lnTo>
                  <a:pt x="30999" y="54738"/>
                </a:lnTo>
                <a:lnTo>
                  <a:pt x="23740" y="54738"/>
                </a:lnTo>
                <a:lnTo>
                  <a:pt x="0" y="30999"/>
                </a:lnTo>
                <a:lnTo>
                  <a:pt x="0" y="27369"/>
                </a:lnTo>
                <a:lnTo>
                  <a:pt x="0" y="23739"/>
                </a:lnTo>
                <a:lnTo>
                  <a:pt x="20248" y="694"/>
                </a:lnTo>
                <a:lnTo>
                  <a:pt x="237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6248" y="26586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23739" y="0"/>
                </a:moveTo>
                <a:lnTo>
                  <a:pt x="30999" y="0"/>
                </a:lnTo>
                <a:lnTo>
                  <a:pt x="34489" y="694"/>
                </a:lnTo>
                <a:lnTo>
                  <a:pt x="54738" y="23739"/>
                </a:lnTo>
                <a:lnTo>
                  <a:pt x="54738" y="30999"/>
                </a:lnTo>
                <a:lnTo>
                  <a:pt x="30999" y="54738"/>
                </a:lnTo>
                <a:lnTo>
                  <a:pt x="23739" y="54738"/>
                </a:lnTo>
                <a:lnTo>
                  <a:pt x="0" y="30999"/>
                </a:lnTo>
                <a:lnTo>
                  <a:pt x="0" y="27369"/>
                </a:lnTo>
                <a:lnTo>
                  <a:pt x="0" y="23739"/>
                </a:lnTo>
                <a:lnTo>
                  <a:pt x="20248" y="694"/>
                </a:lnTo>
                <a:lnTo>
                  <a:pt x="237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1132" y="26586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3740" y="0"/>
                </a:moveTo>
                <a:lnTo>
                  <a:pt x="30999" y="0"/>
                </a:lnTo>
                <a:lnTo>
                  <a:pt x="34489" y="694"/>
                </a:lnTo>
                <a:lnTo>
                  <a:pt x="54738" y="23739"/>
                </a:lnTo>
                <a:lnTo>
                  <a:pt x="54738" y="30999"/>
                </a:lnTo>
                <a:lnTo>
                  <a:pt x="30999" y="54738"/>
                </a:lnTo>
                <a:lnTo>
                  <a:pt x="23740" y="54738"/>
                </a:lnTo>
                <a:lnTo>
                  <a:pt x="0" y="30999"/>
                </a:lnTo>
                <a:lnTo>
                  <a:pt x="0" y="27369"/>
                </a:lnTo>
                <a:lnTo>
                  <a:pt x="0" y="23739"/>
                </a:lnTo>
                <a:lnTo>
                  <a:pt x="20248" y="694"/>
                </a:lnTo>
                <a:lnTo>
                  <a:pt x="237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71" y="26586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3739" y="0"/>
                </a:moveTo>
                <a:lnTo>
                  <a:pt x="30999" y="0"/>
                </a:lnTo>
                <a:lnTo>
                  <a:pt x="34489" y="694"/>
                </a:lnTo>
                <a:lnTo>
                  <a:pt x="54738" y="23739"/>
                </a:lnTo>
                <a:lnTo>
                  <a:pt x="54738" y="30999"/>
                </a:lnTo>
                <a:lnTo>
                  <a:pt x="30999" y="54738"/>
                </a:lnTo>
                <a:lnTo>
                  <a:pt x="23739" y="54738"/>
                </a:lnTo>
                <a:lnTo>
                  <a:pt x="0" y="30999"/>
                </a:lnTo>
                <a:lnTo>
                  <a:pt x="0" y="27369"/>
                </a:lnTo>
                <a:lnTo>
                  <a:pt x="0" y="23739"/>
                </a:lnTo>
                <a:lnTo>
                  <a:pt x="20248" y="694"/>
                </a:lnTo>
                <a:lnTo>
                  <a:pt x="237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1509" y="13291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23740" y="0"/>
                </a:moveTo>
                <a:lnTo>
                  <a:pt x="30999" y="0"/>
                </a:lnTo>
                <a:lnTo>
                  <a:pt x="34489" y="694"/>
                </a:lnTo>
                <a:lnTo>
                  <a:pt x="54738" y="23740"/>
                </a:lnTo>
                <a:lnTo>
                  <a:pt x="54738" y="30999"/>
                </a:lnTo>
                <a:lnTo>
                  <a:pt x="30999" y="54738"/>
                </a:lnTo>
                <a:lnTo>
                  <a:pt x="23740" y="54738"/>
                </a:lnTo>
                <a:lnTo>
                  <a:pt x="0" y="30999"/>
                </a:lnTo>
                <a:lnTo>
                  <a:pt x="0" y="27369"/>
                </a:lnTo>
                <a:lnTo>
                  <a:pt x="0" y="23740"/>
                </a:lnTo>
                <a:lnTo>
                  <a:pt x="20248" y="694"/>
                </a:lnTo>
                <a:lnTo>
                  <a:pt x="237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6248" y="13291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23739" y="0"/>
                </a:moveTo>
                <a:lnTo>
                  <a:pt x="30999" y="0"/>
                </a:lnTo>
                <a:lnTo>
                  <a:pt x="34489" y="694"/>
                </a:lnTo>
                <a:lnTo>
                  <a:pt x="54738" y="23740"/>
                </a:lnTo>
                <a:lnTo>
                  <a:pt x="54738" y="30999"/>
                </a:lnTo>
                <a:lnTo>
                  <a:pt x="30999" y="54738"/>
                </a:lnTo>
                <a:lnTo>
                  <a:pt x="23739" y="54738"/>
                </a:lnTo>
                <a:lnTo>
                  <a:pt x="0" y="30999"/>
                </a:lnTo>
                <a:lnTo>
                  <a:pt x="0" y="27369"/>
                </a:lnTo>
                <a:lnTo>
                  <a:pt x="0" y="23740"/>
                </a:lnTo>
                <a:lnTo>
                  <a:pt x="20248" y="694"/>
                </a:lnTo>
                <a:lnTo>
                  <a:pt x="237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1132" y="13291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23740" y="0"/>
                </a:moveTo>
                <a:lnTo>
                  <a:pt x="30999" y="0"/>
                </a:lnTo>
                <a:lnTo>
                  <a:pt x="34489" y="694"/>
                </a:lnTo>
                <a:lnTo>
                  <a:pt x="54738" y="23740"/>
                </a:lnTo>
                <a:lnTo>
                  <a:pt x="54738" y="30999"/>
                </a:lnTo>
                <a:lnTo>
                  <a:pt x="30999" y="54738"/>
                </a:lnTo>
                <a:lnTo>
                  <a:pt x="23740" y="54738"/>
                </a:lnTo>
                <a:lnTo>
                  <a:pt x="0" y="30999"/>
                </a:lnTo>
                <a:lnTo>
                  <a:pt x="0" y="27369"/>
                </a:lnTo>
                <a:lnTo>
                  <a:pt x="0" y="23740"/>
                </a:lnTo>
                <a:lnTo>
                  <a:pt x="20248" y="694"/>
                </a:lnTo>
                <a:lnTo>
                  <a:pt x="237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71" y="13291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23739" y="0"/>
                </a:moveTo>
                <a:lnTo>
                  <a:pt x="30999" y="0"/>
                </a:lnTo>
                <a:lnTo>
                  <a:pt x="34489" y="694"/>
                </a:lnTo>
                <a:lnTo>
                  <a:pt x="54738" y="23740"/>
                </a:lnTo>
                <a:lnTo>
                  <a:pt x="54738" y="30999"/>
                </a:lnTo>
                <a:lnTo>
                  <a:pt x="30999" y="54738"/>
                </a:lnTo>
                <a:lnTo>
                  <a:pt x="23739" y="54738"/>
                </a:lnTo>
                <a:lnTo>
                  <a:pt x="0" y="30999"/>
                </a:lnTo>
                <a:lnTo>
                  <a:pt x="0" y="27369"/>
                </a:lnTo>
                <a:lnTo>
                  <a:pt x="0" y="23740"/>
                </a:lnTo>
                <a:lnTo>
                  <a:pt x="20248" y="694"/>
                </a:lnTo>
                <a:lnTo>
                  <a:pt x="237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1509" y="-4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23740" y="0"/>
                </a:moveTo>
                <a:lnTo>
                  <a:pt x="30999" y="0"/>
                </a:lnTo>
                <a:lnTo>
                  <a:pt x="34489" y="694"/>
                </a:lnTo>
                <a:lnTo>
                  <a:pt x="54738" y="23740"/>
                </a:lnTo>
                <a:lnTo>
                  <a:pt x="54738" y="30999"/>
                </a:lnTo>
                <a:lnTo>
                  <a:pt x="30999" y="54738"/>
                </a:lnTo>
                <a:lnTo>
                  <a:pt x="23740" y="54738"/>
                </a:lnTo>
                <a:lnTo>
                  <a:pt x="0" y="30999"/>
                </a:lnTo>
                <a:lnTo>
                  <a:pt x="0" y="27369"/>
                </a:lnTo>
                <a:lnTo>
                  <a:pt x="0" y="23740"/>
                </a:lnTo>
                <a:lnTo>
                  <a:pt x="20248" y="694"/>
                </a:lnTo>
                <a:lnTo>
                  <a:pt x="237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6248" y="-4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23739" y="0"/>
                </a:moveTo>
                <a:lnTo>
                  <a:pt x="30999" y="0"/>
                </a:lnTo>
                <a:lnTo>
                  <a:pt x="34489" y="694"/>
                </a:lnTo>
                <a:lnTo>
                  <a:pt x="54738" y="23740"/>
                </a:lnTo>
                <a:lnTo>
                  <a:pt x="54738" y="30999"/>
                </a:lnTo>
                <a:lnTo>
                  <a:pt x="30999" y="54738"/>
                </a:lnTo>
                <a:lnTo>
                  <a:pt x="23739" y="54738"/>
                </a:lnTo>
                <a:lnTo>
                  <a:pt x="0" y="30999"/>
                </a:lnTo>
                <a:lnTo>
                  <a:pt x="0" y="27369"/>
                </a:lnTo>
                <a:lnTo>
                  <a:pt x="0" y="23740"/>
                </a:lnTo>
                <a:lnTo>
                  <a:pt x="20248" y="694"/>
                </a:lnTo>
                <a:lnTo>
                  <a:pt x="237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1132" y="-4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23740" y="0"/>
                </a:moveTo>
                <a:lnTo>
                  <a:pt x="30999" y="0"/>
                </a:lnTo>
                <a:lnTo>
                  <a:pt x="34489" y="694"/>
                </a:lnTo>
                <a:lnTo>
                  <a:pt x="54738" y="23740"/>
                </a:lnTo>
                <a:lnTo>
                  <a:pt x="54738" y="30999"/>
                </a:lnTo>
                <a:lnTo>
                  <a:pt x="30999" y="54738"/>
                </a:lnTo>
                <a:lnTo>
                  <a:pt x="23740" y="54738"/>
                </a:lnTo>
                <a:lnTo>
                  <a:pt x="0" y="30999"/>
                </a:lnTo>
                <a:lnTo>
                  <a:pt x="0" y="27369"/>
                </a:lnTo>
                <a:lnTo>
                  <a:pt x="0" y="23740"/>
                </a:lnTo>
                <a:lnTo>
                  <a:pt x="20248" y="694"/>
                </a:lnTo>
                <a:lnTo>
                  <a:pt x="237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71" y="-4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23739" y="0"/>
                </a:moveTo>
                <a:lnTo>
                  <a:pt x="30999" y="0"/>
                </a:lnTo>
                <a:lnTo>
                  <a:pt x="34489" y="694"/>
                </a:lnTo>
                <a:lnTo>
                  <a:pt x="54738" y="23740"/>
                </a:lnTo>
                <a:lnTo>
                  <a:pt x="54738" y="30999"/>
                </a:lnTo>
                <a:lnTo>
                  <a:pt x="30999" y="54738"/>
                </a:lnTo>
                <a:lnTo>
                  <a:pt x="23739" y="54738"/>
                </a:lnTo>
                <a:lnTo>
                  <a:pt x="0" y="30999"/>
                </a:lnTo>
                <a:lnTo>
                  <a:pt x="0" y="27369"/>
                </a:lnTo>
                <a:lnTo>
                  <a:pt x="0" y="23740"/>
                </a:lnTo>
                <a:lnTo>
                  <a:pt x="20248" y="694"/>
                </a:lnTo>
                <a:lnTo>
                  <a:pt x="237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6826" y="767169"/>
            <a:ext cx="111135" cy="11030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1173" y="767169"/>
            <a:ext cx="111134" cy="11030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4932" y="767169"/>
            <a:ext cx="111135" cy="11030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9276" y="767169"/>
            <a:ext cx="111135" cy="110305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27" name="object 27"/>
            <p:cNvSpPr/>
            <p:nvPr/>
          </p:nvSpPr>
          <p:spPr>
            <a:xfrm>
              <a:off x="16034613" y="8036301"/>
              <a:ext cx="2253615" cy="2251075"/>
            </a:xfrm>
            <a:custGeom>
              <a:avLst/>
              <a:gdLst/>
              <a:ahLst/>
              <a:cxnLst/>
              <a:rect l="l" t="t" r="r" b="b"/>
              <a:pathLst>
                <a:path w="2253615" h="2251075">
                  <a:moveTo>
                    <a:pt x="50165" y="2250697"/>
                  </a:moveTo>
                  <a:lnTo>
                    <a:pt x="0" y="2250697"/>
                  </a:lnTo>
                  <a:lnTo>
                    <a:pt x="3492" y="2211555"/>
                  </a:lnTo>
                  <a:lnTo>
                    <a:pt x="8856" y="2162518"/>
                  </a:lnTo>
                  <a:lnTo>
                    <a:pt x="15190" y="2113670"/>
                  </a:lnTo>
                  <a:lnTo>
                    <a:pt x="22494" y="2065018"/>
                  </a:lnTo>
                  <a:lnTo>
                    <a:pt x="30765" y="2016568"/>
                  </a:lnTo>
                  <a:lnTo>
                    <a:pt x="40004" y="1968328"/>
                  </a:lnTo>
                  <a:lnTo>
                    <a:pt x="50207" y="1920304"/>
                  </a:lnTo>
                  <a:lnTo>
                    <a:pt x="61374" y="1872504"/>
                  </a:lnTo>
                  <a:lnTo>
                    <a:pt x="73504" y="1824933"/>
                  </a:lnTo>
                  <a:lnTo>
                    <a:pt x="86594" y="1777599"/>
                  </a:lnTo>
                  <a:lnTo>
                    <a:pt x="100645" y="1730508"/>
                  </a:lnTo>
                  <a:lnTo>
                    <a:pt x="115653" y="1683667"/>
                  </a:lnTo>
                  <a:lnTo>
                    <a:pt x="131618" y="1637084"/>
                  </a:lnTo>
                  <a:lnTo>
                    <a:pt x="148539" y="1590764"/>
                  </a:lnTo>
                  <a:lnTo>
                    <a:pt x="166414" y="1544714"/>
                  </a:lnTo>
                  <a:lnTo>
                    <a:pt x="185242" y="1498942"/>
                  </a:lnTo>
                  <a:lnTo>
                    <a:pt x="205312" y="1452793"/>
                  </a:lnTo>
                  <a:lnTo>
                    <a:pt x="226269" y="1407148"/>
                  </a:lnTo>
                  <a:lnTo>
                    <a:pt x="248108" y="1362013"/>
                  </a:lnTo>
                  <a:lnTo>
                    <a:pt x="270826" y="1317394"/>
                  </a:lnTo>
                  <a:lnTo>
                    <a:pt x="294418" y="1273299"/>
                  </a:lnTo>
                  <a:lnTo>
                    <a:pt x="318880" y="1229734"/>
                  </a:lnTo>
                  <a:lnTo>
                    <a:pt x="344208" y="1186705"/>
                  </a:lnTo>
                  <a:lnTo>
                    <a:pt x="370397" y="1144218"/>
                  </a:lnTo>
                  <a:lnTo>
                    <a:pt x="397443" y="1102281"/>
                  </a:lnTo>
                  <a:lnTo>
                    <a:pt x="425341" y="1060898"/>
                  </a:lnTo>
                  <a:lnTo>
                    <a:pt x="454088" y="1020078"/>
                  </a:lnTo>
                  <a:lnTo>
                    <a:pt x="483679" y="979826"/>
                  </a:lnTo>
                  <a:lnTo>
                    <a:pt x="514110" y="940148"/>
                  </a:lnTo>
                  <a:lnTo>
                    <a:pt x="545377" y="901052"/>
                  </a:lnTo>
                  <a:lnTo>
                    <a:pt x="577475" y="862543"/>
                  </a:lnTo>
                  <a:lnTo>
                    <a:pt x="610400" y="824628"/>
                  </a:lnTo>
                  <a:lnTo>
                    <a:pt x="644217" y="787239"/>
                  </a:lnTo>
                  <a:lnTo>
                    <a:pt x="678713" y="750605"/>
                  </a:lnTo>
                  <a:lnTo>
                    <a:pt x="714093" y="714511"/>
                  </a:lnTo>
                  <a:lnTo>
                    <a:pt x="750188" y="679130"/>
                  </a:lnTo>
                  <a:lnTo>
                    <a:pt x="786894" y="644563"/>
                  </a:lnTo>
                  <a:lnTo>
                    <a:pt x="824207" y="610813"/>
                  </a:lnTo>
                  <a:lnTo>
                    <a:pt x="862120" y="577886"/>
                  </a:lnTo>
                  <a:lnTo>
                    <a:pt x="900626" y="545785"/>
                  </a:lnTo>
                  <a:lnTo>
                    <a:pt x="939719" y="514514"/>
                  </a:lnTo>
                  <a:lnTo>
                    <a:pt x="979393" y="484079"/>
                  </a:lnTo>
                  <a:lnTo>
                    <a:pt x="1019641" y="454483"/>
                  </a:lnTo>
                  <a:lnTo>
                    <a:pt x="1060458" y="425730"/>
                  </a:lnTo>
                  <a:lnTo>
                    <a:pt x="1101836" y="397826"/>
                  </a:lnTo>
                  <a:lnTo>
                    <a:pt x="1143770" y="370774"/>
                  </a:lnTo>
                  <a:lnTo>
                    <a:pt x="1186253" y="344578"/>
                  </a:lnTo>
                  <a:lnTo>
                    <a:pt x="1229278" y="319244"/>
                  </a:lnTo>
                  <a:lnTo>
                    <a:pt x="1272840" y="294774"/>
                  </a:lnTo>
                  <a:lnTo>
                    <a:pt x="1316933" y="271175"/>
                  </a:lnTo>
                  <a:lnTo>
                    <a:pt x="1361548" y="248449"/>
                  </a:lnTo>
                  <a:lnTo>
                    <a:pt x="1406682" y="226602"/>
                  </a:lnTo>
                  <a:lnTo>
                    <a:pt x="1452326" y="205637"/>
                  </a:lnTo>
                  <a:lnTo>
                    <a:pt x="1498475" y="185559"/>
                  </a:lnTo>
                  <a:lnTo>
                    <a:pt x="1544254" y="166725"/>
                  </a:lnTo>
                  <a:lnTo>
                    <a:pt x="1590311" y="148843"/>
                  </a:lnTo>
                  <a:lnTo>
                    <a:pt x="1636639" y="131917"/>
                  </a:lnTo>
                  <a:lnTo>
                    <a:pt x="1683230" y="115946"/>
                  </a:lnTo>
                  <a:lnTo>
                    <a:pt x="1730079" y="100933"/>
                  </a:lnTo>
                  <a:lnTo>
                    <a:pt x="1777178" y="86879"/>
                  </a:lnTo>
                  <a:lnTo>
                    <a:pt x="1824520" y="73785"/>
                  </a:lnTo>
                  <a:lnTo>
                    <a:pt x="1872100" y="61653"/>
                  </a:lnTo>
                  <a:lnTo>
                    <a:pt x="1919909" y="50483"/>
                  </a:lnTo>
                  <a:lnTo>
                    <a:pt x="1967942" y="40277"/>
                  </a:lnTo>
                  <a:lnTo>
                    <a:pt x="2016192" y="31037"/>
                  </a:lnTo>
                  <a:lnTo>
                    <a:pt x="2064651" y="22764"/>
                  </a:lnTo>
                  <a:lnTo>
                    <a:pt x="2113314" y="15460"/>
                  </a:lnTo>
                  <a:lnTo>
                    <a:pt x="2162173" y="9124"/>
                  </a:lnTo>
                  <a:lnTo>
                    <a:pt x="2211222" y="3760"/>
                  </a:lnTo>
                  <a:lnTo>
                    <a:pt x="2253377" y="0"/>
                  </a:lnTo>
                  <a:lnTo>
                    <a:pt x="2253377" y="50267"/>
                  </a:lnTo>
                  <a:lnTo>
                    <a:pt x="2234810" y="51773"/>
                  </a:lnTo>
                  <a:lnTo>
                    <a:pt x="2185449" y="56797"/>
                  </a:lnTo>
                  <a:lnTo>
                    <a:pt x="2136282" y="62822"/>
                  </a:lnTo>
                  <a:lnTo>
                    <a:pt x="2087314" y="69848"/>
                  </a:lnTo>
                  <a:lnTo>
                    <a:pt x="2038554" y="77872"/>
                  </a:lnTo>
                  <a:lnTo>
                    <a:pt x="1990008" y="86894"/>
                  </a:lnTo>
                  <a:lnTo>
                    <a:pt x="1941684" y="96911"/>
                  </a:lnTo>
                  <a:lnTo>
                    <a:pt x="1893588" y="107923"/>
                  </a:lnTo>
                  <a:lnTo>
                    <a:pt x="1845728" y="119928"/>
                  </a:lnTo>
                  <a:lnTo>
                    <a:pt x="1798112" y="132924"/>
                  </a:lnTo>
                  <a:lnTo>
                    <a:pt x="1750745" y="146911"/>
                  </a:lnTo>
                  <a:lnTo>
                    <a:pt x="1703636" y="161885"/>
                  </a:lnTo>
                  <a:lnTo>
                    <a:pt x="1656791" y="177847"/>
                  </a:lnTo>
                  <a:lnTo>
                    <a:pt x="1610218" y="194793"/>
                  </a:lnTo>
                  <a:lnTo>
                    <a:pt x="1563924" y="212724"/>
                  </a:lnTo>
                  <a:lnTo>
                    <a:pt x="1517916" y="231638"/>
                  </a:lnTo>
                  <a:lnTo>
                    <a:pt x="1470203" y="252422"/>
                  </a:lnTo>
                  <a:lnTo>
                    <a:pt x="1423041" y="274176"/>
                  </a:lnTo>
                  <a:lnTo>
                    <a:pt x="1376436" y="296893"/>
                  </a:lnTo>
                  <a:lnTo>
                    <a:pt x="1330398" y="320568"/>
                  </a:lnTo>
                  <a:lnTo>
                    <a:pt x="1284932" y="345198"/>
                  </a:lnTo>
                  <a:lnTo>
                    <a:pt x="1240046" y="370776"/>
                  </a:lnTo>
                  <a:lnTo>
                    <a:pt x="1195748" y="397298"/>
                  </a:lnTo>
                  <a:lnTo>
                    <a:pt x="1152046" y="424758"/>
                  </a:lnTo>
                  <a:lnTo>
                    <a:pt x="1108945" y="453152"/>
                  </a:lnTo>
                  <a:lnTo>
                    <a:pt x="1066455" y="482475"/>
                  </a:lnTo>
                  <a:lnTo>
                    <a:pt x="1024582" y="512722"/>
                  </a:lnTo>
                  <a:lnTo>
                    <a:pt x="983334" y="543887"/>
                  </a:lnTo>
                  <a:lnTo>
                    <a:pt x="942717" y="575966"/>
                  </a:lnTo>
                  <a:lnTo>
                    <a:pt x="902741" y="608954"/>
                  </a:lnTo>
                  <a:lnTo>
                    <a:pt x="863411" y="642846"/>
                  </a:lnTo>
                  <a:lnTo>
                    <a:pt x="824735" y="677637"/>
                  </a:lnTo>
                  <a:lnTo>
                    <a:pt x="786721" y="713321"/>
                  </a:lnTo>
                  <a:lnTo>
                    <a:pt x="749377" y="749894"/>
                  </a:lnTo>
                  <a:lnTo>
                    <a:pt x="712742" y="787313"/>
                  </a:lnTo>
                  <a:lnTo>
                    <a:pt x="677136" y="825253"/>
                  </a:lnTo>
                  <a:lnTo>
                    <a:pt x="642353" y="863928"/>
                  </a:lnTo>
                  <a:lnTo>
                    <a:pt x="608470" y="903258"/>
                  </a:lnTo>
                  <a:lnTo>
                    <a:pt x="575490" y="943235"/>
                  </a:lnTo>
                  <a:lnTo>
                    <a:pt x="543418" y="983851"/>
                  </a:lnTo>
                  <a:lnTo>
                    <a:pt x="512260" y="1025099"/>
                  </a:lnTo>
                  <a:lnTo>
                    <a:pt x="482020" y="1066972"/>
                  </a:lnTo>
                  <a:lnTo>
                    <a:pt x="452704" y="1109463"/>
                  </a:lnTo>
                  <a:lnTo>
                    <a:pt x="424315" y="1152563"/>
                  </a:lnTo>
                  <a:lnTo>
                    <a:pt x="396860" y="1196266"/>
                  </a:lnTo>
                  <a:lnTo>
                    <a:pt x="370344" y="1240564"/>
                  </a:lnTo>
                  <a:lnTo>
                    <a:pt x="344770" y="1285449"/>
                  </a:lnTo>
                  <a:lnTo>
                    <a:pt x="320144" y="1330915"/>
                  </a:lnTo>
                  <a:lnTo>
                    <a:pt x="296471" y="1376954"/>
                  </a:lnTo>
                  <a:lnTo>
                    <a:pt x="273756" y="1423558"/>
                  </a:lnTo>
                  <a:lnTo>
                    <a:pt x="252004" y="1470720"/>
                  </a:lnTo>
                  <a:lnTo>
                    <a:pt x="231220" y="1518433"/>
                  </a:lnTo>
                  <a:lnTo>
                    <a:pt x="212315" y="1564433"/>
                  </a:lnTo>
                  <a:lnTo>
                    <a:pt x="194392" y="1610720"/>
                  </a:lnTo>
                  <a:lnTo>
                    <a:pt x="177452" y="1657285"/>
                  </a:lnTo>
                  <a:lnTo>
                    <a:pt x="161498" y="1704121"/>
                  </a:lnTo>
                  <a:lnTo>
                    <a:pt x="146531" y="1751222"/>
                  </a:lnTo>
                  <a:lnTo>
                    <a:pt x="132551" y="1798580"/>
                  </a:lnTo>
                  <a:lnTo>
                    <a:pt x="119561" y="1846188"/>
                  </a:lnTo>
                  <a:lnTo>
                    <a:pt x="107562" y="1894039"/>
                  </a:lnTo>
                  <a:lnTo>
                    <a:pt x="96554" y="1942125"/>
                  </a:lnTo>
                  <a:lnTo>
                    <a:pt x="86541" y="1990440"/>
                  </a:lnTo>
                  <a:lnTo>
                    <a:pt x="77522" y="2038975"/>
                  </a:lnTo>
                  <a:lnTo>
                    <a:pt x="69500" y="2087725"/>
                  </a:lnTo>
                  <a:lnTo>
                    <a:pt x="62475" y="2136681"/>
                  </a:lnTo>
                  <a:lnTo>
                    <a:pt x="56450" y="2185836"/>
                  </a:lnTo>
                  <a:lnTo>
                    <a:pt x="51425" y="2235184"/>
                  </a:lnTo>
                  <a:lnTo>
                    <a:pt x="50165" y="22506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40990" y="8442740"/>
              <a:ext cx="1847009" cy="184424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7749749" y="9762514"/>
              <a:ext cx="486409" cy="479425"/>
            </a:xfrm>
            <a:custGeom>
              <a:avLst/>
              <a:gdLst/>
              <a:ahLst/>
              <a:cxnLst/>
              <a:rect l="l" t="t" r="r" b="b"/>
              <a:pathLst>
                <a:path w="486409" h="479425">
                  <a:moveTo>
                    <a:pt x="57823" y="446468"/>
                  </a:moveTo>
                  <a:lnTo>
                    <a:pt x="32740" y="421398"/>
                  </a:lnTo>
                  <a:lnTo>
                    <a:pt x="25069" y="421398"/>
                  </a:lnTo>
                  <a:lnTo>
                    <a:pt x="0" y="446468"/>
                  </a:lnTo>
                  <a:lnTo>
                    <a:pt x="0" y="454139"/>
                  </a:lnTo>
                  <a:lnTo>
                    <a:pt x="25069" y="479221"/>
                  </a:lnTo>
                  <a:lnTo>
                    <a:pt x="32740" y="479221"/>
                  </a:lnTo>
                  <a:lnTo>
                    <a:pt x="57823" y="454139"/>
                  </a:lnTo>
                  <a:lnTo>
                    <a:pt x="57823" y="450303"/>
                  </a:lnTo>
                  <a:lnTo>
                    <a:pt x="57823" y="446468"/>
                  </a:lnTo>
                  <a:close/>
                </a:path>
                <a:path w="486409" h="479425">
                  <a:moveTo>
                    <a:pt x="57823" y="306006"/>
                  </a:moveTo>
                  <a:lnTo>
                    <a:pt x="32740" y="280924"/>
                  </a:lnTo>
                  <a:lnTo>
                    <a:pt x="25069" y="280924"/>
                  </a:lnTo>
                  <a:lnTo>
                    <a:pt x="0" y="306006"/>
                  </a:lnTo>
                  <a:lnTo>
                    <a:pt x="0" y="313677"/>
                  </a:lnTo>
                  <a:lnTo>
                    <a:pt x="25069" y="338759"/>
                  </a:lnTo>
                  <a:lnTo>
                    <a:pt x="32740" y="338759"/>
                  </a:lnTo>
                  <a:lnTo>
                    <a:pt x="57823" y="313677"/>
                  </a:lnTo>
                  <a:lnTo>
                    <a:pt x="57823" y="309841"/>
                  </a:lnTo>
                  <a:lnTo>
                    <a:pt x="57823" y="306006"/>
                  </a:lnTo>
                  <a:close/>
                </a:path>
                <a:path w="486409" h="479425">
                  <a:moveTo>
                    <a:pt x="57823" y="165544"/>
                  </a:moveTo>
                  <a:lnTo>
                    <a:pt x="32740" y="140462"/>
                  </a:lnTo>
                  <a:lnTo>
                    <a:pt x="25069" y="140462"/>
                  </a:lnTo>
                  <a:lnTo>
                    <a:pt x="0" y="165544"/>
                  </a:lnTo>
                  <a:lnTo>
                    <a:pt x="0" y="173215"/>
                  </a:lnTo>
                  <a:lnTo>
                    <a:pt x="25069" y="198297"/>
                  </a:lnTo>
                  <a:lnTo>
                    <a:pt x="32740" y="198297"/>
                  </a:lnTo>
                  <a:lnTo>
                    <a:pt x="57823" y="173215"/>
                  </a:lnTo>
                  <a:lnTo>
                    <a:pt x="57823" y="169379"/>
                  </a:lnTo>
                  <a:lnTo>
                    <a:pt x="57823" y="165544"/>
                  </a:lnTo>
                  <a:close/>
                </a:path>
                <a:path w="486409" h="479425">
                  <a:moveTo>
                    <a:pt x="57823" y="25082"/>
                  </a:moveTo>
                  <a:lnTo>
                    <a:pt x="32740" y="0"/>
                  </a:lnTo>
                  <a:lnTo>
                    <a:pt x="25069" y="0"/>
                  </a:lnTo>
                  <a:lnTo>
                    <a:pt x="0" y="25082"/>
                  </a:lnTo>
                  <a:lnTo>
                    <a:pt x="0" y="32753"/>
                  </a:lnTo>
                  <a:lnTo>
                    <a:pt x="25069" y="57835"/>
                  </a:lnTo>
                  <a:lnTo>
                    <a:pt x="32740" y="57835"/>
                  </a:lnTo>
                  <a:lnTo>
                    <a:pt x="57823" y="32753"/>
                  </a:lnTo>
                  <a:lnTo>
                    <a:pt x="57823" y="28917"/>
                  </a:lnTo>
                  <a:lnTo>
                    <a:pt x="57823" y="25082"/>
                  </a:lnTo>
                  <a:close/>
                </a:path>
                <a:path w="486409" h="479425">
                  <a:moveTo>
                    <a:pt x="200723" y="446468"/>
                  </a:moveTo>
                  <a:lnTo>
                    <a:pt x="175641" y="421398"/>
                  </a:lnTo>
                  <a:lnTo>
                    <a:pt x="167970" y="421398"/>
                  </a:lnTo>
                  <a:lnTo>
                    <a:pt x="142887" y="446468"/>
                  </a:lnTo>
                  <a:lnTo>
                    <a:pt x="142887" y="454139"/>
                  </a:lnTo>
                  <a:lnTo>
                    <a:pt x="167970" y="479221"/>
                  </a:lnTo>
                  <a:lnTo>
                    <a:pt x="175641" y="479221"/>
                  </a:lnTo>
                  <a:lnTo>
                    <a:pt x="200723" y="454139"/>
                  </a:lnTo>
                  <a:lnTo>
                    <a:pt x="200723" y="450303"/>
                  </a:lnTo>
                  <a:lnTo>
                    <a:pt x="200723" y="446468"/>
                  </a:lnTo>
                  <a:close/>
                </a:path>
                <a:path w="486409" h="479425">
                  <a:moveTo>
                    <a:pt x="200723" y="306006"/>
                  </a:moveTo>
                  <a:lnTo>
                    <a:pt x="175641" y="280924"/>
                  </a:lnTo>
                  <a:lnTo>
                    <a:pt x="167970" y="280924"/>
                  </a:lnTo>
                  <a:lnTo>
                    <a:pt x="142887" y="306006"/>
                  </a:lnTo>
                  <a:lnTo>
                    <a:pt x="142887" y="313677"/>
                  </a:lnTo>
                  <a:lnTo>
                    <a:pt x="167970" y="338759"/>
                  </a:lnTo>
                  <a:lnTo>
                    <a:pt x="175641" y="338759"/>
                  </a:lnTo>
                  <a:lnTo>
                    <a:pt x="200723" y="313677"/>
                  </a:lnTo>
                  <a:lnTo>
                    <a:pt x="200723" y="309841"/>
                  </a:lnTo>
                  <a:lnTo>
                    <a:pt x="200723" y="306006"/>
                  </a:lnTo>
                  <a:close/>
                </a:path>
                <a:path w="486409" h="479425">
                  <a:moveTo>
                    <a:pt x="200723" y="165544"/>
                  </a:moveTo>
                  <a:lnTo>
                    <a:pt x="175641" y="140462"/>
                  </a:lnTo>
                  <a:lnTo>
                    <a:pt x="167970" y="140462"/>
                  </a:lnTo>
                  <a:lnTo>
                    <a:pt x="142887" y="165544"/>
                  </a:lnTo>
                  <a:lnTo>
                    <a:pt x="142887" y="173215"/>
                  </a:lnTo>
                  <a:lnTo>
                    <a:pt x="167970" y="198297"/>
                  </a:lnTo>
                  <a:lnTo>
                    <a:pt x="175641" y="198297"/>
                  </a:lnTo>
                  <a:lnTo>
                    <a:pt x="200723" y="173215"/>
                  </a:lnTo>
                  <a:lnTo>
                    <a:pt x="200723" y="169379"/>
                  </a:lnTo>
                  <a:lnTo>
                    <a:pt x="200723" y="165544"/>
                  </a:lnTo>
                  <a:close/>
                </a:path>
                <a:path w="486409" h="479425">
                  <a:moveTo>
                    <a:pt x="200723" y="25082"/>
                  </a:moveTo>
                  <a:lnTo>
                    <a:pt x="175641" y="0"/>
                  </a:lnTo>
                  <a:lnTo>
                    <a:pt x="167970" y="0"/>
                  </a:lnTo>
                  <a:lnTo>
                    <a:pt x="142887" y="25082"/>
                  </a:lnTo>
                  <a:lnTo>
                    <a:pt x="142887" y="32753"/>
                  </a:lnTo>
                  <a:lnTo>
                    <a:pt x="167970" y="57835"/>
                  </a:lnTo>
                  <a:lnTo>
                    <a:pt x="175641" y="57835"/>
                  </a:lnTo>
                  <a:lnTo>
                    <a:pt x="200723" y="32753"/>
                  </a:lnTo>
                  <a:lnTo>
                    <a:pt x="200723" y="28917"/>
                  </a:lnTo>
                  <a:lnTo>
                    <a:pt x="200723" y="25082"/>
                  </a:lnTo>
                  <a:close/>
                </a:path>
                <a:path w="486409" h="479425">
                  <a:moveTo>
                    <a:pt x="343471" y="446468"/>
                  </a:moveTo>
                  <a:lnTo>
                    <a:pt x="318389" y="421398"/>
                  </a:lnTo>
                  <a:lnTo>
                    <a:pt x="310718" y="421398"/>
                  </a:lnTo>
                  <a:lnTo>
                    <a:pt x="285635" y="446468"/>
                  </a:lnTo>
                  <a:lnTo>
                    <a:pt x="285635" y="454139"/>
                  </a:lnTo>
                  <a:lnTo>
                    <a:pt x="310718" y="479221"/>
                  </a:lnTo>
                  <a:lnTo>
                    <a:pt x="318389" y="479221"/>
                  </a:lnTo>
                  <a:lnTo>
                    <a:pt x="343471" y="454139"/>
                  </a:lnTo>
                  <a:lnTo>
                    <a:pt x="343471" y="450303"/>
                  </a:lnTo>
                  <a:lnTo>
                    <a:pt x="343471" y="446468"/>
                  </a:lnTo>
                  <a:close/>
                </a:path>
                <a:path w="486409" h="479425">
                  <a:moveTo>
                    <a:pt x="343471" y="306006"/>
                  </a:moveTo>
                  <a:lnTo>
                    <a:pt x="318389" y="280924"/>
                  </a:lnTo>
                  <a:lnTo>
                    <a:pt x="310718" y="280924"/>
                  </a:lnTo>
                  <a:lnTo>
                    <a:pt x="285635" y="306006"/>
                  </a:lnTo>
                  <a:lnTo>
                    <a:pt x="285635" y="313677"/>
                  </a:lnTo>
                  <a:lnTo>
                    <a:pt x="310718" y="338759"/>
                  </a:lnTo>
                  <a:lnTo>
                    <a:pt x="318389" y="338759"/>
                  </a:lnTo>
                  <a:lnTo>
                    <a:pt x="343471" y="313677"/>
                  </a:lnTo>
                  <a:lnTo>
                    <a:pt x="343471" y="309841"/>
                  </a:lnTo>
                  <a:lnTo>
                    <a:pt x="343471" y="306006"/>
                  </a:lnTo>
                  <a:close/>
                </a:path>
                <a:path w="486409" h="479425">
                  <a:moveTo>
                    <a:pt x="343471" y="165544"/>
                  </a:moveTo>
                  <a:lnTo>
                    <a:pt x="318389" y="140462"/>
                  </a:lnTo>
                  <a:lnTo>
                    <a:pt x="310718" y="140462"/>
                  </a:lnTo>
                  <a:lnTo>
                    <a:pt x="285635" y="165544"/>
                  </a:lnTo>
                  <a:lnTo>
                    <a:pt x="285635" y="173215"/>
                  </a:lnTo>
                  <a:lnTo>
                    <a:pt x="310718" y="198297"/>
                  </a:lnTo>
                  <a:lnTo>
                    <a:pt x="318389" y="198297"/>
                  </a:lnTo>
                  <a:lnTo>
                    <a:pt x="343471" y="173215"/>
                  </a:lnTo>
                  <a:lnTo>
                    <a:pt x="343471" y="169379"/>
                  </a:lnTo>
                  <a:lnTo>
                    <a:pt x="343471" y="165544"/>
                  </a:lnTo>
                  <a:close/>
                </a:path>
                <a:path w="486409" h="479425">
                  <a:moveTo>
                    <a:pt x="343471" y="25082"/>
                  </a:moveTo>
                  <a:lnTo>
                    <a:pt x="318389" y="0"/>
                  </a:lnTo>
                  <a:lnTo>
                    <a:pt x="310718" y="0"/>
                  </a:lnTo>
                  <a:lnTo>
                    <a:pt x="285635" y="25082"/>
                  </a:lnTo>
                  <a:lnTo>
                    <a:pt x="285635" y="32753"/>
                  </a:lnTo>
                  <a:lnTo>
                    <a:pt x="310718" y="57835"/>
                  </a:lnTo>
                  <a:lnTo>
                    <a:pt x="318389" y="57835"/>
                  </a:lnTo>
                  <a:lnTo>
                    <a:pt x="343471" y="32753"/>
                  </a:lnTo>
                  <a:lnTo>
                    <a:pt x="343471" y="28917"/>
                  </a:lnTo>
                  <a:lnTo>
                    <a:pt x="343471" y="25082"/>
                  </a:lnTo>
                  <a:close/>
                </a:path>
                <a:path w="486409" h="479425">
                  <a:moveTo>
                    <a:pt x="486371" y="446468"/>
                  </a:moveTo>
                  <a:lnTo>
                    <a:pt x="461289" y="421398"/>
                  </a:lnTo>
                  <a:lnTo>
                    <a:pt x="453618" y="421398"/>
                  </a:lnTo>
                  <a:lnTo>
                    <a:pt x="428536" y="446468"/>
                  </a:lnTo>
                  <a:lnTo>
                    <a:pt x="428536" y="454139"/>
                  </a:lnTo>
                  <a:lnTo>
                    <a:pt x="453618" y="479221"/>
                  </a:lnTo>
                  <a:lnTo>
                    <a:pt x="461289" y="479221"/>
                  </a:lnTo>
                  <a:lnTo>
                    <a:pt x="486371" y="454139"/>
                  </a:lnTo>
                  <a:lnTo>
                    <a:pt x="486371" y="450303"/>
                  </a:lnTo>
                  <a:lnTo>
                    <a:pt x="486371" y="446468"/>
                  </a:lnTo>
                  <a:close/>
                </a:path>
                <a:path w="486409" h="479425">
                  <a:moveTo>
                    <a:pt x="486371" y="306006"/>
                  </a:moveTo>
                  <a:lnTo>
                    <a:pt x="461289" y="280924"/>
                  </a:lnTo>
                  <a:lnTo>
                    <a:pt x="453618" y="280924"/>
                  </a:lnTo>
                  <a:lnTo>
                    <a:pt x="428536" y="306006"/>
                  </a:lnTo>
                  <a:lnTo>
                    <a:pt x="428536" y="313677"/>
                  </a:lnTo>
                  <a:lnTo>
                    <a:pt x="453618" y="338759"/>
                  </a:lnTo>
                  <a:lnTo>
                    <a:pt x="461289" y="338759"/>
                  </a:lnTo>
                  <a:lnTo>
                    <a:pt x="486371" y="313677"/>
                  </a:lnTo>
                  <a:lnTo>
                    <a:pt x="486371" y="309841"/>
                  </a:lnTo>
                  <a:lnTo>
                    <a:pt x="486371" y="306006"/>
                  </a:lnTo>
                  <a:close/>
                </a:path>
                <a:path w="486409" h="479425">
                  <a:moveTo>
                    <a:pt x="486371" y="165544"/>
                  </a:moveTo>
                  <a:lnTo>
                    <a:pt x="461289" y="140462"/>
                  </a:lnTo>
                  <a:lnTo>
                    <a:pt x="453618" y="140462"/>
                  </a:lnTo>
                  <a:lnTo>
                    <a:pt x="428536" y="165544"/>
                  </a:lnTo>
                  <a:lnTo>
                    <a:pt x="428536" y="173215"/>
                  </a:lnTo>
                  <a:lnTo>
                    <a:pt x="453618" y="198297"/>
                  </a:lnTo>
                  <a:lnTo>
                    <a:pt x="461289" y="198297"/>
                  </a:lnTo>
                  <a:lnTo>
                    <a:pt x="486371" y="173215"/>
                  </a:lnTo>
                  <a:lnTo>
                    <a:pt x="486371" y="169379"/>
                  </a:lnTo>
                  <a:lnTo>
                    <a:pt x="486371" y="165544"/>
                  </a:lnTo>
                  <a:close/>
                </a:path>
                <a:path w="486409" h="479425">
                  <a:moveTo>
                    <a:pt x="486371" y="25082"/>
                  </a:moveTo>
                  <a:lnTo>
                    <a:pt x="461289" y="0"/>
                  </a:lnTo>
                  <a:lnTo>
                    <a:pt x="453618" y="0"/>
                  </a:lnTo>
                  <a:lnTo>
                    <a:pt x="428536" y="25082"/>
                  </a:lnTo>
                  <a:lnTo>
                    <a:pt x="428536" y="32753"/>
                  </a:lnTo>
                  <a:lnTo>
                    <a:pt x="453618" y="57835"/>
                  </a:lnTo>
                  <a:lnTo>
                    <a:pt x="461289" y="57835"/>
                  </a:lnTo>
                  <a:lnTo>
                    <a:pt x="486371" y="32753"/>
                  </a:lnTo>
                  <a:lnTo>
                    <a:pt x="486371" y="28917"/>
                  </a:lnTo>
                  <a:lnTo>
                    <a:pt x="486371" y="25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24615" y="9314663"/>
              <a:ext cx="117410" cy="11653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05269" y="9314663"/>
              <a:ext cx="117409" cy="11653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65411" y="9314663"/>
              <a:ext cx="117411" cy="11653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46068" y="9314663"/>
              <a:ext cx="117411" cy="11653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8287999" cy="1028511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41363" y="144558"/>
              <a:ext cx="1838324" cy="74294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788044" y="1694953"/>
              <a:ext cx="5043170" cy="47625"/>
            </a:xfrm>
            <a:custGeom>
              <a:avLst/>
              <a:gdLst/>
              <a:ahLst/>
              <a:cxnLst/>
              <a:rect l="l" t="t" r="r" b="b"/>
              <a:pathLst>
                <a:path w="5043170" h="47625">
                  <a:moveTo>
                    <a:pt x="5042744" y="47625"/>
                  </a:moveTo>
                  <a:lnTo>
                    <a:pt x="0" y="47625"/>
                  </a:lnTo>
                  <a:lnTo>
                    <a:pt x="0" y="0"/>
                  </a:lnTo>
                  <a:lnTo>
                    <a:pt x="5042744" y="0"/>
                  </a:lnTo>
                  <a:lnTo>
                    <a:pt x="5042744" y="47625"/>
                  </a:lnTo>
                  <a:close/>
                </a:path>
              </a:pathLst>
            </a:custGeom>
            <a:solidFill>
              <a:srgbClr val="FFFFFF">
                <a:alpha val="7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571803" y="1074127"/>
            <a:ext cx="7477125" cy="822960"/>
          </a:xfrm>
          <a:prstGeom prst="rect">
            <a:avLst/>
          </a:prstGeom>
          <a:solidFill>
            <a:srgbClr val="FFFFFF">
              <a:alpha val="23999"/>
            </a:srgbClr>
          </a:solidFill>
        </p:spPr>
        <p:txBody>
          <a:bodyPr vert="horz" wrap="square" lIns="0" tIns="1092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60"/>
              </a:spcBef>
            </a:pPr>
            <a:r>
              <a:rPr sz="3800" b="1" spc="114" dirty="0">
                <a:solidFill>
                  <a:srgbClr val="FFFFFF"/>
                </a:solidFill>
                <a:latin typeface="Times New Roman"/>
                <a:cs typeface="Times New Roman"/>
              </a:rPr>
              <a:t>SAMVIDHAN</a:t>
            </a:r>
            <a:r>
              <a:rPr sz="3800" b="1" spc="-1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00" b="1" spc="275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3800" b="1" spc="-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00" b="1" spc="210" dirty="0">
                <a:solidFill>
                  <a:srgbClr val="FFFFFF"/>
                </a:solidFill>
                <a:latin typeface="Times New Roman"/>
                <a:cs typeface="Times New Roman"/>
              </a:rPr>
              <a:t>PATH</a:t>
            </a:r>
            <a:endParaRPr sz="3800">
              <a:latin typeface="Times New Roman"/>
              <a:cs typeface="Times New Roman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96329" y="144558"/>
            <a:ext cx="18086705" cy="7510145"/>
            <a:chOff x="196329" y="144558"/>
            <a:chExt cx="18086705" cy="7510145"/>
          </a:xfrm>
        </p:grpSpPr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59626" y="144558"/>
              <a:ext cx="1714499" cy="168592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036393" y="2656051"/>
              <a:ext cx="7077709" cy="4746625"/>
            </a:xfrm>
            <a:custGeom>
              <a:avLst/>
              <a:gdLst/>
              <a:ahLst/>
              <a:cxnLst/>
              <a:rect l="l" t="t" r="r" b="b"/>
              <a:pathLst>
                <a:path w="7077709" h="4746625">
                  <a:moveTo>
                    <a:pt x="7077138" y="4746412"/>
                  </a:moveTo>
                  <a:lnTo>
                    <a:pt x="0" y="4746412"/>
                  </a:lnTo>
                  <a:lnTo>
                    <a:pt x="0" y="247979"/>
                  </a:lnTo>
                  <a:lnTo>
                    <a:pt x="5055" y="198125"/>
                  </a:lnTo>
                  <a:lnTo>
                    <a:pt x="19547" y="151634"/>
                  </a:lnTo>
                  <a:lnTo>
                    <a:pt x="42463" y="109518"/>
                  </a:lnTo>
                  <a:lnTo>
                    <a:pt x="72791" y="72791"/>
                  </a:lnTo>
                  <a:lnTo>
                    <a:pt x="109518" y="42463"/>
                  </a:lnTo>
                  <a:lnTo>
                    <a:pt x="151634" y="19547"/>
                  </a:lnTo>
                  <a:lnTo>
                    <a:pt x="198125" y="5055"/>
                  </a:lnTo>
                  <a:lnTo>
                    <a:pt x="247979" y="0"/>
                  </a:lnTo>
                  <a:lnTo>
                    <a:pt x="6827781" y="0"/>
                  </a:lnTo>
                  <a:lnTo>
                    <a:pt x="6877635" y="5055"/>
                  </a:lnTo>
                  <a:lnTo>
                    <a:pt x="6924141" y="19547"/>
                  </a:lnTo>
                  <a:lnTo>
                    <a:pt x="6966304" y="42463"/>
                  </a:lnTo>
                  <a:lnTo>
                    <a:pt x="7003129" y="72791"/>
                  </a:lnTo>
                  <a:lnTo>
                    <a:pt x="7033621" y="109518"/>
                  </a:lnTo>
                  <a:lnTo>
                    <a:pt x="7056783" y="151634"/>
                  </a:lnTo>
                  <a:lnTo>
                    <a:pt x="7071621" y="198125"/>
                  </a:lnTo>
                  <a:lnTo>
                    <a:pt x="7077138" y="247979"/>
                  </a:lnTo>
                  <a:lnTo>
                    <a:pt x="7077138" y="280019"/>
                  </a:lnTo>
                  <a:lnTo>
                    <a:pt x="215935" y="280019"/>
                  </a:lnTo>
                  <a:lnTo>
                    <a:pt x="215935" y="4435760"/>
                  </a:lnTo>
                  <a:lnTo>
                    <a:pt x="7077138" y="4435760"/>
                  </a:lnTo>
                  <a:lnTo>
                    <a:pt x="7077138" y="4746412"/>
                  </a:lnTo>
                  <a:close/>
                </a:path>
                <a:path w="7077709" h="4746625">
                  <a:moveTo>
                    <a:pt x="7077138" y="4435760"/>
                  </a:moveTo>
                  <a:lnTo>
                    <a:pt x="6858414" y="4435760"/>
                  </a:lnTo>
                  <a:lnTo>
                    <a:pt x="6858414" y="280019"/>
                  </a:lnTo>
                  <a:lnTo>
                    <a:pt x="7077138" y="280019"/>
                  </a:lnTo>
                  <a:lnTo>
                    <a:pt x="7077138" y="44357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96329" y="2632368"/>
              <a:ext cx="8750935" cy="4983480"/>
            </a:xfrm>
            <a:custGeom>
              <a:avLst/>
              <a:gdLst/>
              <a:ahLst/>
              <a:cxnLst/>
              <a:rect l="l" t="t" r="r" b="b"/>
              <a:pathLst>
                <a:path w="8750935" h="4983480">
                  <a:moveTo>
                    <a:pt x="8651404" y="4983242"/>
                  </a:moveTo>
                  <a:lnTo>
                    <a:pt x="104485" y="4983242"/>
                  </a:lnTo>
                  <a:lnTo>
                    <a:pt x="64062" y="4975145"/>
                  </a:lnTo>
                  <a:lnTo>
                    <a:pt x="30823" y="4952944"/>
                  </a:lnTo>
                  <a:lnTo>
                    <a:pt x="8293" y="4919771"/>
                  </a:lnTo>
                  <a:lnTo>
                    <a:pt x="0" y="4878756"/>
                  </a:lnTo>
                  <a:lnTo>
                    <a:pt x="0" y="4771497"/>
                  </a:lnTo>
                  <a:lnTo>
                    <a:pt x="814987" y="4771497"/>
                  </a:lnTo>
                  <a:lnTo>
                    <a:pt x="814987" y="267483"/>
                  </a:lnTo>
                  <a:lnTo>
                    <a:pt x="819296" y="219416"/>
                  </a:lnTo>
                  <a:lnTo>
                    <a:pt x="831712" y="174170"/>
                  </a:lnTo>
                  <a:lnTo>
                    <a:pt x="851466" y="132502"/>
                  </a:lnTo>
                  <a:lnTo>
                    <a:pt x="877790" y="95168"/>
                  </a:lnTo>
                  <a:lnTo>
                    <a:pt x="909916" y="62925"/>
                  </a:lnTo>
                  <a:lnTo>
                    <a:pt x="947075" y="36530"/>
                  </a:lnTo>
                  <a:lnTo>
                    <a:pt x="988500" y="16740"/>
                  </a:lnTo>
                  <a:lnTo>
                    <a:pt x="1033423" y="4311"/>
                  </a:lnTo>
                  <a:lnTo>
                    <a:pt x="1081074" y="0"/>
                  </a:lnTo>
                  <a:lnTo>
                    <a:pt x="7673423" y="0"/>
                  </a:lnTo>
                  <a:lnTo>
                    <a:pt x="7721481" y="4311"/>
                  </a:lnTo>
                  <a:lnTo>
                    <a:pt x="7766720" y="16740"/>
                  </a:lnTo>
                  <a:lnTo>
                    <a:pt x="7781336" y="23682"/>
                  </a:lnTo>
                  <a:lnTo>
                    <a:pt x="1088042" y="23682"/>
                  </a:lnTo>
                  <a:lnTo>
                    <a:pt x="1038188" y="28738"/>
                  </a:lnTo>
                  <a:lnTo>
                    <a:pt x="991697" y="43230"/>
                  </a:lnTo>
                  <a:lnTo>
                    <a:pt x="949582" y="66146"/>
                  </a:lnTo>
                  <a:lnTo>
                    <a:pt x="912854" y="96474"/>
                  </a:lnTo>
                  <a:lnTo>
                    <a:pt x="882526" y="133201"/>
                  </a:lnTo>
                  <a:lnTo>
                    <a:pt x="859610" y="175317"/>
                  </a:lnTo>
                  <a:lnTo>
                    <a:pt x="845118" y="221807"/>
                  </a:lnTo>
                  <a:lnTo>
                    <a:pt x="840063" y="271662"/>
                  </a:lnTo>
                  <a:lnTo>
                    <a:pt x="840063" y="4770095"/>
                  </a:lnTo>
                  <a:lnTo>
                    <a:pt x="3797708" y="4770095"/>
                  </a:lnTo>
                  <a:lnTo>
                    <a:pt x="3797708" y="4771497"/>
                  </a:lnTo>
                  <a:lnTo>
                    <a:pt x="3805804" y="4811920"/>
                  </a:lnTo>
                  <a:lnTo>
                    <a:pt x="3828005" y="4845160"/>
                  </a:lnTo>
                  <a:lnTo>
                    <a:pt x="3861179" y="4867689"/>
                  </a:lnTo>
                  <a:lnTo>
                    <a:pt x="3902193" y="4875982"/>
                  </a:lnTo>
                  <a:lnTo>
                    <a:pt x="8750696" y="4875982"/>
                  </a:lnTo>
                  <a:lnTo>
                    <a:pt x="8750696" y="4904669"/>
                  </a:lnTo>
                  <a:lnTo>
                    <a:pt x="8747789" y="4919179"/>
                  </a:lnTo>
                  <a:lnTo>
                    <a:pt x="8725581" y="4952419"/>
                  </a:lnTo>
                  <a:lnTo>
                    <a:pt x="8692406" y="4974948"/>
                  </a:lnTo>
                  <a:lnTo>
                    <a:pt x="8651404" y="4983242"/>
                  </a:lnTo>
                  <a:close/>
                </a:path>
                <a:path w="8750935" h="4983480">
                  <a:moveTo>
                    <a:pt x="8750696" y="4875982"/>
                  </a:moveTo>
                  <a:lnTo>
                    <a:pt x="4853687" y="4875982"/>
                  </a:lnTo>
                  <a:lnTo>
                    <a:pt x="4894110" y="4867886"/>
                  </a:lnTo>
                  <a:lnTo>
                    <a:pt x="4927350" y="4845685"/>
                  </a:lnTo>
                  <a:lnTo>
                    <a:pt x="4949879" y="4812512"/>
                  </a:lnTo>
                  <a:lnTo>
                    <a:pt x="4958173" y="4771497"/>
                  </a:lnTo>
                  <a:lnTo>
                    <a:pt x="4958173" y="4770095"/>
                  </a:lnTo>
                  <a:lnTo>
                    <a:pt x="7915799" y="4770095"/>
                  </a:lnTo>
                  <a:lnTo>
                    <a:pt x="7915799" y="271662"/>
                  </a:lnTo>
                  <a:lnTo>
                    <a:pt x="7910745" y="221807"/>
                  </a:lnTo>
                  <a:lnTo>
                    <a:pt x="7896255" y="175317"/>
                  </a:lnTo>
                  <a:lnTo>
                    <a:pt x="7873341" y="133201"/>
                  </a:lnTo>
                  <a:lnTo>
                    <a:pt x="7843017" y="96474"/>
                  </a:lnTo>
                  <a:lnTo>
                    <a:pt x="7806293" y="66146"/>
                  </a:lnTo>
                  <a:lnTo>
                    <a:pt x="7764182" y="43230"/>
                  </a:lnTo>
                  <a:lnTo>
                    <a:pt x="7717695" y="28738"/>
                  </a:lnTo>
                  <a:lnTo>
                    <a:pt x="7667845" y="23682"/>
                  </a:lnTo>
                  <a:lnTo>
                    <a:pt x="7781336" y="23682"/>
                  </a:lnTo>
                  <a:lnTo>
                    <a:pt x="7845716" y="62925"/>
                  </a:lnTo>
                  <a:lnTo>
                    <a:pt x="7877958" y="95168"/>
                  </a:lnTo>
                  <a:lnTo>
                    <a:pt x="7904353" y="132502"/>
                  </a:lnTo>
                  <a:lnTo>
                    <a:pt x="7924143" y="174170"/>
                  </a:lnTo>
                  <a:lnTo>
                    <a:pt x="7936573" y="219416"/>
                  </a:lnTo>
                  <a:lnTo>
                    <a:pt x="7940885" y="267483"/>
                  </a:lnTo>
                  <a:lnTo>
                    <a:pt x="7940885" y="4771497"/>
                  </a:lnTo>
                  <a:lnTo>
                    <a:pt x="8750696" y="4771497"/>
                  </a:lnTo>
                  <a:lnTo>
                    <a:pt x="8750696" y="4875982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76034" y="7403870"/>
              <a:ext cx="8396605" cy="250825"/>
            </a:xfrm>
            <a:custGeom>
              <a:avLst/>
              <a:gdLst/>
              <a:ahLst/>
              <a:cxnLst/>
              <a:rect l="l" t="t" r="r" b="b"/>
              <a:pathLst>
                <a:path w="8396605" h="250825">
                  <a:moveTo>
                    <a:pt x="4778464" y="0"/>
                  </a:moveTo>
                  <a:lnTo>
                    <a:pt x="3616591" y="0"/>
                  </a:lnTo>
                  <a:lnTo>
                    <a:pt x="3616591" y="1397"/>
                  </a:lnTo>
                  <a:lnTo>
                    <a:pt x="3624910" y="41821"/>
                  </a:lnTo>
                  <a:lnTo>
                    <a:pt x="3647592" y="75069"/>
                  </a:lnTo>
                  <a:lnTo>
                    <a:pt x="3681247" y="97599"/>
                  </a:lnTo>
                  <a:lnTo>
                    <a:pt x="3722484" y="105892"/>
                  </a:lnTo>
                  <a:lnTo>
                    <a:pt x="4673981" y="105892"/>
                  </a:lnTo>
                  <a:lnTo>
                    <a:pt x="4714989" y="97599"/>
                  </a:lnTo>
                  <a:lnTo>
                    <a:pt x="4748161" y="75069"/>
                  </a:lnTo>
                  <a:lnTo>
                    <a:pt x="4770361" y="41821"/>
                  </a:lnTo>
                  <a:lnTo>
                    <a:pt x="4778464" y="1397"/>
                  </a:lnTo>
                  <a:lnTo>
                    <a:pt x="4778464" y="0"/>
                  </a:lnTo>
                  <a:close/>
                </a:path>
                <a:path w="8396605" h="250825">
                  <a:moveTo>
                    <a:pt x="8396440" y="211747"/>
                  </a:moveTo>
                  <a:lnTo>
                    <a:pt x="0" y="211747"/>
                  </a:lnTo>
                  <a:lnTo>
                    <a:pt x="3162" y="227253"/>
                  </a:lnTo>
                  <a:lnTo>
                    <a:pt x="11671" y="239623"/>
                  </a:lnTo>
                  <a:lnTo>
                    <a:pt x="24104" y="247802"/>
                  </a:lnTo>
                  <a:lnTo>
                    <a:pt x="39014" y="250761"/>
                  </a:lnTo>
                  <a:lnTo>
                    <a:pt x="8357451" y="250761"/>
                  </a:lnTo>
                  <a:lnTo>
                    <a:pt x="8372945" y="247599"/>
                  </a:lnTo>
                  <a:lnTo>
                    <a:pt x="8385302" y="239090"/>
                  </a:lnTo>
                  <a:lnTo>
                    <a:pt x="8393481" y="226656"/>
                  </a:lnTo>
                  <a:lnTo>
                    <a:pt x="8396440" y="211747"/>
                  </a:lnTo>
                  <a:close/>
                </a:path>
              </a:pathLst>
            </a:custGeom>
            <a:solidFill>
              <a:srgbClr val="72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2328" y="2936071"/>
              <a:ext cx="6642475" cy="415713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0170961" y="2515085"/>
              <a:ext cx="7257415" cy="4867275"/>
            </a:xfrm>
            <a:custGeom>
              <a:avLst/>
              <a:gdLst/>
              <a:ahLst/>
              <a:cxnLst/>
              <a:rect l="l" t="t" r="r" b="b"/>
              <a:pathLst>
                <a:path w="7257415" h="4867275">
                  <a:moveTo>
                    <a:pt x="7257043" y="4867079"/>
                  </a:moveTo>
                  <a:lnTo>
                    <a:pt x="0" y="4867079"/>
                  </a:lnTo>
                  <a:lnTo>
                    <a:pt x="0" y="254282"/>
                  </a:lnTo>
                  <a:lnTo>
                    <a:pt x="4110" y="208690"/>
                  </a:lnTo>
                  <a:lnTo>
                    <a:pt x="15957" y="165731"/>
                  </a:lnTo>
                  <a:lnTo>
                    <a:pt x="34811" y="126136"/>
                  </a:lnTo>
                  <a:lnTo>
                    <a:pt x="59944" y="90632"/>
                  </a:lnTo>
                  <a:lnTo>
                    <a:pt x="90627" y="59948"/>
                  </a:lnTo>
                  <a:lnTo>
                    <a:pt x="126133" y="34814"/>
                  </a:lnTo>
                  <a:lnTo>
                    <a:pt x="165731" y="15959"/>
                  </a:lnTo>
                  <a:lnTo>
                    <a:pt x="208694" y="4111"/>
                  </a:lnTo>
                  <a:lnTo>
                    <a:pt x="254294" y="0"/>
                  </a:lnTo>
                  <a:lnTo>
                    <a:pt x="7001347" y="0"/>
                  </a:lnTo>
                  <a:lnTo>
                    <a:pt x="7046939" y="4111"/>
                  </a:lnTo>
                  <a:lnTo>
                    <a:pt x="7089909" y="15959"/>
                  </a:lnTo>
                  <a:lnTo>
                    <a:pt x="7129540" y="34814"/>
                  </a:lnTo>
                  <a:lnTo>
                    <a:pt x="7165114" y="59948"/>
                  </a:lnTo>
                  <a:lnTo>
                    <a:pt x="7195915" y="90632"/>
                  </a:lnTo>
                  <a:lnTo>
                    <a:pt x="7221225" y="126136"/>
                  </a:lnTo>
                  <a:lnTo>
                    <a:pt x="7240328" y="165731"/>
                  </a:lnTo>
                  <a:lnTo>
                    <a:pt x="7252506" y="208690"/>
                  </a:lnTo>
                  <a:lnTo>
                    <a:pt x="7257043" y="254282"/>
                  </a:lnTo>
                  <a:lnTo>
                    <a:pt x="7257043" y="287139"/>
                  </a:lnTo>
                  <a:lnTo>
                    <a:pt x="221437" y="287139"/>
                  </a:lnTo>
                  <a:lnTo>
                    <a:pt x="221437" y="4548502"/>
                  </a:lnTo>
                  <a:lnTo>
                    <a:pt x="7257043" y="4548502"/>
                  </a:lnTo>
                  <a:lnTo>
                    <a:pt x="7257043" y="4867079"/>
                  </a:lnTo>
                  <a:close/>
                </a:path>
                <a:path w="7257415" h="4867275">
                  <a:moveTo>
                    <a:pt x="7257043" y="4548502"/>
                  </a:moveTo>
                  <a:lnTo>
                    <a:pt x="7032772" y="4548502"/>
                  </a:lnTo>
                  <a:lnTo>
                    <a:pt x="7032772" y="287139"/>
                  </a:lnTo>
                  <a:lnTo>
                    <a:pt x="7257043" y="287139"/>
                  </a:lnTo>
                  <a:lnTo>
                    <a:pt x="7257043" y="45485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309536" y="2490798"/>
              <a:ext cx="8973185" cy="5110480"/>
            </a:xfrm>
            <a:custGeom>
              <a:avLst/>
              <a:gdLst/>
              <a:ahLst/>
              <a:cxnLst/>
              <a:rect l="l" t="t" r="r" b="b"/>
              <a:pathLst>
                <a:path w="8973185" h="5110480">
                  <a:moveTo>
                    <a:pt x="8871325" y="5109938"/>
                  </a:moveTo>
                  <a:lnTo>
                    <a:pt x="107136" y="5109938"/>
                  </a:lnTo>
                  <a:lnTo>
                    <a:pt x="65695" y="5101633"/>
                  </a:lnTo>
                  <a:lnTo>
                    <a:pt x="31611" y="5078863"/>
                  </a:lnTo>
                  <a:lnTo>
                    <a:pt x="8506" y="5044847"/>
                  </a:lnTo>
                  <a:lnTo>
                    <a:pt x="0" y="5002802"/>
                  </a:lnTo>
                  <a:lnTo>
                    <a:pt x="0" y="4892798"/>
                  </a:lnTo>
                  <a:lnTo>
                    <a:pt x="835700" y="4892798"/>
                  </a:lnTo>
                  <a:lnTo>
                    <a:pt x="835700" y="274283"/>
                  </a:lnTo>
                  <a:lnTo>
                    <a:pt x="840119" y="224995"/>
                  </a:lnTo>
                  <a:lnTo>
                    <a:pt x="852851" y="178599"/>
                  </a:lnTo>
                  <a:lnTo>
                    <a:pt x="873109" y="135871"/>
                  </a:lnTo>
                  <a:lnTo>
                    <a:pt x="900104" y="97588"/>
                  </a:lnTo>
                  <a:lnTo>
                    <a:pt x="933048" y="64526"/>
                  </a:lnTo>
                  <a:lnTo>
                    <a:pt x="971153" y="37459"/>
                  </a:lnTo>
                  <a:lnTo>
                    <a:pt x="1013632" y="17166"/>
                  </a:lnTo>
                  <a:lnTo>
                    <a:pt x="1059696" y="4420"/>
                  </a:lnTo>
                  <a:lnTo>
                    <a:pt x="1108556" y="0"/>
                  </a:lnTo>
                  <a:lnTo>
                    <a:pt x="7868473" y="0"/>
                  </a:lnTo>
                  <a:lnTo>
                    <a:pt x="7917760" y="4420"/>
                  </a:lnTo>
                  <a:lnTo>
                    <a:pt x="7964156" y="17166"/>
                  </a:lnTo>
                  <a:lnTo>
                    <a:pt x="7979147" y="24286"/>
                  </a:lnTo>
                  <a:lnTo>
                    <a:pt x="1115720" y="24286"/>
                  </a:lnTo>
                  <a:lnTo>
                    <a:pt x="1070120" y="28397"/>
                  </a:lnTo>
                  <a:lnTo>
                    <a:pt x="1027157" y="40245"/>
                  </a:lnTo>
                  <a:lnTo>
                    <a:pt x="987558" y="59100"/>
                  </a:lnTo>
                  <a:lnTo>
                    <a:pt x="952053" y="84234"/>
                  </a:lnTo>
                  <a:lnTo>
                    <a:pt x="921370" y="114918"/>
                  </a:lnTo>
                  <a:lnTo>
                    <a:pt x="896237" y="150422"/>
                  </a:lnTo>
                  <a:lnTo>
                    <a:pt x="877382" y="190018"/>
                  </a:lnTo>
                  <a:lnTo>
                    <a:pt x="865536" y="232976"/>
                  </a:lnTo>
                  <a:lnTo>
                    <a:pt x="861425" y="278568"/>
                  </a:lnTo>
                  <a:lnTo>
                    <a:pt x="861425" y="4891366"/>
                  </a:lnTo>
                  <a:lnTo>
                    <a:pt x="3894246" y="4891366"/>
                  </a:lnTo>
                  <a:lnTo>
                    <a:pt x="3894246" y="4892798"/>
                  </a:lnTo>
                  <a:lnTo>
                    <a:pt x="3902546" y="4934253"/>
                  </a:lnTo>
                  <a:lnTo>
                    <a:pt x="3925309" y="4968335"/>
                  </a:lnTo>
                  <a:lnTo>
                    <a:pt x="3959324" y="4991433"/>
                  </a:lnTo>
                  <a:lnTo>
                    <a:pt x="4001383" y="4999935"/>
                  </a:lnTo>
                  <a:lnTo>
                    <a:pt x="8973148" y="4999935"/>
                  </a:lnTo>
                  <a:lnTo>
                    <a:pt x="8973148" y="5029319"/>
                  </a:lnTo>
                  <a:lnTo>
                    <a:pt x="8970157" y="5044242"/>
                  </a:lnTo>
                  <a:lnTo>
                    <a:pt x="8947388" y="5078326"/>
                  </a:lnTo>
                  <a:lnTo>
                    <a:pt x="8913371" y="5101431"/>
                  </a:lnTo>
                  <a:lnTo>
                    <a:pt x="8871325" y="5109938"/>
                  </a:lnTo>
                  <a:close/>
                </a:path>
                <a:path w="8973185" h="5110480">
                  <a:moveTo>
                    <a:pt x="8973148" y="4999935"/>
                  </a:moveTo>
                  <a:lnTo>
                    <a:pt x="4977078" y="4999935"/>
                  </a:lnTo>
                  <a:lnTo>
                    <a:pt x="5018533" y="4991631"/>
                  </a:lnTo>
                  <a:lnTo>
                    <a:pt x="5052615" y="4968861"/>
                  </a:lnTo>
                  <a:lnTo>
                    <a:pt x="5075714" y="4934844"/>
                  </a:lnTo>
                  <a:lnTo>
                    <a:pt x="5084216" y="4892798"/>
                  </a:lnTo>
                  <a:lnTo>
                    <a:pt x="5084216" y="4891366"/>
                  </a:lnTo>
                  <a:lnTo>
                    <a:pt x="8117036" y="4891366"/>
                  </a:lnTo>
                  <a:lnTo>
                    <a:pt x="8117036" y="278568"/>
                  </a:lnTo>
                  <a:lnTo>
                    <a:pt x="8112926" y="232976"/>
                  </a:lnTo>
                  <a:lnTo>
                    <a:pt x="8101079" y="190018"/>
                  </a:lnTo>
                  <a:lnTo>
                    <a:pt x="8082226" y="150422"/>
                  </a:lnTo>
                  <a:lnTo>
                    <a:pt x="8057095" y="114918"/>
                  </a:lnTo>
                  <a:lnTo>
                    <a:pt x="8026414" y="84234"/>
                  </a:lnTo>
                  <a:lnTo>
                    <a:pt x="7990912" y="59100"/>
                  </a:lnTo>
                  <a:lnTo>
                    <a:pt x="7951319" y="40245"/>
                  </a:lnTo>
                  <a:lnTo>
                    <a:pt x="7908363" y="28397"/>
                  </a:lnTo>
                  <a:lnTo>
                    <a:pt x="7862772" y="24286"/>
                  </a:lnTo>
                  <a:lnTo>
                    <a:pt x="7979147" y="24286"/>
                  </a:lnTo>
                  <a:lnTo>
                    <a:pt x="8045168" y="64526"/>
                  </a:lnTo>
                  <a:lnTo>
                    <a:pt x="8078232" y="97588"/>
                  </a:lnTo>
                  <a:lnTo>
                    <a:pt x="8105299" y="135871"/>
                  </a:lnTo>
                  <a:lnTo>
                    <a:pt x="8125594" y="178599"/>
                  </a:lnTo>
                  <a:lnTo>
                    <a:pt x="8138340" y="224995"/>
                  </a:lnTo>
                  <a:lnTo>
                    <a:pt x="8142761" y="274283"/>
                  </a:lnTo>
                  <a:lnTo>
                    <a:pt x="8142761" y="4892798"/>
                  </a:lnTo>
                  <a:lnTo>
                    <a:pt x="8973148" y="4892798"/>
                  </a:lnTo>
                  <a:lnTo>
                    <a:pt x="8973148" y="4999935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493808" y="7383601"/>
              <a:ext cx="8609965" cy="257175"/>
            </a:xfrm>
            <a:custGeom>
              <a:avLst/>
              <a:gdLst/>
              <a:ahLst/>
              <a:cxnLst/>
              <a:rect l="l" t="t" r="r" b="b"/>
              <a:pathLst>
                <a:path w="8609965" h="257175">
                  <a:moveTo>
                    <a:pt x="4899939" y="0"/>
                  </a:moveTo>
                  <a:lnTo>
                    <a:pt x="3708539" y="0"/>
                  </a:lnTo>
                  <a:lnTo>
                    <a:pt x="3708539" y="1435"/>
                  </a:lnTo>
                  <a:lnTo>
                    <a:pt x="3717061" y="42875"/>
                  </a:lnTo>
                  <a:lnTo>
                    <a:pt x="3740315" y="76962"/>
                  </a:lnTo>
                  <a:lnTo>
                    <a:pt x="3774821" y="100063"/>
                  </a:lnTo>
                  <a:lnTo>
                    <a:pt x="3817099" y="108572"/>
                  </a:lnTo>
                  <a:lnTo>
                    <a:pt x="4792802" y="108572"/>
                  </a:lnTo>
                  <a:lnTo>
                    <a:pt x="4834864" y="100063"/>
                  </a:lnTo>
                  <a:lnTo>
                    <a:pt x="4868875" y="76962"/>
                  </a:lnTo>
                  <a:lnTo>
                    <a:pt x="4891633" y="42875"/>
                  </a:lnTo>
                  <a:lnTo>
                    <a:pt x="4899939" y="1435"/>
                  </a:lnTo>
                  <a:lnTo>
                    <a:pt x="4899939" y="0"/>
                  </a:lnTo>
                  <a:close/>
                </a:path>
                <a:path w="8609965" h="257175">
                  <a:moveTo>
                    <a:pt x="8609901" y="217144"/>
                  </a:moveTo>
                  <a:lnTo>
                    <a:pt x="0" y="217144"/>
                  </a:lnTo>
                  <a:lnTo>
                    <a:pt x="3238" y="233032"/>
                  </a:lnTo>
                  <a:lnTo>
                    <a:pt x="11976" y="245706"/>
                  </a:lnTo>
                  <a:lnTo>
                    <a:pt x="24726" y="254101"/>
                  </a:lnTo>
                  <a:lnTo>
                    <a:pt x="40017" y="257136"/>
                  </a:lnTo>
                  <a:lnTo>
                    <a:pt x="8569909" y="257136"/>
                  </a:lnTo>
                  <a:lnTo>
                    <a:pt x="8585797" y="253898"/>
                  </a:lnTo>
                  <a:lnTo>
                    <a:pt x="8598471" y="245173"/>
                  </a:lnTo>
                  <a:lnTo>
                    <a:pt x="8606866" y="232435"/>
                  </a:lnTo>
                  <a:lnTo>
                    <a:pt x="8609901" y="217144"/>
                  </a:lnTo>
                  <a:close/>
                </a:path>
              </a:pathLst>
            </a:custGeom>
            <a:solidFill>
              <a:srgbClr val="72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92399" y="2802224"/>
              <a:ext cx="6804751" cy="426281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687132" y="765745"/>
              <a:ext cx="3411220" cy="66675"/>
            </a:xfrm>
            <a:custGeom>
              <a:avLst/>
              <a:gdLst/>
              <a:ahLst/>
              <a:cxnLst/>
              <a:rect l="l" t="t" r="r" b="b"/>
              <a:pathLst>
                <a:path w="3411220" h="66675">
                  <a:moveTo>
                    <a:pt x="1228686" y="0"/>
                  </a:moveTo>
                  <a:lnTo>
                    <a:pt x="0" y="0"/>
                  </a:lnTo>
                  <a:lnTo>
                    <a:pt x="0" y="66675"/>
                  </a:lnTo>
                  <a:lnTo>
                    <a:pt x="1228686" y="66675"/>
                  </a:lnTo>
                  <a:lnTo>
                    <a:pt x="1228686" y="0"/>
                  </a:lnTo>
                  <a:close/>
                </a:path>
                <a:path w="3411220" h="66675">
                  <a:moveTo>
                    <a:pt x="3410851" y="0"/>
                  </a:moveTo>
                  <a:lnTo>
                    <a:pt x="1461287" y="0"/>
                  </a:lnTo>
                  <a:lnTo>
                    <a:pt x="1461287" y="66675"/>
                  </a:lnTo>
                  <a:lnTo>
                    <a:pt x="3410851" y="66675"/>
                  </a:lnTo>
                  <a:lnTo>
                    <a:pt x="34108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7674440" y="30185"/>
            <a:ext cx="3429635" cy="847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00" spc="-520" dirty="0"/>
              <a:t>Snap</a:t>
            </a:r>
            <a:r>
              <a:rPr sz="5400" spc="-434" dirty="0"/>
              <a:t> </a:t>
            </a:r>
            <a:r>
              <a:rPr sz="5400" spc="-450" dirty="0"/>
              <a:t>Shot</a:t>
            </a:r>
            <a:endParaRPr sz="5400"/>
          </a:p>
        </p:txBody>
      </p:sp>
      <p:sp>
        <p:nvSpPr>
          <p:cNvPr id="50" name="object 50"/>
          <p:cNvSpPr/>
          <p:nvPr/>
        </p:nvSpPr>
        <p:spPr>
          <a:xfrm>
            <a:off x="11097983" y="765737"/>
            <a:ext cx="173355" cy="66675"/>
          </a:xfrm>
          <a:custGeom>
            <a:avLst/>
            <a:gdLst/>
            <a:ahLst/>
            <a:cxnLst/>
            <a:rect l="l" t="t" r="r" b="b"/>
            <a:pathLst>
              <a:path w="173354" h="66675">
                <a:moveTo>
                  <a:pt x="172789" y="66675"/>
                </a:moveTo>
                <a:lnTo>
                  <a:pt x="0" y="66675"/>
                </a:lnTo>
                <a:lnTo>
                  <a:pt x="0" y="0"/>
                </a:lnTo>
                <a:lnTo>
                  <a:pt x="172789" y="0"/>
                </a:lnTo>
                <a:lnTo>
                  <a:pt x="172789" y="66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097548" y="8543565"/>
            <a:ext cx="5709285" cy="977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854835">
              <a:lnSpc>
                <a:spcPct val="125000"/>
              </a:lnSpc>
              <a:spcBef>
                <a:spcPts val="95"/>
              </a:spcBef>
            </a:pPr>
            <a:r>
              <a:rPr sz="2500" b="1" u="heavy" spc="-1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Protot</a:t>
            </a:r>
            <a:r>
              <a:rPr sz="2500" b="1" u="none" spc="-1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500" b="1" u="heavy" spc="-1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pe </a:t>
            </a:r>
            <a:r>
              <a:rPr sz="2500" b="1" u="heavy" spc="-2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:-</a:t>
            </a:r>
            <a:r>
              <a:rPr sz="2500" b="1" u="heavy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2500" b="1" u="none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b="1" u="heavy" spc="-2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16"/>
              </a:rPr>
              <a:t>https://samvidhan-</a:t>
            </a:r>
            <a:r>
              <a:rPr sz="2500" b="1" u="heavy" spc="-1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16"/>
              </a:rPr>
              <a:t>path.vercel.app/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11B1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085975" cy="2084070"/>
            <a:chOff x="0" y="0"/>
            <a:chExt cx="2085975" cy="208407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085975" cy="2084070"/>
            </a:xfrm>
            <a:custGeom>
              <a:avLst/>
              <a:gdLst/>
              <a:ahLst/>
              <a:cxnLst/>
              <a:rect l="l" t="t" r="r" b="b"/>
              <a:pathLst>
                <a:path w="2085975" h="2084070">
                  <a:moveTo>
                    <a:pt x="2038148" y="0"/>
                  </a:moveTo>
                  <a:lnTo>
                    <a:pt x="2085754" y="0"/>
                  </a:lnTo>
                  <a:lnTo>
                    <a:pt x="2085156" y="6370"/>
                  </a:lnTo>
                  <a:lnTo>
                    <a:pt x="2079531" y="55175"/>
                  </a:lnTo>
                  <a:lnTo>
                    <a:pt x="2072889" y="103780"/>
                  </a:lnTo>
                  <a:lnTo>
                    <a:pt x="2065231" y="152177"/>
                  </a:lnTo>
                  <a:lnTo>
                    <a:pt x="2056558" y="200358"/>
                  </a:lnTo>
                  <a:lnTo>
                    <a:pt x="2046873" y="248317"/>
                  </a:lnTo>
                  <a:lnTo>
                    <a:pt x="2036175" y="296044"/>
                  </a:lnTo>
                  <a:lnTo>
                    <a:pt x="2024468" y="343534"/>
                  </a:lnTo>
                  <a:lnTo>
                    <a:pt x="2011752" y="390778"/>
                  </a:lnTo>
                  <a:lnTo>
                    <a:pt x="1998030" y="437769"/>
                  </a:lnTo>
                  <a:lnTo>
                    <a:pt x="1983302" y="484499"/>
                  </a:lnTo>
                  <a:lnTo>
                    <a:pt x="1967570" y="530961"/>
                  </a:lnTo>
                  <a:lnTo>
                    <a:pt x="1950836" y="577148"/>
                  </a:lnTo>
                  <a:lnTo>
                    <a:pt x="1933101" y="623052"/>
                  </a:lnTo>
                  <a:lnTo>
                    <a:pt x="1914366" y="668666"/>
                  </a:lnTo>
                  <a:lnTo>
                    <a:pt x="1894289" y="714761"/>
                  </a:lnTo>
                  <a:lnTo>
                    <a:pt x="1873276" y="760325"/>
                  </a:lnTo>
                  <a:lnTo>
                    <a:pt x="1851333" y="805350"/>
                  </a:lnTo>
                  <a:lnTo>
                    <a:pt x="1828465" y="849829"/>
                  </a:lnTo>
                  <a:lnTo>
                    <a:pt x="1804675" y="893755"/>
                  </a:lnTo>
                  <a:lnTo>
                    <a:pt x="1779969" y="937119"/>
                  </a:lnTo>
                  <a:lnTo>
                    <a:pt x="1754352" y="979917"/>
                  </a:lnTo>
                  <a:lnTo>
                    <a:pt x="1727829" y="1022139"/>
                  </a:lnTo>
                  <a:lnTo>
                    <a:pt x="1700403" y="1063779"/>
                  </a:lnTo>
                  <a:lnTo>
                    <a:pt x="1672081" y="1104831"/>
                  </a:lnTo>
                  <a:lnTo>
                    <a:pt x="1642866" y="1145286"/>
                  </a:lnTo>
                  <a:lnTo>
                    <a:pt x="1612763" y="1185137"/>
                  </a:lnTo>
                  <a:lnTo>
                    <a:pt x="1581778" y="1224378"/>
                  </a:lnTo>
                  <a:lnTo>
                    <a:pt x="1549915" y="1263001"/>
                  </a:lnTo>
                  <a:lnTo>
                    <a:pt x="1517179" y="1301000"/>
                  </a:lnTo>
                  <a:lnTo>
                    <a:pt x="1483574" y="1338366"/>
                  </a:lnTo>
                  <a:lnTo>
                    <a:pt x="1449106" y="1375093"/>
                  </a:lnTo>
                  <a:lnTo>
                    <a:pt x="1413779" y="1411174"/>
                  </a:lnTo>
                  <a:lnTo>
                    <a:pt x="1377698" y="1446501"/>
                  </a:lnTo>
                  <a:lnTo>
                    <a:pt x="1340973" y="1480971"/>
                  </a:lnTo>
                  <a:lnTo>
                    <a:pt x="1303608" y="1514578"/>
                  </a:lnTo>
                  <a:lnTo>
                    <a:pt x="1265612" y="1547317"/>
                  </a:lnTo>
                  <a:lnTo>
                    <a:pt x="1226992" y="1579183"/>
                  </a:lnTo>
                  <a:lnTo>
                    <a:pt x="1187754" y="1610173"/>
                  </a:lnTo>
                  <a:lnTo>
                    <a:pt x="1147907" y="1640280"/>
                  </a:lnTo>
                  <a:lnTo>
                    <a:pt x="1107455" y="1669500"/>
                  </a:lnTo>
                  <a:lnTo>
                    <a:pt x="1066408" y="1697828"/>
                  </a:lnTo>
                  <a:lnTo>
                    <a:pt x="1024772" y="1725259"/>
                  </a:lnTo>
                  <a:lnTo>
                    <a:pt x="982553" y="1751790"/>
                  </a:lnTo>
                  <a:lnTo>
                    <a:pt x="939759" y="1777413"/>
                  </a:lnTo>
                  <a:lnTo>
                    <a:pt x="896398" y="1802126"/>
                  </a:lnTo>
                  <a:lnTo>
                    <a:pt x="852475" y="1825923"/>
                  </a:lnTo>
                  <a:lnTo>
                    <a:pt x="807999" y="1848800"/>
                  </a:lnTo>
                  <a:lnTo>
                    <a:pt x="762976" y="1870750"/>
                  </a:lnTo>
                  <a:lnTo>
                    <a:pt x="717413" y="1891771"/>
                  </a:lnTo>
                  <a:lnTo>
                    <a:pt x="671318" y="1911856"/>
                  </a:lnTo>
                  <a:lnTo>
                    <a:pt x="625697" y="1930597"/>
                  </a:lnTo>
                  <a:lnTo>
                    <a:pt x="579786" y="1948339"/>
                  </a:lnTo>
                  <a:lnTo>
                    <a:pt x="533591" y="1965079"/>
                  </a:lnTo>
                  <a:lnTo>
                    <a:pt x="487121" y="1980815"/>
                  </a:lnTo>
                  <a:lnTo>
                    <a:pt x="440383" y="1995548"/>
                  </a:lnTo>
                  <a:lnTo>
                    <a:pt x="393384" y="2009274"/>
                  </a:lnTo>
                  <a:lnTo>
                    <a:pt x="346131" y="2021993"/>
                  </a:lnTo>
                  <a:lnTo>
                    <a:pt x="298633" y="2033703"/>
                  </a:lnTo>
                  <a:lnTo>
                    <a:pt x="250897" y="2044403"/>
                  </a:lnTo>
                  <a:lnTo>
                    <a:pt x="202929" y="2054090"/>
                  </a:lnTo>
                  <a:lnTo>
                    <a:pt x="154738" y="2062765"/>
                  </a:lnTo>
                  <a:lnTo>
                    <a:pt x="106331" y="2070424"/>
                  </a:lnTo>
                  <a:lnTo>
                    <a:pt x="57715" y="2077067"/>
                  </a:lnTo>
                  <a:lnTo>
                    <a:pt x="8898" y="2082692"/>
                  </a:lnTo>
                  <a:lnTo>
                    <a:pt x="0" y="2083528"/>
                  </a:lnTo>
                  <a:lnTo>
                    <a:pt x="0" y="2035884"/>
                  </a:lnTo>
                  <a:lnTo>
                    <a:pt x="34005" y="2032248"/>
                  </a:lnTo>
                  <a:lnTo>
                    <a:pt x="83070" y="2025922"/>
                  </a:lnTo>
                  <a:lnTo>
                    <a:pt x="131921" y="2018542"/>
                  </a:lnTo>
                  <a:lnTo>
                    <a:pt x="180551" y="2010109"/>
                  </a:lnTo>
                  <a:lnTo>
                    <a:pt x="228952" y="2000625"/>
                  </a:lnTo>
                  <a:lnTo>
                    <a:pt x="277115" y="1990091"/>
                  </a:lnTo>
                  <a:lnTo>
                    <a:pt x="325033" y="1978510"/>
                  </a:lnTo>
                  <a:lnTo>
                    <a:pt x="372697" y="1965882"/>
                  </a:lnTo>
                  <a:lnTo>
                    <a:pt x="420100" y="1952210"/>
                  </a:lnTo>
                  <a:lnTo>
                    <a:pt x="467234" y="1937495"/>
                  </a:lnTo>
                  <a:lnTo>
                    <a:pt x="514090" y="1921739"/>
                  </a:lnTo>
                  <a:lnTo>
                    <a:pt x="560661" y="1904944"/>
                  </a:lnTo>
                  <a:lnTo>
                    <a:pt x="606939" y="1887110"/>
                  </a:lnTo>
                  <a:lnTo>
                    <a:pt x="652916" y="1868240"/>
                  </a:lnTo>
                  <a:lnTo>
                    <a:pt x="700719" y="1847380"/>
                  </a:lnTo>
                  <a:lnTo>
                    <a:pt x="747938" y="1825493"/>
                  </a:lnTo>
                  <a:lnTo>
                    <a:pt x="794563" y="1802583"/>
                  </a:lnTo>
                  <a:lnTo>
                    <a:pt x="840587" y="1778658"/>
                  </a:lnTo>
                  <a:lnTo>
                    <a:pt x="886002" y="1753721"/>
                  </a:lnTo>
                  <a:lnTo>
                    <a:pt x="930798" y="1727779"/>
                  </a:lnTo>
                  <a:lnTo>
                    <a:pt x="974967" y="1700838"/>
                  </a:lnTo>
                  <a:lnTo>
                    <a:pt x="1018502" y="1672903"/>
                  </a:lnTo>
                  <a:lnTo>
                    <a:pt x="1061394" y="1643979"/>
                  </a:lnTo>
                  <a:lnTo>
                    <a:pt x="1103635" y="1614073"/>
                  </a:lnTo>
                  <a:lnTo>
                    <a:pt x="1145216" y="1583189"/>
                  </a:lnTo>
                  <a:lnTo>
                    <a:pt x="1186128" y="1551334"/>
                  </a:lnTo>
                  <a:lnTo>
                    <a:pt x="1226365" y="1518513"/>
                  </a:lnTo>
                  <a:lnTo>
                    <a:pt x="1265917" y="1484732"/>
                  </a:lnTo>
                  <a:lnTo>
                    <a:pt x="1304775" y="1449995"/>
                  </a:lnTo>
                  <a:lnTo>
                    <a:pt x="1342933" y="1414310"/>
                  </a:lnTo>
                  <a:lnTo>
                    <a:pt x="1380381" y="1377681"/>
                  </a:lnTo>
                  <a:lnTo>
                    <a:pt x="1417001" y="1340233"/>
                  </a:lnTo>
                  <a:lnTo>
                    <a:pt x="1452678" y="1302076"/>
                  </a:lnTo>
                  <a:lnTo>
                    <a:pt x="1487406" y="1263217"/>
                  </a:lnTo>
                  <a:lnTo>
                    <a:pt x="1521180" y="1223665"/>
                  </a:lnTo>
                  <a:lnTo>
                    <a:pt x="1553993" y="1183429"/>
                  </a:lnTo>
                  <a:lnTo>
                    <a:pt x="1585841" y="1142516"/>
                  </a:lnTo>
                  <a:lnTo>
                    <a:pt x="1616717" y="1100935"/>
                  </a:lnTo>
                  <a:lnTo>
                    <a:pt x="1646617" y="1058695"/>
                  </a:lnTo>
                  <a:lnTo>
                    <a:pt x="1675534" y="1015803"/>
                  </a:lnTo>
                  <a:lnTo>
                    <a:pt x="1703464" y="972268"/>
                  </a:lnTo>
                  <a:lnTo>
                    <a:pt x="1730400" y="928098"/>
                  </a:lnTo>
                  <a:lnTo>
                    <a:pt x="1756337" y="883302"/>
                  </a:lnTo>
                  <a:lnTo>
                    <a:pt x="1781270" y="837888"/>
                  </a:lnTo>
                  <a:lnTo>
                    <a:pt x="1805193" y="791864"/>
                  </a:lnTo>
                  <a:lnTo>
                    <a:pt x="1828100" y="745238"/>
                  </a:lnTo>
                  <a:lnTo>
                    <a:pt x="1849986" y="698020"/>
                  </a:lnTo>
                  <a:lnTo>
                    <a:pt x="1870845" y="650216"/>
                  </a:lnTo>
                  <a:lnTo>
                    <a:pt x="1889707" y="604248"/>
                  </a:lnTo>
                  <a:lnTo>
                    <a:pt x="1907533" y="557978"/>
                  </a:lnTo>
                  <a:lnTo>
                    <a:pt x="1924321" y="511415"/>
                  </a:lnTo>
                  <a:lnTo>
                    <a:pt x="1940070" y="464566"/>
                  </a:lnTo>
                  <a:lnTo>
                    <a:pt x="1954778" y="417441"/>
                  </a:lnTo>
                  <a:lnTo>
                    <a:pt x="1968443" y="370047"/>
                  </a:lnTo>
                  <a:lnTo>
                    <a:pt x="1981065" y="322391"/>
                  </a:lnTo>
                  <a:lnTo>
                    <a:pt x="1992641" y="274483"/>
                  </a:lnTo>
                  <a:lnTo>
                    <a:pt x="2003171" y="226329"/>
                  </a:lnTo>
                  <a:lnTo>
                    <a:pt x="2012651" y="177938"/>
                  </a:lnTo>
                  <a:lnTo>
                    <a:pt x="2021082" y="129319"/>
                  </a:lnTo>
                  <a:lnTo>
                    <a:pt x="2028460" y="80479"/>
                  </a:lnTo>
                  <a:lnTo>
                    <a:pt x="2034786" y="31425"/>
                  </a:lnTo>
                  <a:lnTo>
                    <a:pt x="20381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01565" cy="169932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411509" y="39882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23740" y="0"/>
                </a:moveTo>
                <a:lnTo>
                  <a:pt x="30999" y="0"/>
                </a:lnTo>
                <a:lnTo>
                  <a:pt x="34489" y="694"/>
                </a:lnTo>
                <a:lnTo>
                  <a:pt x="54738" y="23739"/>
                </a:lnTo>
                <a:lnTo>
                  <a:pt x="54738" y="30999"/>
                </a:lnTo>
                <a:lnTo>
                  <a:pt x="30999" y="54738"/>
                </a:lnTo>
                <a:lnTo>
                  <a:pt x="23740" y="54738"/>
                </a:lnTo>
                <a:lnTo>
                  <a:pt x="0" y="30999"/>
                </a:lnTo>
                <a:lnTo>
                  <a:pt x="0" y="27369"/>
                </a:lnTo>
                <a:lnTo>
                  <a:pt x="0" y="23739"/>
                </a:lnTo>
                <a:lnTo>
                  <a:pt x="20248" y="694"/>
                </a:lnTo>
                <a:lnTo>
                  <a:pt x="237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6248" y="39882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23739" y="0"/>
                </a:moveTo>
                <a:lnTo>
                  <a:pt x="30999" y="0"/>
                </a:lnTo>
                <a:lnTo>
                  <a:pt x="34489" y="694"/>
                </a:lnTo>
                <a:lnTo>
                  <a:pt x="54738" y="23739"/>
                </a:lnTo>
                <a:lnTo>
                  <a:pt x="54738" y="30999"/>
                </a:lnTo>
                <a:lnTo>
                  <a:pt x="30999" y="54738"/>
                </a:lnTo>
                <a:lnTo>
                  <a:pt x="23739" y="54738"/>
                </a:lnTo>
                <a:lnTo>
                  <a:pt x="0" y="30999"/>
                </a:lnTo>
                <a:lnTo>
                  <a:pt x="0" y="27369"/>
                </a:lnTo>
                <a:lnTo>
                  <a:pt x="0" y="23739"/>
                </a:lnTo>
                <a:lnTo>
                  <a:pt x="20248" y="694"/>
                </a:lnTo>
                <a:lnTo>
                  <a:pt x="237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1132" y="39882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3740" y="0"/>
                </a:moveTo>
                <a:lnTo>
                  <a:pt x="30999" y="0"/>
                </a:lnTo>
                <a:lnTo>
                  <a:pt x="34489" y="694"/>
                </a:lnTo>
                <a:lnTo>
                  <a:pt x="54738" y="23739"/>
                </a:lnTo>
                <a:lnTo>
                  <a:pt x="54738" y="30999"/>
                </a:lnTo>
                <a:lnTo>
                  <a:pt x="30999" y="54738"/>
                </a:lnTo>
                <a:lnTo>
                  <a:pt x="23740" y="54738"/>
                </a:lnTo>
                <a:lnTo>
                  <a:pt x="0" y="30999"/>
                </a:lnTo>
                <a:lnTo>
                  <a:pt x="0" y="27369"/>
                </a:lnTo>
                <a:lnTo>
                  <a:pt x="0" y="23739"/>
                </a:lnTo>
                <a:lnTo>
                  <a:pt x="20248" y="694"/>
                </a:lnTo>
                <a:lnTo>
                  <a:pt x="237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71" y="39882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3739" y="0"/>
                </a:moveTo>
                <a:lnTo>
                  <a:pt x="30999" y="0"/>
                </a:lnTo>
                <a:lnTo>
                  <a:pt x="34489" y="694"/>
                </a:lnTo>
                <a:lnTo>
                  <a:pt x="54738" y="23739"/>
                </a:lnTo>
                <a:lnTo>
                  <a:pt x="54738" y="30999"/>
                </a:lnTo>
                <a:lnTo>
                  <a:pt x="30999" y="54738"/>
                </a:lnTo>
                <a:lnTo>
                  <a:pt x="23739" y="54738"/>
                </a:lnTo>
                <a:lnTo>
                  <a:pt x="0" y="30999"/>
                </a:lnTo>
                <a:lnTo>
                  <a:pt x="0" y="27369"/>
                </a:lnTo>
                <a:lnTo>
                  <a:pt x="0" y="23739"/>
                </a:lnTo>
                <a:lnTo>
                  <a:pt x="20248" y="694"/>
                </a:lnTo>
                <a:lnTo>
                  <a:pt x="237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1509" y="26586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23740" y="0"/>
                </a:moveTo>
                <a:lnTo>
                  <a:pt x="30999" y="0"/>
                </a:lnTo>
                <a:lnTo>
                  <a:pt x="34489" y="694"/>
                </a:lnTo>
                <a:lnTo>
                  <a:pt x="54738" y="23739"/>
                </a:lnTo>
                <a:lnTo>
                  <a:pt x="54738" y="30999"/>
                </a:lnTo>
                <a:lnTo>
                  <a:pt x="30999" y="54738"/>
                </a:lnTo>
                <a:lnTo>
                  <a:pt x="23740" y="54738"/>
                </a:lnTo>
                <a:lnTo>
                  <a:pt x="0" y="30999"/>
                </a:lnTo>
                <a:lnTo>
                  <a:pt x="0" y="27369"/>
                </a:lnTo>
                <a:lnTo>
                  <a:pt x="0" y="23739"/>
                </a:lnTo>
                <a:lnTo>
                  <a:pt x="20248" y="694"/>
                </a:lnTo>
                <a:lnTo>
                  <a:pt x="237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6248" y="26586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23739" y="0"/>
                </a:moveTo>
                <a:lnTo>
                  <a:pt x="30999" y="0"/>
                </a:lnTo>
                <a:lnTo>
                  <a:pt x="34489" y="694"/>
                </a:lnTo>
                <a:lnTo>
                  <a:pt x="54738" y="23739"/>
                </a:lnTo>
                <a:lnTo>
                  <a:pt x="54738" y="30999"/>
                </a:lnTo>
                <a:lnTo>
                  <a:pt x="30999" y="54738"/>
                </a:lnTo>
                <a:lnTo>
                  <a:pt x="23739" y="54738"/>
                </a:lnTo>
                <a:lnTo>
                  <a:pt x="0" y="30999"/>
                </a:lnTo>
                <a:lnTo>
                  <a:pt x="0" y="27369"/>
                </a:lnTo>
                <a:lnTo>
                  <a:pt x="0" y="23739"/>
                </a:lnTo>
                <a:lnTo>
                  <a:pt x="20248" y="694"/>
                </a:lnTo>
                <a:lnTo>
                  <a:pt x="237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1132" y="26586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3740" y="0"/>
                </a:moveTo>
                <a:lnTo>
                  <a:pt x="30999" y="0"/>
                </a:lnTo>
                <a:lnTo>
                  <a:pt x="34489" y="694"/>
                </a:lnTo>
                <a:lnTo>
                  <a:pt x="54738" y="23739"/>
                </a:lnTo>
                <a:lnTo>
                  <a:pt x="54738" y="30999"/>
                </a:lnTo>
                <a:lnTo>
                  <a:pt x="30999" y="54738"/>
                </a:lnTo>
                <a:lnTo>
                  <a:pt x="23740" y="54738"/>
                </a:lnTo>
                <a:lnTo>
                  <a:pt x="0" y="30999"/>
                </a:lnTo>
                <a:lnTo>
                  <a:pt x="0" y="27369"/>
                </a:lnTo>
                <a:lnTo>
                  <a:pt x="0" y="23739"/>
                </a:lnTo>
                <a:lnTo>
                  <a:pt x="20248" y="694"/>
                </a:lnTo>
                <a:lnTo>
                  <a:pt x="237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71" y="26586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3739" y="0"/>
                </a:moveTo>
                <a:lnTo>
                  <a:pt x="30999" y="0"/>
                </a:lnTo>
                <a:lnTo>
                  <a:pt x="34489" y="694"/>
                </a:lnTo>
                <a:lnTo>
                  <a:pt x="54738" y="23739"/>
                </a:lnTo>
                <a:lnTo>
                  <a:pt x="54738" y="30999"/>
                </a:lnTo>
                <a:lnTo>
                  <a:pt x="30999" y="54738"/>
                </a:lnTo>
                <a:lnTo>
                  <a:pt x="23739" y="54738"/>
                </a:lnTo>
                <a:lnTo>
                  <a:pt x="0" y="30999"/>
                </a:lnTo>
                <a:lnTo>
                  <a:pt x="0" y="27369"/>
                </a:lnTo>
                <a:lnTo>
                  <a:pt x="0" y="23739"/>
                </a:lnTo>
                <a:lnTo>
                  <a:pt x="20248" y="694"/>
                </a:lnTo>
                <a:lnTo>
                  <a:pt x="237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1509" y="13291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23740" y="0"/>
                </a:moveTo>
                <a:lnTo>
                  <a:pt x="30999" y="0"/>
                </a:lnTo>
                <a:lnTo>
                  <a:pt x="34489" y="694"/>
                </a:lnTo>
                <a:lnTo>
                  <a:pt x="54738" y="23740"/>
                </a:lnTo>
                <a:lnTo>
                  <a:pt x="54738" y="30999"/>
                </a:lnTo>
                <a:lnTo>
                  <a:pt x="30999" y="54738"/>
                </a:lnTo>
                <a:lnTo>
                  <a:pt x="23740" y="54738"/>
                </a:lnTo>
                <a:lnTo>
                  <a:pt x="0" y="30999"/>
                </a:lnTo>
                <a:lnTo>
                  <a:pt x="0" y="27369"/>
                </a:lnTo>
                <a:lnTo>
                  <a:pt x="0" y="23740"/>
                </a:lnTo>
                <a:lnTo>
                  <a:pt x="20248" y="694"/>
                </a:lnTo>
                <a:lnTo>
                  <a:pt x="237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6248" y="13291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23739" y="0"/>
                </a:moveTo>
                <a:lnTo>
                  <a:pt x="30999" y="0"/>
                </a:lnTo>
                <a:lnTo>
                  <a:pt x="34489" y="694"/>
                </a:lnTo>
                <a:lnTo>
                  <a:pt x="54738" y="23740"/>
                </a:lnTo>
                <a:lnTo>
                  <a:pt x="54738" y="30999"/>
                </a:lnTo>
                <a:lnTo>
                  <a:pt x="30999" y="54738"/>
                </a:lnTo>
                <a:lnTo>
                  <a:pt x="23739" y="54738"/>
                </a:lnTo>
                <a:lnTo>
                  <a:pt x="0" y="30999"/>
                </a:lnTo>
                <a:lnTo>
                  <a:pt x="0" y="27369"/>
                </a:lnTo>
                <a:lnTo>
                  <a:pt x="0" y="23740"/>
                </a:lnTo>
                <a:lnTo>
                  <a:pt x="20248" y="694"/>
                </a:lnTo>
                <a:lnTo>
                  <a:pt x="237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1132" y="13291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23740" y="0"/>
                </a:moveTo>
                <a:lnTo>
                  <a:pt x="30999" y="0"/>
                </a:lnTo>
                <a:lnTo>
                  <a:pt x="34489" y="694"/>
                </a:lnTo>
                <a:lnTo>
                  <a:pt x="54738" y="23740"/>
                </a:lnTo>
                <a:lnTo>
                  <a:pt x="54738" y="30999"/>
                </a:lnTo>
                <a:lnTo>
                  <a:pt x="30999" y="54738"/>
                </a:lnTo>
                <a:lnTo>
                  <a:pt x="23740" y="54738"/>
                </a:lnTo>
                <a:lnTo>
                  <a:pt x="0" y="30999"/>
                </a:lnTo>
                <a:lnTo>
                  <a:pt x="0" y="27369"/>
                </a:lnTo>
                <a:lnTo>
                  <a:pt x="0" y="23740"/>
                </a:lnTo>
                <a:lnTo>
                  <a:pt x="20248" y="694"/>
                </a:lnTo>
                <a:lnTo>
                  <a:pt x="237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71" y="13291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23739" y="0"/>
                </a:moveTo>
                <a:lnTo>
                  <a:pt x="30999" y="0"/>
                </a:lnTo>
                <a:lnTo>
                  <a:pt x="34489" y="694"/>
                </a:lnTo>
                <a:lnTo>
                  <a:pt x="54738" y="23740"/>
                </a:lnTo>
                <a:lnTo>
                  <a:pt x="54738" y="30999"/>
                </a:lnTo>
                <a:lnTo>
                  <a:pt x="30999" y="54738"/>
                </a:lnTo>
                <a:lnTo>
                  <a:pt x="23739" y="54738"/>
                </a:lnTo>
                <a:lnTo>
                  <a:pt x="0" y="30999"/>
                </a:lnTo>
                <a:lnTo>
                  <a:pt x="0" y="27369"/>
                </a:lnTo>
                <a:lnTo>
                  <a:pt x="0" y="23740"/>
                </a:lnTo>
                <a:lnTo>
                  <a:pt x="20248" y="694"/>
                </a:lnTo>
                <a:lnTo>
                  <a:pt x="237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1509" y="-4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23740" y="0"/>
                </a:moveTo>
                <a:lnTo>
                  <a:pt x="30999" y="0"/>
                </a:lnTo>
                <a:lnTo>
                  <a:pt x="34489" y="694"/>
                </a:lnTo>
                <a:lnTo>
                  <a:pt x="54738" y="23740"/>
                </a:lnTo>
                <a:lnTo>
                  <a:pt x="54738" y="30999"/>
                </a:lnTo>
                <a:lnTo>
                  <a:pt x="30999" y="54738"/>
                </a:lnTo>
                <a:lnTo>
                  <a:pt x="23740" y="54738"/>
                </a:lnTo>
                <a:lnTo>
                  <a:pt x="0" y="30999"/>
                </a:lnTo>
                <a:lnTo>
                  <a:pt x="0" y="27369"/>
                </a:lnTo>
                <a:lnTo>
                  <a:pt x="0" y="23740"/>
                </a:lnTo>
                <a:lnTo>
                  <a:pt x="20248" y="694"/>
                </a:lnTo>
                <a:lnTo>
                  <a:pt x="237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6248" y="-4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23739" y="0"/>
                </a:moveTo>
                <a:lnTo>
                  <a:pt x="30999" y="0"/>
                </a:lnTo>
                <a:lnTo>
                  <a:pt x="34489" y="694"/>
                </a:lnTo>
                <a:lnTo>
                  <a:pt x="54738" y="23740"/>
                </a:lnTo>
                <a:lnTo>
                  <a:pt x="54738" y="30999"/>
                </a:lnTo>
                <a:lnTo>
                  <a:pt x="30999" y="54738"/>
                </a:lnTo>
                <a:lnTo>
                  <a:pt x="23739" y="54738"/>
                </a:lnTo>
                <a:lnTo>
                  <a:pt x="0" y="30999"/>
                </a:lnTo>
                <a:lnTo>
                  <a:pt x="0" y="27369"/>
                </a:lnTo>
                <a:lnTo>
                  <a:pt x="0" y="23740"/>
                </a:lnTo>
                <a:lnTo>
                  <a:pt x="20248" y="694"/>
                </a:lnTo>
                <a:lnTo>
                  <a:pt x="237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1132" y="-4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23740" y="0"/>
                </a:moveTo>
                <a:lnTo>
                  <a:pt x="30999" y="0"/>
                </a:lnTo>
                <a:lnTo>
                  <a:pt x="34489" y="694"/>
                </a:lnTo>
                <a:lnTo>
                  <a:pt x="54738" y="23740"/>
                </a:lnTo>
                <a:lnTo>
                  <a:pt x="54738" y="30999"/>
                </a:lnTo>
                <a:lnTo>
                  <a:pt x="30999" y="54738"/>
                </a:lnTo>
                <a:lnTo>
                  <a:pt x="23740" y="54738"/>
                </a:lnTo>
                <a:lnTo>
                  <a:pt x="0" y="30999"/>
                </a:lnTo>
                <a:lnTo>
                  <a:pt x="0" y="27369"/>
                </a:lnTo>
                <a:lnTo>
                  <a:pt x="0" y="23740"/>
                </a:lnTo>
                <a:lnTo>
                  <a:pt x="20248" y="694"/>
                </a:lnTo>
                <a:lnTo>
                  <a:pt x="237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71" y="-4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23739" y="0"/>
                </a:moveTo>
                <a:lnTo>
                  <a:pt x="30999" y="0"/>
                </a:lnTo>
                <a:lnTo>
                  <a:pt x="34489" y="694"/>
                </a:lnTo>
                <a:lnTo>
                  <a:pt x="54738" y="23740"/>
                </a:lnTo>
                <a:lnTo>
                  <a:pt x="54738" y="30999"/>
                </a:lnTo>
                <a:lnTo>
                  <a:pt x="30999" y="54738"/>
                </a:lnTo>
                <a:lnTo>
                  <a:pt x="23739" y="54738"/>
                </a:lnTo>
                <a:lnTo>
                  <a:pt x="0" y="30999"/>
                </a:lnTo>
                <a:lnTo>
                  <a:pt x="0" y="27369"/>
                </a:lnTo>
                <a:lnTo>
                  <a:pt x="0" y="23740"/>
                </a:lnTo>
                <a:lnTo>
                  <a:pt x="20248" y="694"/>
                </a:lnTo>
                <a:lnTo>
                  <a:pt x="237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6826" y="767169"/>
            <a:ext cx="111135" cy="11030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1173" y="767169"/>
            <a:ext cx="111134" cy="11030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4932" y="767169"/>
            <a:ext cx="111135" cy="11030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9276" y="767169"/>
            <a:ext cx="111135" cy="110305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27" name="object 27"/>
            <p:cNvSpPr/>
            <p:nvPr/>
          </p:nvSpPr>
          <p:spPr>
            <a:xfrm>
              <a:off x="16034613" y="8036301"/>
              <a:ext cx="2253615" cy="2251075"/>
            </a:xfrm>
            <a:custGeom>
              <a:avLst/>
              <a:gdLst/>
              <a:ahLst/>
              <a:cxnLst/>
              <a:rect l="l" t="t" r="r" b="b"/>
              <a:pathLst>
                <a:path w="2253615" h="2251075">
                  <a:moveTo>
                    <a:pt x="50165" y="2250697"/>
                  </a:moveTo>
                  <a:lnTo>
                    <a:pt x="0" y="2250697"/>
                  </a:lnTo>
                  <a:lnTo>
                    <a:pt x="3492" y="2211555"/>
                  </a:lnTo>
                  <a:lnTo>
                    <a:pt x="8856" y="2162518"/>
                  </a:lnTo>
                  <a:lnTo>
                    <a:pt x="15190" y="2113670"/>
                  </a:lnTo>
                  <a:lnTo>
                    <a:pt x="22494" y="2065018"/>
                  </a:lnTo>
                  <a:lnTo>
                    <a:pt x="30765" y="2016568"/>
                  </a:lnTo>
                  <a:lnTo>
                    <a:pt x="40004" y="1968328"/>
                  </a:lnTo>
                  <a:lnTo>
                    <a:pt x="50207" y="1920304"/>
                  </a:lnTo>
                  <a:lnTo>
                    <a:pt x="61374" y="1872504"/>
                  </a:lnTo>
                  <a:lnTo>
                    <a:pt x="73504" y="1824933"/>
                  </a:lnTo>
                  <a:lnTo>
                    <a:pt x="86594" y="1777599"/>
                  </a:lnTo>
                  <a:lnTo>
                    <a:pt x="100645" y="1730508"/>
                  </a:lnTo>
                  <a:lnTo>
                    <a:pt x="115653" y="1683667"/>
                  </a:lnTo>
                  <a:lnTo>
                    <a:pt x="131618" y="1637084"/>
                  </a:lnTo>
                  <a:lnTo>
                    <a:pt x="148539" y="1590764"/>
                  </a:lnTo>
                  <a:lnTo>
                    <a:pt x="166414" y="1544714"/>
                  </a:lnTo>
                  <a:lnTo>
                    <a:pt x="185242" y="1498942"/>
                  </a:lnTo>
                  <a:lnTo>
                    <a:pt x="205312" y="1452793"/>
                  </a:lnTo>
                  <a:lnTo>
                    <a:pt x="226269" y="1407148"/>
                  </a:lnTo>
                  <a:lnTo>
                    <a:pt x="248108" y="1362013"/>
                  </a:lnTo>
                  <a:lnTo>
                    <a:pt x="270826" y="1317394"/>
                  </a:lnTo>
                  <a:lnTo>
                    <a:pt x="294418" y="1273299"/>
                  </a:lnTo>
                  <a:lnTo>
                    <a:pt x="318880" y="1229734"/>
                  </a:lnTo>
                  <a:lnTo>
                    <a:pt x="344208" y="1186705"/>
                  </a:lnTo>
                  <a:lnTo>
                    <a:pt x="370397" y="1144218"/>
                  </a:lnTo>
                  <a:lnTo>
                    <a:pt x="397443" y="1102281"/>
                  </a:lnTo>
                  <a:lnTo>
                    <a:pt x="425341" y="1060898"/>
                  </a:lnTo>
                  <a:lnTo>
                    <a:pt x="454088" y="1020078"/>
                  </a:lnTo>
                  <a:lnTo>
                    <a:pt x="483679" y="979826"/>
                  </a:lnTo>
                  <a:lnTo>
                    <a:pt x="514110" y="940148"/>
                  </a:lnTo>
                  <a:lnTo>
                    <a:pt x="545377" y="901052"/>
                  </a:lnTo>
                  <a:lnTo>
                    <a:pt x="577475" y="862543"/>
                  </a:lnTo>
                  <a:lnTo>
                    <a:pt x="610400" y="824628"/>
                  </a:lnTo>
                  <a:lnTo>
                    <a:pt x="644217" y="787239"/>
                  </a:lnTo>
                  <a:lnTo>
                    <a:pt x="678713" y="750605"/>
                  </a:lnTo>
                  <a:lnTo>
                    <a:pt x="714093" y="714511"/>
                  </a:lnTo>
                  <a:lnTo>
                    <a:pt x="750188" y="679130"/>
                  </a:lnTo>
                  <a:lnTo>
                    <a:pt x="786894" y="644563"/>
                  </a:lnTo>
                  <a:lnTo>
                    <a:pt x="824207" y="610813"/>
                  </a:lnTo>
                  <a:lnTo>
                    <a:pt x="862120" y="577886"/>
                  </a:lnTo>
                  <a:lnTo>
                    <a:pt x="900626" y="545785"/>
                  </a:lnTo>
                  <a:lnTo>
                    <a:pt x="939719" y="514514"/>
                  </a:lnTo>
                  <a:lnTo>
                    <a:pt x="979393" y="484079"/>
                  </a:lnTo>
                  <a:lnTo>
                    <a:pt x="1019641" y="454483"/>
                  </a:lnTo>
                  <a:lnTo>
                    <a:pt x="1060458" y="425730"/>
                  </a:lnTo>
                  <a:lnTo>
                    <a:pt x="1101836" y="397826"/>
                  </a:lnTo>
                  <a:lnTo>
                    <a:pt x="1143770" y="370774"/>
                  </a:lnTo>
                  <a:lnTo>
                    <a:pt x="1186253" y="344578"/>
                  </a:lnTo>
                  <a:lnTo>
                    <a:pt x="1229278" y="319244"/>
                  </a:lnTo>
                  <a:lnTo>
                    <a:pt x="1272840" y="294774"/>
                  </a:lnTo>
                  <a:lnTo>
                    <a:pt x="1316933" y="271175"/>
                  </a:lnTo>
                  <a:lnTo>
                    <a:pt x="1361548" y="248449"/>
                  </a:lnTo>
                  <a:lnTo>
                    <a:pt x="1406682" y="226602"/>
                  </a:lnTo>
                  <a:lnTo>
                    <a:pt x="1452326" y="205637"/>
                  </a:lnTo>
                  <a:lnTo>
                    <a:pt x="1498475" y="185559"/>
                  </a:lnTo>
                  <a:lnTo>
                    <a:pt x="1544254" y="166725"/>
                  </a:lnTo>
                  <a:lnTo>
                    <a:pt x="1590311" y="148843"/>
                  </a:lnTo>
                  <a:lnTo>
                    <a:pt x="1636639" y="131917"/>
                  </a:lnTo>
                  <a:lnTo>
                    <a:pt x="1683230" y="115946"/>
                  </a:lnTo>
                  <a:lnTo>
                    <a:pt x="1730079" y="100933"/>
                  </a:lnTo>
                  <a:lnTo>
                    <a:pt x="1777178" y="86879"/>
                  </a:lnTo>
                  <a:lnTo>
                    <a:pt x="1824520" y="73785"/>
                  </a:lnTo>
                  <a:lnTo>
                    <a:pt x="1872100" y="61653"/>
                  </a:lnTo>
                  <a:lnTo>
                    <a:pt x="1919909" y="50483"/>
                  </a:lnTo>
                  <a:lnTo>
                    <a:pt x="1967942" y="40277"/>
                  </a:lnTo>
                  <a:lnTo>
                    <a:pt x="2016192" y="31037"/>
                  </a:lnTo>
                  <a:lnTo>
                    <a:pt x="2064651" y="22764"/>
                  </a:lnTo>
                  <a:lnTo>
                    <a:pt x="2113314" y="15460"/>
                  </a:lnTo>
                  <a:lnTo>
                    <a:pt x="2162173" y="9124"/>
                  </a:lnTo>
                  <a:lnTo>
                    <a:pt x="2211222" y="3760"/>
                  </a:lnTo>
                  <a:lnTo>
                    <a:pt x="2253377" y="0"/>
                  </a:lnTo>
                  <a:lnTo>
                    <a:pt x="2253377" y="50267"/>
                  </a:lnTo>
                  <a:lnTo>
                    <a:pt x="2234810" y="51773"/>
                  </a:lnTo>
                  <a:lnTo>
                    <a:pt x="2185449" y="56797"/>
                  </a:lnTo>
                  <a:lnTo>
                    <a:pt x="2136282" y="62822"/>
                  </a:lnTo>
                  <a:lnTo>
                    <a:pt x="2087314" y="69848"/>
                  </a:lnTo>
                  <a:lnTo>
                    <a:pt x="2038554" y="77872"/>
                  </a:lnTo>
                  <a:lnTo>
                    <a:pt x="1990008" y="86894"/>
                  </a:lnTo>
                  <a:lnTo>
                    <a:pt x="1941684" y="96911"/>
                  </a:lnTo>
                  <a:lnTo>
                    <a:pt x="1893588" y="107923"/>
                  </a:lnTo>
                  <a:lnTo>
                    <a:pt x="1845728" y="119928"/>
                  </a:lnTo>
                  <a:lnTo>
                    <a:pt x="1798112" y="132924"/>
                  </a:lnTo>
                  <a:lnTo>
                    <a:pt x="1750745" y="146911"/>
                  </a:lnTo>
                  <a:lnTo>
                    <a:pt x="1703636" y="161885"/>
                  </a:lnTo>
                  <a:lnTo>
                    <a:pt x="1656791" y="177847"/>
                  </a:lnTo>
                  <a:lnTo>
                    <a:pt x="1610218" y="194793"/>
                  </a:lnTo>
                  <a:lnTo>
                    <a:pt x="1563924" y="212724"/>
                  </a:lnTo>
                  <a:lnTo>
                    <a:pt x="1517916" y="231638"/>
                  </a:lnTo>
                  <a:lnTo>
                    <a:pt x="1470203" y="252422"/>
                  </a:lnTo>
                  <a:lnTo>
                    <a:pt x="1423041" y="274176"/>
                  </a:lnTo>
                  <a:lnTo>
                    <a:pt x="1376436" y="296893"/>
                  </a:lnTo>
                  <a:lnTo>
                    <a:pt x="1330398" y="320568"/>
                  </a:lnTo>
                  <a:lnTo>
                    <a:pt x="1284932" y="345198"/>
                  </a:lnTo>
                  <a:lnTo>
                    <a:pt x="1240046" y="370776"/>
                  </a:lnTo>
                  <a:lnTo>
                    <a:pt x="1195748" y="397298"/>
                  </a:lnTo>
                  <a:lnTo>
                    <a:pt x="1152046" y="424758"/>
                  </a:lnTo>
                  <a:lnTo>
                    <a:pt x="1108945" y="453152"/>
                  </a:lnTo>
                  <a:lnTo>
                    <a:pt x="1066455" y="482475"/>
                  </a:lnTo>
                  <a:lnTo>
                    <a:pt x="1024582" y="512722"/>
                  </a:lnTo>
                  <a:lnTo>
                    <a:pt x="983334" y="543887"/>
                  </a:lnTo>
                  <a:lnTo>
                    <a:pt x="942717" y="575966"/>
                  </a:lnTo>
                  <a:lnTo>
                    <a:pt x="902741" y="608954"/>
                  </a:lnTo>
                  <a:lnTo>
                    <a:pt x="863411" y="642846"/>
                  </a:lnTo>
                  <a:lnTo>
                    <a:pt x="824735" y="677637"/>
                  </a:lnTo>
                  <a:lnTo>
                    <a:pt x="786721" y="713321"/>
                  </a:lnTo>
                  <a:lnTo>
                    <a:pt x="749377" y="749894"/>
                  </a:lnTo>
                  <a:lnTo>
                    <a:pt x="712742" y="787313"/>
                  </a:lnTo>
                  <a:lnTo>
                    <a:pt x="677136" y="825253"/>
                  </a:lnTo>
                  <a:lnTo>
                    <a:pt x="642353" y="863928"/>
                  </a:lnTo>
                  <a:lnTo>
                    <a:pt x="608470" y="903258"/>
                  </a:lnTo>
                  <a:lnTo>
                    <a:pt x="575490" y="943235"/>
                  </a:lnTo>
                  <a:lnTo>
                    <a:pt x="543418" y="983851"/>
                  </a:lnTo>
                  <a:lnTo>
                    <a:pt x="512260" y="1025099"/>
                  </a:lnTo>
                  <a:lnTo>
                    <a:pt x="482020" y="1066972"/>
                  </a:lnTo>
                  <a:lnTo>
                    <a:pt x="452704" y="1109463"/>
                  </a:lnTo>
                  <a:lnTo>
                    <a:pt x="424315" y="1152563"/>
                  </a:lnTo>
                  <a:lnTo>
                    <a:pt x="396860" y="1196266"/>
                  </a:lnTo>
                  <a:lnTo>
                    <a:pt x="370344" y="1240564"/>
                  </a:lnTo>
                  <a:lnTo>
                    <a:pt x="344770" y="1285449"/>
                  </a:lnTo>
                  <a:lnTo>
                    <a:pt x="320144" y="1330915"/>
                  </a:lnTo>
                  <a:lnTo>
                    <a:pt x="296471" y="1376954"/>
                  </a:lnTo>
                  <a:lnTo>
                    <a:pt x="273756" y="1423558"/>
                  </a:lnTo>
                  <a:lnTo>
                    <a:pt x="252004" y="1470720"/>
                  </a:lnTo>
                  <a:lnTo>
                    <a:pt x="231220" y="1518433"/>
                  </a:lnTo>
                  <a:lnTo>
                    <a:pt x="212315" y="1564433"/>
                  </a:lnTo>
                  <a:lnTo>
                    <a:pt x="194392" y="1610720"/>
                  </a:lnTo>
                  <a:lnTo>
                    <a:pt x="177452" y="1657285"/>
                  </a:lnTo>
                  <a:lnTo>
                    <a:pt x="161498" y="1704121"/>
                  </a:lnTo>
                  <a:lnTo>
                    <a:pt x="146531" y="1751222"/>
                  </a:lnTo>
                  <a:lnTo>
                    <a:pt x="132551" y="1798580"/>
                  </a:lnTo>
                  <a:lnTo>
                    <a:pt x="119561" y="1846188"/>
                  </a:lnTo>
                  <a:lnTo>
                    <a:pt x="107562" y="1894039"/>
                  </a:lnTo>
                  <a:lnTo>
                    <a:pt x="96554" y="1942125"/>
                  </a:lnTo>
                  <a:lnTo>
                    <a:pt x="86541" y="1990440"/>
                  </a:lnTo>
                  <a:lnTo>
                    <a:pt x="77522" y="2038975"/>
                  </a:lnTo>
                  <a:lnTo>
                    <a:pt x="69500" y="2087725"/>
                  </a:lnTo>
                  <a:lnTo>
                    <a:pt x="62475" y="2136681"/>
                  </a:lnTo>
                  <a:lnTo>
                    <a:pt x="56450" y="2185836"/>
                  </a:lnTo>
                  <a:lnTo>
                    <a:pt x="51425" y="2235184"/>
                  </a:lnTo>
                  <a:lnTo>
                    <a:pt x="50165" y="22506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40990" y="8442740"/>
              <a:ext cx="1847009" cy="184424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7749749" y="9762514"/>
              <a:ext cx="486409" cy="479425"/>
            </a:xfrm>
            <a:custGeom>
              <a:avLst/>
              <a:gdLst/>
              <a:ahLst/>
              <a:cxnLst/>
              <a:rect l="l" t="t" r="r" b="b"/>
              <a:pathLst>
                <a:path w="486409" h="479425">
                  <a:moveTo>
                    <a:pt x="57823" y="446468"/>
                  </a:moveTo>
                  <a:lnTo>
                    <a:pt x="32740" y="421398"/>
                  </a:lnTo>
                  <a:lnTo>
                    <a:pt x="25069" y="421398"/>
                  </a:lnTo>
                  <a:lnTo>
                    <a:pt x="0" y="446468"/>
                  </a:lnTo>
                  <a:lnTo>
                    <a:pt x="0" y="454139"/>
                  </a:lnTo>
                  <a:lnTo>
                    <a:pt x="25069" y="479221"/>
                  </a:lnTo>
                  <a:lnTo>
                    <a:pt x="32740" y="479221"/>
                  </a:lnTo>
                  <a:lnTo>
                    <a:pt x="57823" y="454139"/>
                  </a:lnTo>
                  <a:lnTo>
                    <a:pt x="57823" y="450303"/>
                  </a:lnTo>
                  <a:lnTo>
                    <a:pt x="57823" y="446468"/>
                  </a:lnTo>
                  <a:close/>
                </a:path>
                <a:path w="486409" h="479425">
                  <a:moveTo>
                    <a:pt x="57823" y="306006"/>
                  </a:moveTo>
                  <a:lnTo>
                    <a:pt x="32740" y="280924"/>
                  </a:lnTo>
                  <a:lnTo>
                    <a:pt x="25069" y="280924"/>
                  </a:lnTo>
                  <a:lnTo>
                    <a:pt x="0" y="306006"/>
                  </a:lnTo>
                  <a:lnTo>
                    <a:pt x="0" y="313677"/>
                  </a:lnTo>
                  <a:lnTo>
                    <a:pt x="25069" y="338759"/>
                  </a:lnTo>
                  <a:lnTo>
                    <a:pt x="32740" y="338759"/>
                  </a:lnTo>
                  <a:lnTo>
                    <a:pt x="57823" y="313677"/>
                  </a:lnTo>
                  <a:lnTo>
                    <a:pt x="57823" y="309841"/>
                  </a:lnTo>
                  <a:lnTo>
                    <a:pt x="57823" y="306006"/>
                  </a:lnTo>
                  <a:close/>
                </a:path>
                <a:path w="486409" h="479425">
                  <a:moveTo>
                    <a:pt x="57823" y="165544"/>
                  </a:moveTo>
                  <a:lnTo>
                    <a:pt x="32740" y="140462"/>
                  </a:lnTo>
                  <a:lnTo>
                    <a:pt x="25069" y="140462"/>
                  </a:lnTo>
                  <a:lnTo>
                    <a:pt x="0" y="165544"/>
                  </a:lnTo>
                  <a:lnTo>
                    <a:pt x="0" y="173215"/>
                  </a:lnTo>
                  <a:lnTo>
                    <a:pt x="25069" y="198297"/>
                  </a:lnTo>
                  <a:lnTo>
                    <a:pt x="32740" y="198297"/>
                  </a:lnTo>
                  <a:lnTo>
                    <a:pt x="57823" y="173215"/>
                  </a:lnTo>
                  <a:lnTo>
                    <a:pt x="57823" y="169379"/>
                  </a:lnTo>
                  <a:lnTo>
                    <a:pt x="57823" y="165544"/>
                  </a:lnTo>
                  <a:close/>
                </a:path>
                <a:path w="486409" h="479425">
                  <a:moveTo>
                    <a:pt x="57823" y="25082"/>
                  </a:moveTo>
                  <a:lnTo>
                    <a:pt x="32740" y="0"/>
                  </a:lnTo>
                  <a:lnTo>
                    <a:pt x="25069" y="0"/>
                  </a:lnTo>
                  <a:lnTo>
                    <a:pt x="0" y="25082"/>
                  </a:lnTo>
                  <a:lnTo>
                    <a:pt x="0" y="32753"/>
                  </a:lnTo>
                  <a:lnTo>
                    <a:pt x="25069" y="57835"/>
                  </a:lnTo>
                  <a:lnTo>
                    <a:pt x="32740" y="57835"/>
                  </a:lnTo>
                  <a:lnTo>
                    <a:pt x="57823" y="32753"/>
                  </a:lnTo>
                  <a:lnTo>
                    <a:pt x="57823" y="28917"/>
                  </a:lnTo>
                  <a:lnTo>
                    <a:pt x="57823" y="25082"/>
                  </a:lnTo>
                  <a:close/>
                </a:path>
                <a:path w="486409" h="479425">
                  <a:moveTo>
                    <a:pt x="200723" y="446468"/>
                  </a:moveTo>
                  <a:lnTo>
                    <a:pt x="175641" y="421398"/>
                  </a:lnTo>
                  <a:lnTo>
                    <a:pt x="167970" y="421398"/>
                  </a:lnTo>
                  <a:lnTo>
                    <a:pt x="142887" y="446468"/>
                  </a:lnTo>
                  <a:lnTo>
                    <a:pt x="142887" y="454139"/>
                  </a:lnTo>
                  <a:lnTo>
                    <a:pt x="167970" y="479221"/>
                  </a:lnTo>
                  <a:lnTo>
                    <a:pt x="175641" y="479221"/>
                  </a:lnTo>
                  <a:lnTo>
                    <a:pt x="200723" y="454139"/>
                  </a:lnTo>
                  <a:lnTo>
                    <a:pt x="200723" y="450303"/>
                  </a:lnTo>
                  <a:lnTo>
                    <a:pt x="200723" y="446468"/>
                  </a:lnTo>
                  <a:close/>
                </a:path>
                <a:path w="486409" h="479425">
                  <a:moveTo>
                    <a:pt x="200723" y="306006"/>
                  </a:moveTo>
                  <a:lnTo>
                    <a:pt x="175641" y="280924"/>
                  </a:lnTo>
                  <a:lnTo>
                    <a:pt x="167970" y="280924"/>
                  </a:lnTo>
                  <a:lnTo>
                    <a:pt x="142887" y="306006"/>
                  </a:lnTo>
                  <a:lnTo>
                    <a:pt x="142887" y="313677"/>
                  </a:lnTo>
                  <a:lnTo>
                    <a:pt x="167970" y="338759"/>
                  </a:lnTo>
                  <a:lnTo>
                    <a:pt x="175641" y="338759"/>
                  </a:lnTo>
                  <a:lnTo>
                    <a:pt x="200723" y="313677"/>
                  </a:lnTo>
                  <a:lnTo>
                    <a:pt x="200723" y="309841"/>
                  </a:lnTo>
                  <a:lnTo>
                    <a:pt x="200723" y="306006"/>
                  </a:lnTo>
                  <a:close/>
                </a:path>
                <a:path w="486409" h="479425">
                  <a:moveTo>
                    <a:pt x="200723" y="165544"/>
                  </a:moveTo>
                  <a:lnTo>
                    <a:pt x="175641" y="140462"/>
                  </a:lnTo>
                  <a:lnTo>
                    <a:pt x="167970" y="140462"/>
                  </a:lnTo>
                  <a:lnTo>
                    <a:pt x="142887" y="165544"/>
                  </a:lnTo>
                  <a:lnTo>
                    <a:pt x="142887" y="173215"/>
                  </a:lnTo>
                  <a:lnTo>
                    <a:pt x="167970" y="198297"/>
                  </a:lnTo>
                  <a:lnTo>
                    <a:pt x="175641" y="198297"/>
                  </a:lnTo>
                  <a:lnTo>
                    <a:pt x="200723" y="173215"/>
                  </a:lnTo>
                  <a:lnTo>
                    <a:pt x="200723" y="169379"/>
                  </a:lnTo>
                  <a:lnTo>
                    <a:pt x="200723" y="165544"/>
                  </a:lnTo>
                  <a:close/>
                </a:path>
                <a:path w="486409" h="479425">
                  <a:moveTo>
                    <a:pt x="200723" y="25082"/>
                  </a:moveTo>
                  <a:lnTo>
                    <a:pt x="175641" y="0"/>
                  </a:lnTo>
                  <a:lnTo>
                    <a:pt x="167970" y="0"/>
                  </a:lnTo>
                  <a:lnTo>
                    <a:pt x="142887" y="25082"/>
                  </a:lnTo>
                  <a:lnTo>
                    <a:pt x="142887" y="32753"/>
                  </a:lnTo>
                  <a:lnTo>
                    <a:pt x="167970" y="57835"/>
                  </a:lnTo>
                  <a:lnTo>
                    <a:pt x="175641" y="57835"/>
                  </a:lnTo>
                  <a:lnTo>
                    <a:pt x="200723" y="32753"/>
                  </a:lnTo>
                  <a:lnTo>
                    <a:pt x="200723" y="28917"/>
                  </a:lnTo>
                  <a:lnTo>
                    <a:pt x="200723" y="25082"/>
                  </a:lnTo>
                  <a:close/>
                </a:path>
                <a:path w="486409" h="479425">
                  <a:moveTo>
                    <a:pt x="343471" y="446468"/>
                  </a:moveTo>
                  <a:lnTo>
                    <a:pt x="318389" y="421398"/>
                  </a:lnTo>
                  <a:lnTo>
                    <a:pt x="310718" y="421398"/>
                  </a:lnTo>
                  <a:lnTo>
                    <a:pt x="285635" y="446468"/>
                  </a:lnTo>
                  <a:lnTo>
                    <a:pt x="285635" y="454139"/>
                  </a:lnTo>
                  <a:lnTo>
                    <a:pt x="310718" y="479221"/>
                  </a:lnTo>
                  <a:lnTo>
                    <a:pt x="318389" y="479221"/>
                  </a:lnTo>
                  <a:lnTo>
                    <a:pt x="343471" y="454139"/>
                  </a:lnTo>
                  <a:lnTo>
                    <a:pt x="343471" y="450303"/>
                  </a:lnTo>
                  <a:lnTo>
                    <a:pt x="343471" y="446468"/>
                  </a:lnTo>
                  <a:close/>
                </a:path>
                <a:path w="486409" h="479425">
                  <a:moveTo>
                    <a:pt x="343471" y="306006"/>
                  </a:moveTo>
                  <a:lnTo>
                    <a:pt x="318389" y="280924"/>
                  </a:lnTo>
                  <a:lnTo>
                    <a:pt x="310718" y="280924"/>
                  </a:lnTo>
                  <a:lnTo>
                    <a:pt x="285635" y="306006"/>
                  </a:lnTo>
                  <a:lnTo>
                    <a:pt x="285635" y="313677"/>
                  </a:lnTo>
                  <a:lnTo>
                    <a:pt x="310718" y="338759"/>
                  </a:lnTo>
                  <a:lnTo>
                    <a:pt x="318389" y="338759"/>
                  </a:lnTo>
                  <a:lnTo>
                    <a:pt x="343471" y="313677"/>
                  </a:lnTo>
                  <a:lnTo>
                    <a:pt x="343471" y="309841"/>
                  </a:lnTo>
                  <a:lnTo>
                    <a:pt x="343471" y="306006"/>
                  </a:lnTo>
                  <a:close/>
                </a:path>
                <a:path w="486409" h="479425">
                  <a:moveTo>
                    <a:pt x="343471" y="165544"/>
                  </a:moveTo>
                  <a:lnTo>
                    <a:pt x="318389" y="140462"/>
                  </a:lnTo>
                  <a:lnTo>
                    <a:pt x="310718" y="140462"/>
                  </a:lnTo>
                  <a:lnTo>
                    <a:pt x="285635" y="165544"/>
                  </a:lnTo>
                  <a:lnTo>
                    <a:pt x="285635" y="173215"/>
                  </a:lnTo>
                  <a:lnTo>
                    <a:pt x="310718" y="198297"/>
                  </a:lnTo>
                  <a:lnTo>
                    <a:pt x="318389" y="198297"/>
                  </a:lnTo>
                  <a:lnTo>
                    <a:pt x="343471" y="173215"/>
                  </a:lnTo>
                  <a:lnTo>
                    <a:pt x="343471" y="169379"/>
                  </a:lnTo>
                  <a:lnTo>
                    <a:pt x="343471" y="165544"/>
                  </a:lnTo>
                  <a:close/>
                </a:path>
                <a:path w="486409" h="479425">
                  <a:moveTo>
                    <a:pt x="343471" y="25082"/>
                  </a:moveTo>
                  <a:lnTo>
                    <a:pt x="318389" y="0"/>
                  </a:lnTo>
                  <a:lnTo>
                    <a:pt x="310718" y="0"/>
                  </a:lnTo>
                  <a:lnTo>
                    <a:pt x="285635" y="25082"/>
                  </a:lnTo>
                  <a:lnTo>
                    <a:pt x="285635" y="32753"/>
                  </a:lnTo>
                  <a:lnTo>
                    <a:pt x="310718" y="57835"/>
                  </a:lnTo>
                  <a:lnTo>
                    <a:pt x="318389" y="57835"/>
                  </a:lnTo>
                  <a:lnTo>
                    <a:pt x="343471" y="32753"/>
                  </a:lnTo>
                  <a:lnTo>
                    <a:pt x="343471" y="28917"/>
                  </a:lnTo>
                  <a:lnTo>
                    <a:pt x="343471" y="25082"/>
                  </a:lnTo>
                  <a:close/>
                </a:path>
                <a:path w="486409" h="479425">
                  <a:moveTo>
                    <a:pt x="486371" y="446468"/>
                  </a:moveTo>
                  <a:lnTo>
                    <a:pt x="461289" y="421398"/>
                  </a:lnTo>
                  <a:lnTo>
                    <a:pt x="453618" y="421398"/>
                  </a:lnTo>
                  <a:lnTo>
                    <a:pt x="428536" y="446468"/>
                  </a:lnTo>
                  <a:lnTo>
                    <a:pt x="428536" y="454139"/>
                  </a:lnTo>
                  <a:lnTo>
                    <a:pt x="453618" y="479221"/>
                  </a:lnTo>
                  <a:lnTo>
                    <a:pt x="461289" y="479221"/>
                  </a:lnTo>
                  <a:lnTo>
                    <a:pt x="486371" y="454139"/>
                  </a:lnTo>
                  <a:lnTo>
                    <a:pt x="486371" y="450303"/>
                  </a:lnTo>
                  <a:lnTo>
                    <a:pt x="486371" y="446468"/>
                  </a:lnTo>
                  <a:close/>
                </a:path>
                <a:path w="486409" h="479425">
                  <a:moveTo>
                    <a:pt x="486371" y="306006"/>
                  </a:moveTo>
                  <a:lnTo>
                    <a:pt x="461289" y="280924"/>
                  </a:lnTo>
                  <a:lnTo>
                    <a:pt x="453618" y="280924"/>
                  </a:lnTo>
                  <a:lnTo>
                    <a:pt x="428536" y="306006"/>
                  </a:lnTo>
                  <a:lnTo>
                    <a:pt x="428536" y="313677"/>
                  </a:lnTo>
                  <a:lnTo>
                    <a:pt x="453618" y="338759"/>
                  </a:lnTo>
                  <a:lnTo>
                    <a:pt x="461289" y="338759"/>
                  </a:lnTo>
                  <a:lnTo>
                    <a:pt x="486371" y="313677"/>
                  </a:lnTo>
                  <a:lnTo>
                    <a:pt x="486371" y="309841"/>
                  </a:lnTo>
                  <a:lnTo>
                    <a:pt x="486371" y="306006"/>
                  </a:lnTo>
                  <a:close/>
                </a:path>
                <a:path w="486409" h="479425">
                  <a:moveTo>
                    <a:pt x="486371" y="165544"/>
                  </a:moveTo>
                  <a:lnTo>
                    <a:pt x="461289" y="140462"/>
                  </a:lnTo>
                  <a:lnTo>
                    <a:pt x="453618" y="140462"/>
                  </a:lnTo>
                  <a:lnTo>
                    <a:pt x="428536" y="165544"/>
                  </a:lnTo>
                  <a:lnTo>
                    <a:pt x="428536" y="173215"/>
                  </a:lnTo>
                  <a:lnTo>
                    <a:pt x="453618" y="198297"/>
                  </a:lnTo>
                  <a:lnTo>
                    <a:pt x="461289" y="198297"/>
                  </a:lnTo>
                  <a:lnTo>
                    <a:pt x="486371" y="173215"/>
                  </a:lnTo>
                  <a:lnTo>
                    <a:pt x="486371" y="169379"/>
                  </a:lnTo>
                  <a:lnTo>
                    <a:pt x="486371" y="165544"/>
                  </a:lnTo>
                  <a:close/>
                </a:path>
                <a:path w="486409" h="479425">
                  <a:moveTo>
                    <a:pt x="486371" y="25082"/>
                  </a:moveTo>
                  <a:lnTo>
                    <a:pt x="461289" y="0"/>
                  </a:lnTo>
                  <a:lnTo>
                    <a:pt x="453618" y="0"/>
                  </a:lnTo>
                  <a:lnTo>
                    <a:pt x="428536" y="25082"/>
                  </a:lnTo>
                  <a:lnTo>
                    <a:pt x="428536" y="32753"/>
                  </a:lnTo>
                  <a:lnTo>
                    <a:pt x="453618" y="57835"/>
                  </a:lnTo>
                  <a:lnTo>
                    <a:pt x="461289" y="57835"/>
                  </a:lnTo>
                  <a:lnTo>
                    <a:pt x="486371" y="32753"/>
                  </a:lnTo>
                  <a:lnTo>
                    <a:pt x="486371" y="28917"/>
                  </a:lnTo>
                  <a:lnTo>
                    <a:pt x="486371" y="25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24615" y="9314663"/>
              <a:ext cx="117410" cy="11653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05269" y="9314663"/>
              <a:ext cx="117409" cy="11653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65411" y="9314663"/>
              <a:ext cx="117411" cy="11653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46068" y="9314663"/>
              <a:ext cx="117411" cy="11653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8287999" cy="1028511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41363" y="144558"/>
              <a:ext cx="1838324" cy="74294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788044" y="1694953"/>
              <a:ext cx="5043170" cy="47625"/>
            </a:xfrm>
            <a:custGeom>
              <a:avLst/>
              <a:gdLst/>
              <a:ahLst/>
              <a:cxnLst/>
              <a:rect l="l" t="t" r="r" b="b"/>
              <a:pathLst>
                <a:path w="5043170" h="47625">
                  <a:moveTo>
                    <a:pt x="5042744" y="47625"/>
                  </a:moveTo>
                  <a:lnTo>
                    <a:pt x="0" y="47625"/>
                  </a:lnTo>
                  <a:lnTo>
                    <a:pt x="0" y="0"/>
                  </a:lnTo>
                  <a:lnTo>
                    <a:pt x="5042744" y="0"/>
                  </a:lnTo>
                  <a:lnTo>
                    <a:pt x="5042744" y="47625"/>
                  </a:lnTo>
                  <a:close/>
                </a:path>
              </a:pathLst>
            </a:custGeom>
            <a:solidFill>
              <a:srgbClr val="FFFFFF">
                <a:alpha val="7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571803" y="1074127"/>
            <a:ext cx="7477125" cy="822960"/>
          </a:xfrm>
          <a:prstGeom prst="rect">
            <a:avLst/>
          </a:prstGeom>
          <a:solidFill>
            <a:srgbClr val="FFFFFF">
              <a:alpha val="23999"/>
            </a:srgbClr>
          </a:solidFill>
        </p:spPr>
        <p:txBody>
          <a:bodyPr vert="horz" wrap="square" lIns="0" tIns="1092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60"/>
              </a:spcBef>
            </a:pPr>
            <a:r>
              <a:rPr sz="3800" b="1" spc="114" dirty="0">
                <a:solidFill>
                  <a:srgbClr val="FFFFFF"/>
                </a:solidFill>
                <a:latin typeface="Times New Roman"/>
                <a:cs typeface="Times New Roman"/>
              </a:rPr>
              <a:t>SAMVIDHAN</a:t>
            </a:r>
            <a:r>
              <a:rPr sz="3800" b="1" spc="-1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00" b="1" spc="275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3800" b="1" spc="-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00" b="1" spc="210" dirty="0">
                <a:solidFill>
                  <a:srgbClr val="FFFFFF"/>
                </a:solidFill>
                <a:latin typeface="Times New Roman"/>
                <a:cs typeface="Times New Roman"/>
              </a:rPr>
              <a:t>PATH</a:t>
            </a:r>
            <a:endParaRPr sz="3800">
              <a:latin typeface="Times New Roman"/>
              <a:cs typeface="Times New Roman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96329" y="144558"/>
            <a:ext cx="17976215" cy="7574280"/>
            <a:chOff x="196329" y="144558"/>
            <a:chExt cx="17976215" cy="7574280"/>
          </a:xfrm>
        </p:grpSpPr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59626" y="144558"/>
              <a:ext cx="1714499" cy="168592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054793" y="2610392"/>
              <a:ext cx="7232650" cy="4850765"/>
            </a:xfrm>
            <a:custGeom>
              <a:avLst/>
              <a:gdLst/>
              <a:ahLst/>
              <a:cxnLst/>
              <a:rect l="l" t="t" r="r" b="b"/>
              <a:pathLst>
                <a:path w="7232650" h="4850765">
                  <a:moveTo>
                    <a:pt x="7232169" y="4850379"/>
                  </a:moveTo>
                  <a:lnTo>
                    <a:pt x="0" y="4850379"/>
                  </a:lnTo>
                  <a:lnTo>
                    <a:pt x="0" y="253410"/>
                  </a:lnTo>
                  <a:lnTo>
                    <a:pt x="4097" y="207975"/>
                  </a:lnTo>
                  <a:lnTo>
                    <a:pt x="15904" y="165164"/>
                  </a:lnTo>
                  <a:lnTo>
                    <a:pt x="34694" y="125704"/>
                  </a:lnTo>
                  <a:lnTo>
                    <a:pt x="59742" y="90321"/>
                  </a:lnTo>
                  <a:lnTo>
                    <a:pt x="90320" y="59743"/>
                  </a:lnTo>
                  <a:lnTo>
                    <a:pt x="125703" y="34695"/>
                  </a:lnTo>
                  <a:lnTo>
                    <a:pt x="165163" y="15904"/>
                  </a:lnTo>
                  <a:lnTo>
                    <a:pt x="207974" y="4097"/>
                  </a:lnTo>
                  <a:lnTo>
                    <a:pt x="253410" y="0"/>
                  </a:lnTo>
                  <a:lnTo>
                    <a:pt x="6977325" y="0"/>
                  </a:lnTo>
                  <a:lnTo>
                    <a:pt x="7022768" y="4097"/>
                  </a:lnTo>
                  <a:lnTo>
                    <a:pt x="7065596" y="15904"/>
                  </a:lnTo>
                  <a:lnTo>
                    <a:pt x="7105094" y="34695"/>
                  </a:lnTo>
                  <a:lnTo>
                    <a:pt x="7140549" y="59743"/>
                  </a:lnTo>
                  <a:lnTo>
                    <a:pt x="7171245" y="90321"/>
                  </a:lnTo>
                  <a:lnTo>
                    <a:pt x="7196470" y="125704"/>
                  </a:lnTo>
                  <a:lnTo>
                    <a:pt x="7215508" y="165164"/>
                  </a:lnTo>
                  <a:lnTo>
                    <a:pt x="7227646" y="207975"/>
                  </a:lnTo>
                  <a:lnTo>
                    <a:pt x="7232169" y="253410"/>
                  </a:lnTo>
                  <a:lnTo>
                    <a:pt x="7232169" y="286155"/>
                  </a:lnTo>
                  <a:lnTo>
                    <a:pt x="220666" y="286155"/>
                  </a:lnTo>
                  <a:lnTo>
                    <a:pt x="220666" y="4532930"/>
                  </a:lnTo>
                  <a:lnTo>
                    <a:pt x="7232169" y="4532930"/>
                  </a:lnTo>
                  <a:lnTo>
                    <a:pt x="7232169" y="4850379"/>
                  </a:lnTo>
                  <a:close/>
                </a:path>
                <a:path w="7232650" h="4850765">
                  <a:moveTo>
                    <a:pt x="7232169" y="4532930"/>
                  </a:moveTo>
                  <a:lnTo>
                    <a:pt x="7008659" y="4532930"/>
                  </a:lnTo>
                  <a:lnTo>
                    <a:pt x="7008659" y="286155"/>
                  </a:lnTo>
                  <a:lnTo>
                    <a:pt x="7232169" y="286155"/>
                  </a:lnTo>
                  <a:lnTo>
                    <a:pt x="7232169" y="45329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96329" y="2586191"/>
              <a:ext cx="8942705" cy="5092700"/>
            </a:xfrm>
            <a:custGeom>
              <a:avLst/>
              <a:gdLst/>
              <a:ahLst/>
              <a:cxnLst/>
              <a:rect l="l" t="t" r="r" b="b"/>
              <a:pathLst>
                <a:path w="8942705" h="5092700">
                  <a:moveTo>
                    <a:pt x="8840898" y="5092421"/>
                  </a:moveTo>
                  <a:lnTo>
                    <a:pt x="106774" y="5092421"/>
                  </a:lnTo>
                  <a:lnTo>
                    <a:pt x="65465" y="5084143"/>
                  </a:lnTo>
                  <a:lnTo>
                    <a:pt x="31498" y="5061449"/>
                  </a:lnTo>
                  <a:lnTo>
                    <a:pt x="8475" y="5027548"/>
                  </a:lnTo>
                  <a:lnTo>
                    <a:pt x="0" y="4985649"/>
                  </a:lnTo>
                  <a:lnTo>
                    <a:pt x="0" y="4876013"/>
                  </a:lnTo>
                  <a:lnTo>
                    <a:pt x="832839" y="4876013"/>
                  </a:lnTo>
                  <a:lnTo>
                    <a:pt x="832839" y="273341"/>
                  </a:lnTo>
                  <a:lnTo>
                    <a:pt x="837243" y="224222"/>
                  </a:lnTo>
                  <a:lnTo>
                    <a:pt x="849930" y="177986"/>
                  </a:lnTo>
                  <a:lnTo>
                    <a:pt x="870117" y="135405"/>
                  </a:lnTo>
                  <a:lnTo>
                    <a:pt x="897018" y="97254"/>
                  </a:lnTo>
                  <a:lnTo>
                    <a:pt x="929848" y="64304"/>
                  </a:lnTo>
                  <a:lnTo>
                    <a:pt x="967822" y="37331"/>
                  </a:lnTo>
                  <a:lnTo>
                    <a:pt x="1010154" y="17107"/>
                  </a:lnTo>
                  <a:lnTo>
                    <a:pt x="1056061" y="4405"/>
                  </a:lnTo>
                  <a:lnTo>
                    <a:pt x="1104756" y="0"/>
                  </a:lnTo>
                  <a:lnTo>
                    <a:pt x="7841490" y="0"/>
                  </a:lnTo>
                  <a:lnTo>
                    <a:pt x="7890608" y="4405"/>
                  </a:lnTo>
                  <a:lnTo>
                    <a:pt x="7936845" y="17107"/>
                  </a:lnTo>
                  <a:lnTo>
                    <a:pt x="7951780" y="24201"/>
                  </a:lnTo>
                  <a:lnTo>
                    <a:pt x="1111874" y="24201"/>
                  </a:lnTo>
                  <a:lnTo>
                    <a:pt x="1066438" y="28298"/>
                  </a:lnTo>
                  <a:lnTo>
                    <a:pt x="1023627" y="40105"/>
                  </a:lnTo>
                  <a:lnTo>
                    <a:pt x="984167" y="58896"/>
                  </a:lnTo>
                  <a:lnTo>
                    <a:pt x="948784" y="83944"/>
                  </a:lnTo>
                  <a:lnTo>
                    <a:pt x="918206" y="114523"/>
                  </a:lnTo>
                  <a:lnTo>
                    <a:pt x="893158" y="149905"/>
                  </a:lnTo>
                  <a:lnTo>
                    <a:pt x="874368" y="189365"/>
                  </a:lnTo>
                  <a:lnTo>
                    <a:pt x="862561" y="232176"/>
                  </a:lnTo>
                  <a:lnTo>
                    <a:pt x="858463" y="277611"/>
                  </a:lnTo>
                  <a:lnTo>
                    <a:pt x="858463" y="4874580"/>
                  </a:lnTo>
                  <a:lnTo>
                    <a:pt x="3880888" y="4874580"/>
                  </a:lnTo>
                  <a:lnTo>
                    <a:pt x="3880888" y="4876013"/>
                  </a:lnTo>
                  <a:lnTo>
                    <a:pt x="3889161" y="4917320"/>
                  </a:lnTo>
                  <a:lnTo>
                    <a:pt x="3911848" y="4951287"/>
                  </a:lnTo>
                  <a:lnTo>
                    <a:pt x="3945747" y="4974309"/>
                  </a:lnTo>
                  <a:lnTo>
                    <a:pt x="3987659" y="4982784"/>
                  </a:lnTo>
                  <a:lnTo>
                    <a:pt x="8942377" y="4982784"/>
                  </a:lnTo>
                  <a:lnTo>
                    <a:pt x="8942377" y="5012073"/>
                  </a:lnTo>
                  <a:lnTo>
                    <a:pt x="8939396" y="5026957"/>
                  </a:lnTo>
                  <a:lnTo>
                    <a:pt x="8916709" y="5060923"/>
                  </a:lnTo>
                  <a:lnTo>
                    <a:pt x="8882810" y="5083946"/>
                  </a:lnTo>
                  <a:lnTo>
                    <a:pt x="8840898" y="5092421"/>
                  </a:lnTo>
                  <a:close/>
                </a:path>
                <a:path w="8942705" h="5092700">
                  <a:moveTo>
                    <a:pt x="8942377" y="4982784"/>
                  </a:moveTo>
                  <a:lnTo>
                    <a:pt x="4960001" y="4982784"/>
                  </a:lnTo>
                  <a:lnTo>
                    <a:pt x="5001309" y="4974511"/>
                  </a:lnTo>
                  <a:lnTo>
                    <a:pt x="5035276" y="4951824"/>
                  </a:lnTo>
                  <a:lnTo>
                    <a:pt x="5058298" y="4917925"/>
                  </a:lnTo>
                  <a:lnTo>
                    <a:pt x="5066773" y="4876013"/>
                  </a:lnTo>
                  <a:lnTo>
                    <a:pt x="5066773" y="4874580"/>
                  </a:lnTo>
                  <a:lnTo>
                    <a:pt x="8089200" y="4874580"/>
                  </a:lnTo>
                  <a:lnTo>
                    <a:pt x="8089200" y="277611"/>
                  </a:lnTo>
                  <a:lnTo>
                    <a:pt x="8085103" y="232176"/>
                  </a:lnTo>
                  <a:lnTo>
                    <a:pt x="8073298" y="189365"/>
                  </a:lnTo>
                  <a:lnTo>
                    <a:pt x="8054509" y="149905"/>
                  </a:lnTo>
                  <a:lnTo>
                    <a:pt x="8029463" y="114523"/>
                  </a:lnTo>
                  <a:lnTo>
                    <a:pt x="7998887" y="83944"/>
                  </a:lnTo>
                  <a:lnTo>
                    <a:pt x="7963505" y="58896"/>
                  </a:lnTo>
                  <a:lnTo>
                    <a:pt x="7924044" y="40105"/>
                  </a:lnTo>
                  <a:lnTo>
                    <a:pt x="7881230" y="28298"/>
                  </a:lnTo>
                  <a:lnTo>
                    <a:pt x="7835789" y="24201"/>
                  </a:lnTo>
                  <a:lnTo>
                    <a:pt x="7951780" y="24201"/>
                  </a:lnTo>
                  <a:lnTo>
                    <a:pt x="8017578" y="64304"/>
                  </a:lnTo>
                  <a:lnTo>
                    <a:pt x="8050527" y="97254"/>
                  </a:lnTo>
                  <a:lnTo>
                    <a:pt x="8077501" y="135405"/>
                  </a:lnTo>
                  <a:lnTo>
                    <a:pt x="8097726" y="177986"/>
                  </a:lnTo>
                  <a:lnTo>
                    <a:pt x="8110428" y="224222"/>
                  </a:lnTo>
                  <a:lnTo>
                    <a:pt x="8114834" y="273341"/>
                  </a:lnTo>
                  <a:lnTo>
                    <a:pt x="8114834" y="4876013"/>
                  </a:lnTo>
                  <a:lnTo>
                    <a:pt x="8942377" y="4876013"/>
                  </a:lnTo>
                  <a:lnTo>
                    <a:pt x="8942377" y="4982784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79971" y="7462214"/>
              <a:ext cx="8580755" cy="256540"/>
            </a:xfrm>
            <a:custGeom>
              <a:avLst/>
              <a:gdLst/>
              <a:ahLst/>
              <a:cxnLst/>
              <a:rect l="l" t="t" r="r" b="b"/>
              <a:pathLst>
                <a:path w="8580755" h="256540">
                  <a:moveTo>
                    <a:pt x="4883124" y="0"/>
                  </a:moveTo>
                  <a:lnTo>
                    <a:pt x="3695814" y="0"/>
                  </a:lnTo>
                  <a:lnTo>
                    <a:pt x="3695814" y="1435"/>
                  </a:lnTo>
                  <a:lnTo>
                    <a:pt x="3704310" y="42735"/>
                  </a:lnTo>
                  <a:lnTo>
                    <a:pt x="3727488" y="76708"/>
                  </a:lnTo>
                  <a:lnTo>
                    <a:pt x="3761879" y="99720"/>
                  </a:lnTo>
                  <a:lnTo>
                    <a:pt x="3804018" y="108204"/>
                  </a:lnTo>
                  <a:lnTo>
                    <a:pt x="4776355" y="108204"/>
                  </a:lnTo>
                  <a:lnTo>
                    <a:pt x="4818265" y="99720"/>
                  </a:lnTo>
                  <a:lnTo>
                    <a:pt x="4852162" y="76708"/>
                  </a:lnTo>
                  <a:lnTo>
                    <a:pt x="4874857" y="42735"/>
                  </a:lnTo>
                  <a:lnTo>
                    <a:pt x="4883124" y="1435"/>
                  </a:lnTo>
                  <a:lnTo>
                    <a:pt x="4883124" y="0"/>
                  </a:lnTo>
                  <a:close/>
                </a:path>
                <a:path w="8580755" h="256540">
                  <a:moveTo>
                    <a:pt x="8580387" y="216408"/>
                  </a:moveTo>
                  <a:lnTo>
                    <a:pt x="0" y="216408"/>
                  </a:lnTo>
                  <a:lnTo>
                    <a:pt x="3225" y="232244"/>
                  </a:lnTo>
                  <a:lnTo>
                    <a:pt x="11925" y="244881"/>
                  </a:lnTo>
                  <a:lnTo>
                    <a:pt x="24625" y="253250"/>
                  </a:lnTo>
                  <a:lnTo>
                    <a:pt x="39763" y="256247"/>
                  </a:lnTo>
                  <a:lnTo>
                    <a:pt x="8540610" y="256247"/>
                  </a:lnTo>
                  <a:lnTo>
                    <a:pt x="8556346" y="253047"/>
                  </a:lnTo>
                  <a:lnTo>
                    <a:pt x="8568982" y="244335"/>
                  </a:lnTo>
                  <a:lnTo>
                    <a:pt x="8577351" y="231635"/>
                  </a:lnTo>
                  <a:lnTo>
                    <a:pt x="8580387" y="216408"/>
                  </a:lnTo>
                  <a:close/>
                </a:path>
              </a:pathLst>
            </a:custGeom>
            <a:solidFill>
              <a:srgbClr val="72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5459" y="2896547"/>
              <a:ext cx="6781434" cy="424818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0060197" y="2592817"/>
              <a:ext cx="7257415" cy="4867275"/>
            </a:xfrm>
            <a:custGeom>
              <a:avLst/>
              <a:gdLst/>
              <a:ahLst/>
              <a:cxnLst/>
              <a:rect l="l" t="t" r="r" b="b"/>
              <a:pathLst>
                <a:path w="7257415" h="4867275">
                  <a:moveTo>
                    <a:pt x="7257074" y="4867070"/>
                  </a:moveTo>
                  <a:lnTo>
                    <a:pt x="0" y="4867070"/>
                  </a:lnTo>
                  <a:lnTo>
                    <a:pt x="0" y="254282"/>
                  </a:lnTo>
                  <a:lnTo>
                    <a:pt x="4111" y="208690"/>
                  </a:lnTo>
                  <a:lnTo>
                    <a:pt x="15960" y="165731"/>
                  </a:lnTo>
                  <a:lnTo>
                    <a:pt x="34818" y="126136"/>
                  </a:lnTo>
                  <a:lnTo>
                    <a:pt x="59954" y="90632"/>
                  </a:lnTo>
                  <a:lnTo>
                    <a:pt x="90640" y="59948"/>
                  </a:lnTo>
                  <a:lnTo>
                    <a:pt x="126146" y="34814"/>
                  </a:lnTo>
                  <a:lnTo>
                    <a:pt x="165743" y="15959"/>
                  </a:lnTo>
                  <a:lnTo>
                    <a:pt x="208702" y="4111"/>
                  </a:lnTo>
                  <a:lnTo>
                    <a:pt x="254294" y="0"/>
                  </a:lnTo>
                  <a:lnTo>
                    <a:pt x="7001347" y="0"/>
                  </a:lnTo>
                  <a:lnTo>
                    <a:pt x="7046940" y="4111"/>
                  </a:lnTo>
                  <a:lnTo>
                    <a:pt x="7089913" y="15959"/>
                  </a:lnTo>
                  <a:lnTo>
                    <a:pt x="7129548" y="34814"/>
                  </a:lnTo>
                  <a:lnTo>
                    <a:pt x="7165127" y="59948"/>
                  </a:lnTo>
                  <a:lnTo>
                    <a:pt x="7195932" y="90632"/>
                  </a:lnTo>
                  <a:lnTo>
                    <a:pt x="7221247" y="126136"/>
                  </a:lnTo>
                  <a:lnTo>
                    <a:pt x="7240354" y="165731"/>
                  </a:lnTo>
                  <a:lnTo>
                    <a:pt x="7252536" y="208690"/>
                  </a:lnTo>
                  <a:lnTo>
                    <a:pt x="7257074" y="254282"/>
                  </a:lnTo>
                  <a:lnTo>
                    <a:pt x="7257074" y="287139"/>
                  </a:lnTo>
                  <a:lnTo>
                    <a:pt x="221437" y="287139"/>
                  </a:lnTo>
                  <a:lnTo>
                    <a:pt x="221437" y="4548524"/>
                  </a:lnTo>
                  <a:lnTo>
                    <a:pt x="7257074" y="4548524"/>
                  </a:lnTo>
                  <a:lnTo>
                    <a:pt x="7257074" y="4867070"/>
                  </a:lnTo>
                  <a:close/>
                </a:path>
                <a:path w="7257415" h="4867275">
                  <a:moveTo>
                    <a:pt x="7257074" y="4548524"/>
                  </a:moveTo>
                  <a:lnTo>
                    <a:pt x="7032772" y="4548524"/>
                  </a:lnTo>
                  <a:lnTo>
                    <a:pt x="7032772" y="287139"/>
                  </a:lnTo>
                  <a:lnTo>
                    <a:pt x="7257074" y="287139"/>
                  </a:lnTo>
                  <a:lnTo>
                    <a:pt x="7257074" y="4548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198802" y="2568534"/>
              <a:ext cx="8973185" cy="5110480"/>
            </a:xfrm>
            <a:custGeom>
              <a:avLst/>
              <a:gdLst/>
              <a:ahLst/>
              <a:cxnLst/>
              <a:rect l="l" t="t" r="r" b="b"/>
              <a:pathLst>
                <a:path w="8973185" h="5110480">
                  <a:moveTo>
                    <a:pt x="8871294" y="5109926"/>
                  </a:moveTo>
                  <a:lnTo>
                    <a:pt x="107136" y="5109926"/>
                  </a:lnTo>
                  <a:lnTo>
                    <a:pt x="65682" y="5101625"/>
                  </a:lnTo>
                  <a:lnTo>
                    <a:pt x="31599" y="5078863"/>
                  </a:lnTo>
                  <a:lnTo>
                    <a:pt x="8501" y="5044847"/>
                  </a:lnTo>
                  <a:lnTo>
                    <a:pt x="0" y="5002789"/>
                  </a:lnTo>
                  <a:lnTo>
                    <a:pt x="0" y="4892786"/>
                  </a:lnTo>
                  <a:lnTo>
                    <a:pt x="835700" y="4892786"/>
                  </a:lnTo>
                  <a:lnTo>
                    <a:pt x="835700" y="274280"/>
                  </a:lnTo>
                  <a:lnTo>
                    <a:pt x="840118" y="224992"/>
                  </a:lnTo>
                  <a:lnTo>
                    <a:pt x="852848" y="178597"/>
                  </a:lnTo>
                  <a:lnTo>
                    <a:pt x="873102" y="135870"/>
                  </a:lnTo>
                  <a:lnTo>
                    <a:pt x="900094" y="97588"/>
                  </a:lnTo>
                  <a:lnTo>
                    <a:pt x="933035" y="64525"/>
                  </a:lnTo>
                  <a:lnTo>
                    <a:pt x="971139" y="37459"/>
                  </a:lnTo>
                  <a:lnTo>
                    <a:pt x="1013619" y="17166"/>
                  </a:lnTo>
                  <a:lnTo>
                    <a:pt x="1059688" y="4420"/>
                  </a:lnTo>
                  <a:lnTo>
                    <a:pt x="1108556" y="0"/>
                  </a:lnTo>
                  <a:lnTo>
                    <a:pt x="7868473" y="0"/>
                  </a:lnTo>
                  <a:lnTo>
                    <a:pt x="7917759" y="4420"/>
                  </a:lnTo>
                  <a:lnTo>
                    <a:pt x="7964152" y="17166"/>
                  </a:lnTo>
                  <a:lnTo>
                    <a:pt x="7979136" y="24283"/>
                  </a:lnTo>
                  <a:lnTo>
                    <a:pt x="1115689" y="24283"/>
                  </a:lnTo>
                  <a:lnTo>
                    <a:pt x="1070097" y="28394"/>
                  </a:lnTo>
                  <a:lnTo>
                    <a:pt x="1027138" y="40242"/>
                  </a:lnTo>
                  <a:lnTo>
                    <a:pt x="987541" y="59097"/>
                  </a:lnTo>
                  <a:lnTo>
                    <a:pt x="952035" y="84231"/>
                  </a:lnTo>
                  <a:lnTo>
                    <a:pt x="921349" y="114915"/>
                  </a:lnTo>
                  <a:lnTo>
                    <a:pt x="896213" y="150419"/>
                  </a:lnTo>
                  <a:lnTo>
                    <a:pt x="877356" y="190015"/>
                  </a:lnTo>
                  <a:lnTo>
                    <a:pt x="865506" y="232973"/>
                  </a:lnTo>
                  <a:lnTo>
                    <a:pt x="861395" y="278565"/>
                  </a:lnTo>
                  <a:lnTo>
                    <a:pt x="861395" y="4891353"/>
                  </a:lnTo>
                  <a:lnTo>
                    <a:pt x="3894215" y="4891353"/>
                  </a:lnTo>
                  <a:lnTo>
                    <a:pt x="3894215" y="4892786"/>
                  </a:lnTo>
                  <a:lnTo>
                    <a:pt x="3902520" y="4934241"/>
                  </a:lnTo>
                  <a:lnTo>
                    <a:pt x="3925290" y="4968323"/>
                  </a:lnTo>
                  <a:lnTo>
                    <a:pt x="3959306" y="4991421"/>
                  </a:lnTo>
                  <a:lnTo>
                    <a:pt x="4001353" y="4999923"/>
                  </a:lnTo>
                  <a:lnTo>
                    <a:pt x="8973148" y="4999923"/>
                  </a:lnTo>
                  <a:lnTo>
                    <a:pt x="8973148" y="5029176"/>
                  </a:lnTo>
                  <a:lnTo>
                    <a:pt x="8970131" y="5044243"/>
                  </a:lnTo>
                  <a:lnTo>
                    <a:pt x="8947369" y="5078325"/>
                  </a:lnTo>
                  <a:lnTo>
                    <a:pt x="8913353" y="5101424"/>
                  </a:lnTo>
                  <a:lnTo>
                    <a:pt x="8871294" y="5109926"/>
                  </a:lnTo>
                  <a:close/>
                </a:path>
                <a:path w="8973185" h="5110480">
                  <a:moveTo>
                    <a:pt x="8973148" y="4999923"/>
                  </a:moveTo>
                  <a:lnTo>
                    <a:pt x="4977078" y="4999923"/>
                  </a:lnTo>
                  <a:lnTo>
                    <a:pt x="5018520" y="4991623"/>
                  </a:lnTo>
                  <a:lnTo>
                    <a:pt x="5052604" y="4968860"/>
                  </a:lnTo>
                  <a:lnTo>
                    <a:pt x="5075709" y="4934845"/>
                  </a:lnTo>
                  <a:lnTo>
                    <a:pt x="5084216" y="4892786"/>
                  </a:lnTo>
                  <a:lnTo>
                    <a:pt x="5084216" y="4891353"/>
                  </a:lnTo>
                  <a:lnTo>
                    <a:pt x="8117036" y="4891353"/>
                  </a:lnTo>
                  <a:lnTo>
                    <a:pt x="8117036" y="278565"/>
                  </a:lnTo>
                  <a:lnTo>
                    <a:pt x="8112925" y="232973"/>
                  </a:lnTo>
                  <a:lnTo>
                    <a:pt x="8101075" y="190015"/>
                  </a:lnTo>
                  <a:lnTo>
                    <a:pt x="8082218" y="150419"/>
                  </a:lnTo>
                  <a:lnTo>
                    <a:pt x="8057082" y="114915"/>
                  </a:lnTo>
                  <a:lnTo>
                    <a:pt x="8026396" y="84231"/>
                  </a:lnTo>
                  <a:lnTo>
                    <a:pt x="7990890" y="59097"/>
                  </a:lnTo>
                  <a:lnTo>
                    <a:pt x="7951293" y="40242"/>
                  </a:lnTo>
                  <a:lnTo>
                    <a:pt x="7908333" y="28394"/>
                  </a:lnTo>
                  <a:lnTo>
                    <a:pt x="7862742" y="24283"/>
                  </a:lnTo>
                  <a:lnTo>
                    <a:pt x="7979136" y="24283"/>
                  </a:lnTo>
                  <a:lnTo>
                    <a:pt x="8045155" y="64525"/>
                  </a:lnTo>
                  <a:lnTo>
                    <a:pt x="8078214" y="97588"/>
                  </a:lnTo>
                  <a:lnTo>
                    <a:pt x="8105277" y="135870"/>
                  </a:lnTo>
                  <a:lnTo>
                    <a:pt x="8125568" y="178597"/>
                  </a:lnTo>
                  <a:lnTo>
                    <a:pt x="8138311" y="224992"/>
                  </a:lnTo>
                  <a:lnTo>
                    <a:pt x="8142731" y="274280"/>
                  </a:lnTo>
                  <a:lnTo>
                    <a:pt x="8142731" y="4892786"/>
                  </a:lnTo>
                  <a:lnTo>
                    <a:pt x="8973148" y="4892786"/>
                  </a:lnTo>
                  <a:lnTo>
                    <a:pt x="8973148" y="4999923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383077" y="7461325"/>
              <a:ext cx="8609965" cy="257175"/>
            </a:xfrm>
            <a:custGeom>
              <a:avLst/>
              <a:gdLst/>
              <a:ahLst/>
              <a:cxnLst/>
              <a:rect l="l" t="t" r="r" b="b"/>
              <a:pathLst>
                <a:path w="8609965" h="257175">
                  <a:moveTo>
                    <a:pt x="4899939" y="0"/>
                  </a:moveTo>
                  <a:lnTo>
                    <a:pt x="3708501" y="0"/>
                  </a:lnTo>
                  <a:lnTo>
                    <a:pt x="3708501" y="1435"/>
                  </a:lnTo>
                  <a:lnTo>
                    <a:pt x="3717036" y="42887"/>
                  </a:lnTo>
                  <a:lnTo>
                    <a:pt x="3740289" y="76974"/>
                  </a:lnTo>
                  <a:lnTo>
                    <a:pt x="3774795" y="100063"/>
                  </a:lnTo>
                  <a:lnTo>
                    <a:pt x="3817074" y="108572"/>
                  </a:lnTo>
                  <a:lnTo>
                    <a:pt x="4792802" y="108572"/>
                  </a:lnTo>
                  <a:lnTo>
                    <a:pt x="4834839" y="100063"/>
                  </a:lnTo>
                  <a:lnTo>
                    <a:pt x="4868862" y="76974"/>
                  </a:lnTo>
                  <a:lnTo>
                    <a:pt x="4891633" y="42887"/>
                  </a:lnTo>
                  <a:lnTo>
                    <a:pt x="4899939" y="1435"/>
                  </a:lnTo>
                  <a:lnTo>
                    <a:pt x="4899939" y="0"/>
                  </a:lnTo>
                  <a:close/>
                </a:path>
                <a:path w="8609965" h="257175">
                  <a:moveTo>
                    <a:pt x="8609863" y="217144"/>
                  </a:moveTo>
                  <a:lnTo>
                    <a:pt x="0" y="217144"/>
                  </a:lnTo>
                  <a:lnTo>
                    <a:pt x="3238" y="233032"/>
                  </a:lnTo>
                  <a:lnTo>
                    <a:pt x="11963" y="245719"/>
                  </a:lnTo>
                  <a:lnTo>
                    <a:pt x="24701" y="254127"/>
                  </a:lnTo>
                  <a:lnTo>
                    <a:pt x="39852" y="257136"/>
                  </a:lnTo>
                  <a:lnTo>
                    <a:pt x="8570011" y="257136"/>
                  </a:lnTo>
                  <a:lnTo>
                    <a:pt x="8585771" y="253923"/>
                  </a:lnTo>
                  <a:lnTo>
                    <a:pt x="8598446" y="245186"/>
                  </a:lnTo>
                  <a:lnTo>
                    <a:pt x="8606841" y="232435"/>
                  </a:lnTo>
                  <a:lnTo>
                    <a:pt x="8609863" y="217144"/>
                  </a:lnTo>
                  <a:close/>
                </a:path>
              </a:pathLst>
            </a:custGeom>
            <a:solidFill>
              <a:srgbClr val="72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81635" y="2879963"/>
              <a:ext cx="6811334" cy="426280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687132" y="765745"/>
              <a:ext cx="3411220" cy="66675"/>
            </a:xfrm>
            <a:custGeom>
              <a:avLst/>
              <a:gdLst/>
              <a:ahLst/>
              <a:cxnLst/>
              <a:rect l="l" t="t" r="r" b="b"/>
              <a:pathLst>
                <a:path w="3411220" h="66675">
                  <a:moveTo>
                    <a:pt x="1228686" y="0"/>
                  </a:moveTo>
                  <a:lnTo>
                    <a:pt x="0" y="0"/>
                  </a:lnTo>
                  <a:lnTo>
                    <a:pt x="0" y="66675"/>
                  </a:lnTo>
                  <a:lnTo>
                    <a:pt x="1228686" y="66675"/>
                  </a:lnTo>
                  <a:lnTo>
                    <a:pt x="1228686" y="0"/>
                  </a:lnTo>
                  <a:close/>
                </a:path>
                <a:path w="3411220" h="66675">
                  <a:moveTo>
                    <a:pt x="3410851" y="0"/>
                  </a:moveTo>
                  <a:lnTo>
                    <a:pt x="1461287" y="0"/>
                  </a:lnTo>
                  <a:lnTo>
                    <a:pt x="1461287" y="66675"/>
                  </a:lnTo>
                  <a:lnTo>
                    <a:pt x="3410851" y="66675"/>
                  </a:lnTo>
                  <a:lnTo>
                    <a:pt x="34108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7674440" y="30185"/>
            <a:ext cx="3429635" cy="847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00" spc="-520" dirty="0"/>
              <a:t>Snap</a:t>
            </a:r>
            <a:r>
              <a:rPr sz="5400" spc="-434" dirty="0"/>
              <a:t> </a:t>
            </a:r>
            <a:r>
              <a:rPr sz="5400" spc="-450" dirty="0"/>
              <a:t>Shot</a:t>
            </a:r>
            <a:endParaRPr sz="5400"/>
          </a:p>
        </p:txBody>
      </p:sp>
      <p:sp>
        <p:nvSpPr>
          <p:cNvPr id="50" name="object 50"/>
          <p:cNvSpPr/>
          <p:nvPr/>
        </p:nvSpPr>
        <p:spPr>
          <a:xfrm>
            <a:off x="11097983" y="765737"/>
            <a:ext cx="173355" cy="66675"/>
          </a:xfrm>
          <a:custGeom>
            <a:avLst/>
            <a:gdLst/>
            <a:ahLst/>
            <a:cxnLst/>
            <a:rect l="l" t="t" r="r" b="b"/>
            <a:pathLst>
              <a:path w="173354" h="66675">
                <a:moveTo>
                  <a:pt x="172789" y="66675"/>
                </a:moveTo>
                <a:lnTo>
                  <a:pt x="0" y="66675"/>
                </a:lnTo>
                <a:lnTo>
                  <a:pt x="0" y="0"/>
                </a:lnTo>
                <a:lnTo>
                  <a:pt x="172789" y="0"/>
                </a:lnTo>
                <a:lnTo>
                  <a:pt x="172789" y="66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097548" y="8671642"/>
            <a:ext cx="5709285" cy="977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854835">
              <a:lnSpc>
                <a:spcPct val="125000"/>
              </a:lnSpc>
              <a:spcBef>
                <a:spcPts val="95"/>
              </a:spcBef>
            </a:pPr>
            <a:r>
              <a:rPr sz="2500" b="1" u="heavy" spc="-1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Protot</a:t>
            </a:r>
            <a:r>
              <a:rPr sz="2500" b="1" u="none" spc="-1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500" b="1" u="heavy" spc="-1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pe </a:t>
            </a:r>
            <a:r>
              <a:rPr sz="2500" b="1" u="heavy" spc="-2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:-</a:t>
            </a:r>
            <a:r>
              <a:rPr sz="2500" b="1" u="heavy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2500" b="1" u="none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b="1" u="heavy" spc="-2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16"/>
              </a:rPr>
              <a:t>https://samvidhan-</a:t>
            </a:r>
            <a:r>
              <a:rPr sz="2500" b="1" u="heavy" spc="-1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16"/>
              </a:rPr>
              <a:t>path.vercel.app/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11B1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-45"/>
            <a:ext cx="2085975" cy="2084070"/>
            <a:chOff x="0" y="-45"/>
            <a:chExt cx="2085975" cy="208407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085975" cy="2084070"/>
            </a:xfrm>
            <a:custGeom>
              <a:avLst/>
              <a:gdLst/>
              <a:ahLst/>
              <a:cxnLst/>
              <a:rect l="l" t="t" r="r" b="b"/>
              <a:pathLst>
                <a:path w="2085975" h="2084070">
                  <a:moveTo>
                    <a:pt x="2038148" y="0"/>
                  </a:moveTo>
                  <a:lnTo>
                    <a:pt x="2085754" y="0"/>
                  </a:lnTo>
                  <a:lnTo>
                    <a:pt x="2085156" y="6370"/>
                  </a:lnTo>
                  <a:lnTo>
                    <a:pt x="2079531" y="55175"/>
                  </a:lnTo>
                  <a:lnTo>
                    <a:pt x="2072889" y="103780"/>
                  </a:lnTo>
                  <a:lnTo>
                    <a:pt x="2065231" y="152177"/>
                  </a:lnTo>
                  <a:lnTo>
                    <a:pt x="2056558" y="200358"/>
                  </a:lnTo>
                  <a:lnTo>
                    <a:pt x="2046873" y="248317"/>
                  </a:lnTo>
                  <a:lnTo>
                    <a:pt x="2036175" y="296044"/>
                  </a:lnTo>
                  <a:lnTo>
                    <a:pt x="2024468" y="343534"/>
                  </a:lnTo>
                  <a:lnTo>
                    <a:pt x="2011752" y="390778"/>
                  </a:lnTo>
                  <a:lnTo>
                    <a:pt x="1998030" y="437769"/>
                  </a:lnTo>
                  <a:lnTo>
                    <a:pt x="1983302" y="484499"/>
                  </a:lnTo>
                  <a:lnTo>
                    <a:pt x="1967570" y="530961"/>
                  </a:lnTo>
                  <a:lnTo>
                    <a:pt x="1950836" y="577148"/>
                  </a:lnTo>
                  <a:lnTo>
                    <a:pt x="1933101" y="623052"/>
                  </a:lnTo>
                  <a:lnTo>
                    <a:pt x="1914366" y="668666"/>
                  </a:lnTo>
                  <a:lnTo>
                    <a:pt x="1894289" y="714761"/>
                  </a:lnTo>
                  <a:lnTo>
                    <a:pt x="1873276" y="760325"/>
                  </a:lnTo>
                  <a:lnTo>
                    <a:pt x="1851333" y="805350"/>
                  </a:lnTo>
                  <a:lnTo>
                    <a:pt x="1828465" y="849829"/>
                  </a:lnTo>
                  <a:lnTo>
                    <a:pt x="1804675" y="893755"/>
                  </a:lnTo>
                  <a:lnTo>
                    <a:pt x="1779969" y="937119"/>
                  </a:lnTo>
                  <a:lnTo>
                    <a:pt x="1754352" y="979917"/>
                  </a:lnTo>
                  <a:lnTo>
                    <a:pt x="1727829" y="1022139"/>
                  </a:lnTo>
                  <a:lnTo>
                    <a:pt x="1700403" y="1063779"/>
                  </a:lnTo>
                  <a:lnTo>
                    <a:pt x="1672081" y="1104831"/>
                  </a:lnTo>
                  <a:lnTo>
                    <a:pt x="1642866" y="1145286"/>
                  </a:lnTo>
                  <a:lnTo>
                    <a:pt x="1612763" y="1185137"/>
                  </a:lnTo>
                  <a:lnTo>
                    <a:pt x="1581778" y="1224378"/>
                  </a:lnTo>
                  <a:lnTo>
                    <a:pt x="1549915" y="1263001"/>
                  </a:lnTo>
                  <a:lnTo>
                    <a:pt x="1517179" y="1301000"/>
                  </a:lnTo>
                  <a:lnTo>
                    <a:pt x="1483574" y="1338366"/>
                  </a:lnTo>
                  <a:lnTo>
                    <a:pt x="1449106" y="1375093"/>
                  </a:lnTo>
                  <a:lnTo>
                    <a:pt x="1413779" y="1411174"/>
                  </a:lnTo>
                  <a:lnTo>
                    <a:pt x="1377698" y="1446501"/>
                  </a:lnTo>
                  <a:lnTo>
                    <a:pt x="1340973" y="1480971"/>
                  </a:lnTo>
                  <a:lnTo>
                    <a:pt x="1303608" y="1514578"/>
                  </a:lnTo>
                  <a:lnTo>
                    <a:pt x="1265612" y="1547317"/>
                  </a:lnTo>
                  <a:lnTo>
                    <a:pt x="1226992" y="1579183"/>
                  </a:lnTo>
                  <a:lnTo>
                    <a:pt x="1187754" y="1610173"/>
                  </a:lnTo>
                  <a:lnTo>
                    <a:pt x="1147907" y="1640280"/>
                  </a:lnTo>
                  <a:lnTo>
                    <a:pt x="1107455" y="1669500"/>
                  </a:lnTo>
                  <a:lnTo>
                    <a:pt x="1066408" y="1697828"/>
                  </a:lnTo>
                  <a:lnTo>
                    <a:pt x="1024772" y="1725259"/>
                  </a:lnTo>
                  <a:lnTo>
                    <a:pt x="982553" y="1751790"/>
                  </a:lnTo>
                  <a:lnTo>
                    <a:pt x="939759" y="1777413"/>
                  </a:lnTo>
                  <a:lnTo>
                    <a:pt x="896398" y="1802126"/>
                  </a:lnTo>
                  <a:lnTo>
                    <a:pt x="852475" y="1825923"/>
                  </a:lnTo>
                  <a:lnTo>
                    <a:pt x="807999" y="1848800"/>
                  </a:lnTo>
                  <a:lnTo>
                    <a:pt x="762976" y="1870750"/>
                  </a:lnTo>
                  <a:lnTo>
                    <a:pt x="717413" y="1891771"/>
                  </a:lnTo>
                  <a:lnTo>
                    <a:pt x="671318" y="1911856"/>
                  </a:lnTo>
                  <a:lnTo>
                    <a:pt x="625697" y="1930597"/>
                  </a:lnTo>
                  <a:lnTo>
                    <a:pt x="579786" y="1948339"/>
                  </a:lnTo>
                  <a:lnTo>
                    <a:pt x="533591" y="1965079"/>
                  </a:lnTo>
                  <a:lnTo>
                    <a:pt x="487121" y="1980815"/>
                  </a:lnTo>
                  <a:lnTo>
                    <a:pt x="440383" y="1995548"/>
                  </a:lnTo>
                  <a:lnTo>
                    <a:pt x="393384" y="2009274"/>
                  </a:lnTo>
                  <a:lnTo>
                    <a:pt x="346131" y="2021993"/>
                  </a:lnTo>
                  <a:lnTo>
                    <a:pt x="298633" y="2033703"/>
                  </a:lnTo>
                  <a:lnTo>
                    <a:pt x="250897" y="2044403"/>
                  </a:lnTo>
                  <a:lnTo>
                    <a:pt x="202929" y="2054090"/>
                  </a:lnTo>
                  <a:lnTo>
                    <a:pt x="154738" y="2062765"/>
                  </a:lnTo>
                  <a:lnTo>
                    <a:pt x="106331" y="2070424"/>
                  </a:lnTo>
                  <a:lnTo>
                    <a:pt x="57715" y="2077067"/>
                  </a:lnTo>
                  <a:lnTo>
                    <a:pt x="8898" y="2082692"/>
                  </a:lnTo>
                  <a:lnTo>
                    <a:pt x="0" y="2083528"/>
                  </a:lnTo>
                  <a:lnTo>
                    <a:pt x="0" y="2035884"/>
                  </a:lnTo>
                  <a:lnTo>
                    <a:pt x="34005" y="2032248"/>
                  </a:lnTo>
                  <a:lnTo>
                    <a:pt x="83070" y="2025922"/>
                  </a:lnTo>
                  <a:lnTo>
                    <a:pt x="131921" y="2018542"/>
                  </a:lnTo>
                  <a:lnTo>
                    <a:pt x="180551" y="2010109"/>
                  </a:lnTo>
                  <a:lnTo>
                    <a:pt x="228952" y="2000625"/>
                  </a:lnTo>
                  <a:lnTo>
                    <a:pt x="277115" y="1990091"/>
                  </a:lnTo>
                  <a:lnTo>
                    <a:pt x="325033" y="1978510"/>
                  </a:lnTo>
                  <a:lnTo>
                    <a:pt x="372697" y="1965882"/>
                  </a:lnTo>
                  <a:lnTo>
                    <a:pt x="420100" y="1952210"/>
                  </a:lnTo>
                  <a:lnTo>
                    <a:pt x="467234" y="1937495"/>
                  </a:lnTo>
                  <a:lnTo>
                    <a:pt x="514090" y="1921739"/>
                  </a:lnTo>
                  <a:lnTo>
                    <a:pt x="560661" y="1904944"/>
                  </a:lnTo>
                  <a:lnTo>
                    <a:pt x="606939" y="1887110"/>
                  </a:lnTo>
                  <a:lnTo>
                    <a:pt x="652916" y="1868240"/>
                  </a:lnTo>
                  <a:lnTo>
                    <a:pt x="700719" y="1847380"/>
                  </a:lnTo>
                  <a:lnTo>
                    <a:pt x="747938" y="1825493"/>
                  </a:lnTo>
                  <a:lnTo>
                    <a:pt x="794563" y="1802583"/>
                  </a:lnTo>
                  <a:lnTo>
                    <a:pt x="840587" y="1778658"/>
                  </a:lnTo>
                  <a:lnTo>
                    <a:pt x="886002" y="1753721"/>
                  </a:lnTo>
                  <a:lnTo>
                    <a:pt x="930798" y="1727779"/>
                  </a:lnTo>
                  <a:lnTo>
                    <a:pt x="974967" y="1700838"/>
                  </a:lnTo>
                  <a:lnTo>
                    <a:pt x="1018502" y="1672903"/>
                  </a:lnTo>
                  <a:lnTo>
                    <a:pt x="1061394" y="1643979"/>
                  </a:lnTo>
                  <a:lnTo>
                    <a:pt x="1103635" y="1614073"/>
                  </a:lnTo>
                  <a:lnTo>
                    <a:pt x="1145216" y="1583189"/>
                  </a:lnTo>
                  <a:lnTo>
                    <a:pt x="1186128" y="1551334"/>
                  </a:lnTo>
                  <a:lnTo>
                    <a:pt x="1226365" y="1518513"/>
                  </a:lnTo>
                  <a:lnTo>
                    <a:pt x="1265917" y="1484732"/>
                  </a:lnTo>
                  <a:lnTo>
                    <a:pt x="1304775" y="1449995"/>
                  </a:lnTo>
                  <a:lnTo>
                    <a:pt x="1342933" y="1414310"/>
                  </a:lnTo>
                  <a:lnTo>
                    <a:pt x="1380381" y="1377681"/>
                  </a:lnTo>
                  <a:lnTo>
                    <a:pt x="1417001" y="1340233"/>
                  </a:lnTo>
                  <a:lnTo>
                    <a:pt x="1452678" y="1302076"/>
                  </a:lnTo>
                  <a:lnTo>
                    <a:pt x="1487406" y="1263217"/>
                  </a:lnTo>
                  <a:lnTo>
                    <a:pt x="1521180" y="1223665"/>
                  </a:lnTo>
                  <a:lnTo>
                    <a:pt x="1553993" y="1183429"/>
                  </a:lnTo>
                  <a:lnTo>
                    <a:pt x="1585841" y="1142516"/>
                  </a:lnTo>
                  <a:lnTo>
                    <a:pt x="1616717" y="1100935"/>
                  </a:lnTo>
                  <a:lnTo>
                    <a:pt x="1646617" y="1058695"/>
                  </a:lnTo>
                  <a:lnTo>
                    <a:pt x="1675534" y="1015803"/>
                  </a:lnTo>
                  <a:lnTo>
                    <a:pt x="1703464" y="972268"/>
                  </a:lnTo>
                  <a:lnTo>
                    <a:pt x="1730400" y="928098"/>
                  </a:lnTo>
                  <a:lnTo>
                    <a:pt x="1756337" y="883302"/>
                  </a:lnTo>
                  <a:lnTo>
                    <a:pt x="1781270" y="837888"/>
                  </a:lnTo>
                  <a:lnTo>
                    <a:pt x="1805193" y="791864"/>
                  </a:lnTo>
                  <a:lnTo>
                    <a:pt x="1828100" y="745238"/>
                  </a:lnTo>
                  <a:lnTo>
                    <a:pt x="1849986" y="698020"/>
                  </a:lnTo>
                  <a:lnTo>
                    <a:pt x="1870845" y="650216"/>
                  </a:lnTo>
                  <a:lnTo>
                    <a:pt x="1889707" y="604248"/>
                  </a:lnTo>
                  <a:lnTo>
                    <a:pt x="1907533" y="557978"/>
                  </a:lnTo>
                  <a:lnTo>
                    <a:pt x="1924321" y="511415"/>
                  </a:lnTo>
                  <a:lnTo>
                    <a:pt x="1940070" y="464566"/>
                  </a:lnTo>
                  <a:lnTo>
                    <a:pt x="1954778" y="417441"/>
                  </a:lnTo>
                  <a:lnTo>
                    <a:pt x="1968443" y="370047"/>
                  </a:lnTo>
                  <a:lnTo>
                    <a:pt x="1981065" y="322391"/>
                  </a:lnTo>
                  <a:lnTo>
                    <a:pt x="1992641" y="274483"/>
                  </a:lnTo>
                  <a:lnTo>
                    <a:pt x="2003171" y="226329"/>
                  </a:lnTo>
                  <a:lnTo>
                    <a:pt x="2012651" y="177938"/>
                  </a:lnTo>
                  <a:lnTo>
                    <a:pt x="2021082" y="129319"/>
                  </a:lnTo>
                  <a:lnTo>
                    <a:pt x="2028460" y="80479"/>
                  </a:lnTo>
                  <a:lnTo>
                    <a:pt x="2034786" y="31425"/>
                  </a:lnTo>
                  <a:lnTo>
                    <a:pt x="20381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01565" cy="169932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867" y="-38"/>
              <a:ext cx="460375" cy="454025"/>
            </a:xfrm>
            <a:custGeom>
              <a:avLst/>
              <a:gdLst/>
              <a:ahLst/>
              <a:cxnLst/>
              <a:rect l="l" t="t" r="r" b="b"/>
              <a:pathLst>
                <a:path w="460375" h="454025">
                  <a:moveTo>
                    <a:pt x="54737" y="422605"/>
                  </a:moveTo>
                  <a:lnTo>
                    <a:pt x="31000" y="398868"/>
                  </a:lnTo>
                  <a:lnTo>
                    <a:pt x="23736" y="398868"/>
                  </a:lnTo>
                  <a:lnTo>
                    <a:pt x="0" y="422605"/>
                  </a:lnTo>
                  <a:lnTo>
                    <a:pt x="0" y="426237"/>
                  </a:lnTo>
                  <a:lnTo>
                    <a:pt x="0" y="429869"/>
                  </a:lnTo>
                  <a:lnTo>
                    <a:pt x="23736" y="453605"/>
                  </a:lnTo>
                  <a:lnTo>
                    <a:pt x="31000" y="453605"/>
                  </a:lnTo>
                  <a:lnTo>
                    <a:pt x="54737" y="429869"/>
                  </a:lnTo>
                  <a:lnTo>
                    <a:pt x="54737" y="422605"/>
                  </a:lnTo>
                  <a:close/>
                </a:path>
                <a:path w="460375" h="454025">
                  <a:moveTo>
                    <a:pt x="54737" y="289648"/>
                  </a:moveTo>
                  <a:lnTo>
                    <a:pt x="31000" y="265912"/>
                  </a:lnTo>
                  <a:lnTo>
                    <a:pt x="23736" y="265912"/>
                  </a:lnTo>
                  <a:lnTo>
                    <a:pt x="0" y="289648"/>
                  </a:lnTo>
                  <a:lnTo>
                    <a:pt x="0" y="293281"/>
                  </a:lnTo>
                  <a:lnTo>
                    <a:pt x="0" y="296913"/>
                  </a:lnTo>
                  <a:lnTo>
                    <a:pt x="23736" y="320649"/>
                  </a:lnTo>
                  <a:lnTo>
                    <a:pt x="31000" y="320649"/>
                  </a:lnTo>
                  <a:lnTo>
                    <a:pt x="54737" y="296913"/>
                  </a:lnTo>
                  <a:lnTo>
                    <a:pt x="54737" y="289648"/>
                  </a:lnTo>
                  <a:close/>
                </a:path>
                <a:path w="460375" h="454025">
                  <a:moveTo>
                    <a:pt x="54737" y="156692"/>
                  </a:moveTo>
                  <a:lnTo>
                    <a:pt x="31000" y="132956"/>
                  </a:lnTo>
                  <a:lnTo>
                    <a:pt x="23736" y="132956"/>
                  </a:lnTo>
                  <a:lnTo>
                    <a:pt x="0" y="156692"/>
                  </a:lnTo>
                  <a:lnTo>
                    <a:pt x="0" y="160324"/>
                  </a:lnTo>
                  <a:lnTo>
                    <a:pt x="0" y="163957"/>
                  </a:lnTo>
                  <a:lnTo>
                    <a:pt x="23736" y="187693"/>
                  </a:lnTo>
                  <a:lnTo>
                    <a:pt x="31000" y="187693"/>
                  </a:lnTo>
                  <a:lnTo>
                    <a:pt x="54737" y="163957"/>
                  </a:lnTo>
                  <a:lnTo>
                    <a:pt x="54737" y="156692"/>
                  </a:lnTo>
                  <a:close/>
                </a:path>
                <a:path w="460375" h="454025">
                  <a:moveTo>
                    <a:pt x="54737" y="23736"/>
                  </a:moveTo>
                  <a:lnTo>
                    <a:pt x="31000" y="0"/>
                  </a:lnTo>
                  <a:lnTo>
                    <a:pt x="23736" y="0"/>
                  </a:lnTo>
                  <a:lnTo>
                    <a:pt x="0" y="23736"/>
                  </a:lnTo>
                  <a:lnTo>
                    <a:pt x="0" y="27368"/>
                  </a:lnTo>
                  <a:lnTo>
                    <a:pt x="0" y="31000"/>
                  </a:lnTo>
                  <a:lnTo>
                    <a:pt x="23736" y="54737"/>
                  </a:lnTo>
                  <a:lnTo>
                    <a:pt x="31000" y="54737"/>
                  </a:lnTo>
                  <a:lnTo>
                    <a:pt x="54737" y="31000"/>
                  </a:lnTo>
                  <a:lnTo>
                    <a:pt x="54737" y="23736"/>
                  </a:lnTo>
                  <a:close/>
                </a:path>
                <a:path w="460375" h="454025">
                  <a:moveTo>
                    <a:pt x="189992" y="422605"/>
                  </a:moveTo>
                  <a:lnTo>
                    <a:pt x="166255" y="398868"/>
                  </a:lnTo>
                  <a:lnTo>
                    <a:pt x="159004" y="398868"/>
                  </a:lnTo>
                  <a:lnTo>
                    <a:pt x="135255" y="422605"/>
                  </a:lnTo>
                  <a:lnTo>
                    <a:pt x="135255" y="426237"/>
                  </a:lnTo>
                  <a:lnTo>
                    <a:pt x="135255" y="429869"/>
                  </a:lnTo>
                  <a:lnTo>
                    <a:pt x="159004" y="453605"/>
                  </a:lnTo>
                  <a:lnTo>
                    <a:pt x="166255" y="453605"/>
                  </a:lnTo>
                  <a:lnTo>
                    <a:pt x="189992" y="429869"/>
                  </a:lnTo>
                  <a:lnTo>
                    <a:pt x="189992" y="422605"/>
                  </a:lnTo>
                  <a:close/>
                </a:path>
                <a:path w="460375" h="454025">
                  <a:moveTo>
                    <a:pt x="189992" y="289648"/>
                  </a:moveTo>
                  <a:lnTo>
                    <a:pt x="166255" y="265912"/>
                  </a:lnTo>
                  <a:lnTo>
                    <a:pt x="159004" y="265912"/>
                  </a:lnTo>
                  <a:lnTo>
                    <a:pt x="135255" y="289648"/>
                  </a:lnTo>
                  <a:lnTo>
                    <a:pt x="135255" y="293281"/>
                  </a:lnTo>
                  <a:lnTo>
                    <a:pt x="135255" y="296913"/>
                  </a:lnTo>
                  <a:lnTo>
                    <a:pt x="159004" y="320649"/>
                  </a:lnTo>
                  <a:lnTo>
                    <a:pt x="166255" y="320649"/>
                  </a:lnTo>
                  <a:lnTo>
                    <a:pt x="189992" y="296913"/>
                  </a:lnTo>
                  <a:lnTo>
                    <a:pt x="189992" y="289648"/>
                  </a:lnTo>
                  <a:close/>
                </a:path>
                <a:path w="460375" h="454025">
                  <a:moveTo>
                    <a:pt x="189992" y="156692"/>
                  </a:moveTo>
                  <a:lnTo>
                    <a:pt x="166255" y="132956"/>
                  </a:lnTo>
                  <a:lnTo>
                    <a:pt x="159004" y="132956"/>
                  </a:lnTo>
                  <a:lnTo>
                    <a:pt x="135255" y="156692"/>
                  </a:lnTo>
                  <a:lnTo>
                    <a:pt x="135255" y="160324"/>
                  </a:lnTo>
                  <a:lnTo>
                    <a:pt x="135255" y="163957"/>
                  </a:lnTo>
                  <a:lnTo>
                    <a:pt x="159004" y="187693"/>
                  </a:lnTo>
                  <a:lnTo>
                    <a:pt x="166255" y="187693"/>
                  </a:lnTo>
                  <a:lnTo>
                    <a:pt x="189992" y="163957"/>
                  </a:lnTo>
                  <a:lnTo>
                    <a:pt x="189992" y="156692"/>
                  </a:lnTo>
                  <a:close/>
                </a:path>
                <a:path w="460375" h="454025">
                  <a:moveTo>
                    <a:pt x="189992" y="23736"/>
                  </a:moveTo>
                  <a:lnTo>
                    <a:pt x="166255" y="0"/>
                  </a:lnTo>
                  <a:lnTo>
                    <a:pt x="159004" y="0"/>
                  </a:lnTo>
                  <a:lnTo>
                    <a:pt x="135255" y="23736"/>
                  </a:lnTo>
                  <a:lnTo>
                    <a:pt x="135255" y="27368"/>
                  </a:lnTo>
                  <a:lnTo>
                    <a:pt x="135255" y="31000"/>
                  </a:lnTo>
                  <a:lnTo>
                    <a:pt x="159004" y="54737"/>
                  </a:lnTo>
                  <a:lnTo>
                    <a:pt x="166255" y="54737"/>
                  </a:lnTo>
                  <a:lnTo>
                    <a:pt x="189992" y="31000"/>
                  </a:lnTo>
                  <a:lnTo>
                    <a:pt x="189992" y="23736"/>
                  </a:lnTo>
                  <a:close/>
                </a:path>
                <a:path w="460375" h="454025">
                  <a:moveTo>
                    <a:pt x="325107" y="422605"/>
                  </a:moveTo>
                  <a:lnTo>
                    <a:pt x="301371" y="398868"/>
                  </a:lnTo>
                  <a:lnTo>
                    <a:pt x="294119" y="398868"/>
                  </a:lnTo>
                  <a:lnTo>
                    <a:pt x="270370" y="422605"/>
                  </a:lnTo>
                  <a:lnTo>
                    <a:pt x="270370" y="426237"/>
                  </a:lnTo>
                  <a:lnTo>
                    <a:pt x="270370" y="429869"/>
                  </a:lnTo>
                  <a:lnTo>
                    <a:pt x="294119" y="453605"/>
                  </a:lnTo>
                  <a:lnTo>
                    <a:pt x="301371" y="453605"/>
                  </a:lnTo>
                  <a:lnTo>
                    <a:pt x="325107" y="429869"/>
                  </a:lnTo>
                  <a:lnTo>
                    <a:pt x="325107" y="422605"/>
                  </a:lnTo>
                  <a:close/>
                </a:path>
                <a:path w="460375" h="454025">
                  <a:moveTo>
                    <a:pt x="325107" y="289648"/>
                  </a:moveTo>
                  <a:lnTo>
                    <a:pt x="301371" y="265912"/>
                  </a:lnTo>
                  <a:lnTo>
                    <a:pt x="294119" y="265912"/>
                  </a:lnTo>
                  <a:lnTo>
                    <a:pt x="270370" y="289648"/>
                  </a:lnTo>
                  <a:lnTo>
                    <a:pt x="270370" y="293281"/>
                  </a:lnTo>
                  <a:lnTo>
                    <a:pt x="270370" y="296913"/>
                  </a:lnTo>
                  <a:lnTo>
                    <a:pt x="294119" y="320649"/>
                  </a:lnTo>
                  <a:lnTo>
                    <a:pt x="301371" y="320649"/>
                  </a:lnTo>
                  <a:lnTo>
                    <a:pt x="325107" y="296913"/>
                  </a:lnTo>
                  <a:lnTo>
                    <a:pt x="325107" y="289648"/>
                  </a:lnTo>
                  <a:close/>
                </a:path>
                <a:path w="460375" h="454025">
                  <a:moveTo>
                    <a:pt x="325107" y="156692"/>
                  </a:moveTo>
                  <a:lnTo>
                    <a:pt x="301371" y="132956"/>
                  </a:lnTo>
                  <a:lnTo>
                    <a:pt x="294119" y="132956"/>
                  </a:lnTo>
                  <a:lnTo>
                    <a:pt x="270370" y="156692"/>
                  </a:lnTo>
                  <a:lnTo>
                    <a:pt x="270370" y="160324"/>
                  </a:lnTo>
                  <a:lnTo>
                    <a:pt x="270370" y="163957"/>
                  </a:lnTo>
                  <a:lnTo>
                    <a:pt x="294119" y="187693"/>
                  </a:lnTo>
                  <a:lnTo>
                    <a:pt x="301371" y="187693"/>
                  </a:lnTo>
                  <a:lnTo>
                    <a:pt x="325107" y="163957"/>
                  </a:lnTo>
                  <a:lnTo>
                    <a:pt x="325107" y="156692"/>
                  </a:lnTo>
                  <a:close/>
                </a:path>
                <a:path w="460375" h="454025">
                  <a:moveTo>
                    <a:pt x="325107" y="23736"/>
                  </a:moveTo>
                  <a:lnTo>
                    <a:pt x="301371" y="0"/>
                  </a:lnTo>
                  <a:lnTo>
                    <a:pt x="294119" y="0"/>
                  </a:lnTo>
                  <a:lnTo>
                    <a:pt x="270370" y="23736"/>
                  </a:lnTo>
                  <a:lnTo>
                    <a:pt x="270370" y="27368"/>
                  </a:lnTo>
                  <a:lnTo>
                    <a:pt x="270370" y="31000"/>
                  </a:lnTo>
                  <a:lnTo>
                    <a:pt x="294119" y="54737"/>
                  </a:lnTo>
                  <a:lnTo>
                    <a:pt x="301371" y="54737"/>
                  </a:lnTo>
                  <a:lnTo>
                    <a:pt x="325107" y="31000"/>
                  </a:lnTo>
                  <a:lnTo>
                    <a:pt x="325107" y="23736"/>
                  </a:lnTo>
                  <a:close/>
                </a:path>
                <a:path w="460375" h="454025">
                  <a:moveTo>
                    <a:pt x="460375" y="422605"/>
                  </a:moveTo>
                  <a:lnTo>
                    <a:pt x="436638" y="398868"/>
                  </a:lnTo>
                  <a:lnTo>
                    <a:pt x="429374" y="398868"/>
                  </a:lnTo>
                  <a:lnTo>
                    <a:pt x="405638" y="422605"/>
                  </a:lnTo>
                  <a:lnTo>
                    <a:pt x="405638" y="426237"/>
                  </a:lnTo>
                  <a:lnTo>
                    <a:pt x="405638" y="429869"/>
                  </a:lnTo>
                  <a:lnTo>
                    <a:pt x="429374" y="453605"/>
                  </a:lnTo>
                  <a:lnTo>
                    <a:pt x="436638" y="453605"/>
                  </a:lnTo>
                  <a:lnTo>
                    <a:pt x="460375" y="429869"/>
                  </a:lnTo>
                  <a:lnTo>
                    <a:pt x="460375" y="422605"/>
                  </a:lnTo>
                  <a:close/>
                </a:path>
                <a:path w="460375" h="454025">
                  <a:moveTo>
                    <a:pt x="460375" y="289648"/>
                  </a:moveTo>
                  <a:lnTo>
                    <a:pt x="436638" y="265912"/>
                  </a:lnTo>
                  <a:lnTo>
                    <a:pt x="429374" y="265912"/>
                  </a:lnTo>
                  <a:lnTo>
                    <a:pt x="405638" y="289648"/>
                  </a:lnTo>
                  <a:lnTo>
                    <a:pt x="405638" y="293281"/>
                  </a:lnTo>
                  <a:lnTo>
                    <a:pt x="405638" y="296913"/>
                  </a:lnTo>
                  <a:lnTo>
                    <a:pt x="429374" y="320649"/>
                  </a:lnTo>
                  <a:lnTo>
                    <a:pt x="436638" y="320649"/>
                  </a:lnTo>
                  <a:lnTo>
                    <a:pt x="460375" y="296913"/>
                  </a:lnTo>
                  <a:lnTo>
                    <a:pt x="460375" y="289648"/>
                  </a:lnTo>
                  <a:close/>
                </a:path>
                <a:path w="460375" h="454025">
                  <a:moveTo>
                    <a:pt x="460375" y="156692"/>
                  </a:moveTo>
                  <a:lnTo>
                    <a:pt x="436638" y="132956"/>
                  </a:lnTo>
                  <a:lnTo>
                    <a:pt x="429374" y="132956"/>
                  </a:lnTo>
                  <a:lnTo>
                    <a:pt x="405638" y="156692"/>
                  </a:lnTo>
                  <a:lnTo>
                    <a:pt x="405638" y="160324"/>
                  </a:lnTo>
                  <a:lnTo>
                    <a:pt x="405638" y="163957"/>
                  </a:lnTo>
                  <a:lnTo>
                    <a:pt x="429374" y="187693"/>
                  </a:lnTo>
                  <a:lnTo>
                    <a:pt x="436638" y="187693"/>
                  </a:lnTo>
                  <a:lnTo>
                    <a:pt x="460375" y="163957"/>
                  </a:lnTo>
                  <a:lnTo>
                    <a:pt x="460375" y="156692"/>
                  </a:lnTo>
                  <a:close/>
                </a:path>
                <a:path w="460375" h="454025">
                  <a:moveTo>
                    <a:pt x="460375" y="23736"/>
                  </a:moveTo>
                  <a:lnTo>
                    <a:pt x="436638" y="0"/>
                  </a:lnTo>
                  <a:lnTo>
                    <a:pt x="429374" y="0"/>
                  </a:lnTo>
                  <a:lnTo>
                    <a:pt x="405638" y="23736"/>
                  </a:lnTo>
                  <a:lnTo>
                    <a:pt x="405638" y="27368"/>
                  </a:lnTo>
                  <a:lnTo>
                    <a:pt x="405638" y="31000"/>
                  </a:lnTo>
                  <a:lnTo>
                    <a:pt x="429374" y="54737"/>
                  </a:lnTo>
                  <a:lnTo>
                    <a:pt x="436638" y="54737"/>
                  </a:lnTo>
                  <a:lnTo>
                    <a:pt x="460375" y="31000"/>
                  </a:lnTo>
                  <a:lnTo>
                    <a:pt x="460375" y="237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6826" y="767169"/>
              <a:ext cx="111135" cy="1103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173" y="767169"/>
              <a:ext cx="111134" cy="11030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932" y="767169"/>
              <a:ext cx="111135" cy="1103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276" y="767169"/>
              <a:ext cx="111135" cy="110305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12" name="object 12"/>
            <p:cNvSpPr/>
            <p:nvPr/>
          </p:nvSpPr>
          <p:spPr>
            <a:xfrm>
              <a:off x="16034613" y="8036301"/>
              <a:ext cx="2253615" cy="2251075"/>
            </a:xfrm>
            <a:custGeom>
              <a:avLst/>
              <a:gdLst/>
              <a:ahLst/>
              <a:cxnLst/>
              <a:rect l="l" t="t" r="r" b="b"/>
              <a:pathLst>
                <a:path w="2253615" h="2251075">
                  <a:moveTo>
                    <a:pt x="50165" y="2250697"/>
                  </a:moveTo>
                  <a:lnTo>
                    <a:pt x="0" y="2250697"/>
                  </a:lnTo>
                  <a:lnTo>
                    <a:pt x="3492" y="2211555"/>
                  </a:lnTo>
                  <a:lnTo>
                    <a:pt x="8856" y="2162518"/>
                  </a:lnTo>
                  <a:lnTo>
                    <a:pt x="15190" y="2113670"/>
                  </a:lnTo>
                  <a:lnTo>
                    <a:pt x="22494" y="2065018"/>
                  </a:lnTo>
                  <a:lnTo>
                    <a:pt x="30765" y="2016568"/>
                  </a:lnTo>
                  <a:lnTo>
                    <a:pt x="40004" y="1968328"/>
                  </a:lnTo>
                  <a:lnTo>
                    <a:pt x="50207" y="1920304"/>
                  </a:lnTo>
                  <a:lnTo>
                    <a:pt x="61374" y="1872504"/>
                  </a:lnTo>
                  <a:lnTo>
                    <a:pt x="73504" y="1824933"/>
                  </a:lnTo>
                  <a:lnTo>
                    <a:pt x="86594" y="1777599"/>
                  </a:lnTo>
                  <a:lnTo>
                    <a:pt x="100645" y="1730508"/>
                  </a:lnTo>
                  <a:lnTo>
                    <a:pt x="115653" y="1683667"/>
                  </a:lnTo>
                  <a:lnTo>
                    <a:pt x="131618" y="1637084"/>
                  </a:lnTo>
                  <a:lnTo>
                    <a:pt x="148539" y="1590764"/>
                  </a:lnTo>
                  <a:lnTo>
                    <a:pt x="166414" y="1544714"/>
                  </a:lnTo>
                  <a:lnTo>
                    <a:pt x="185242" y="1498942"/>
                  </a:lnTo>
                  <a:lnTo>
                    <a:pt x="205312" y="1452793"/>
                  </a:lnTo>
                  <a:lnTo>
                    <a:pt x="226269" y="1407148"/>
                  </a:lnTo>
                  <a:lnTo>
                    <a:pt x="248108" y="1362013"/>
                  </a:lnTo>
                  <a:lnTo>
                    <a:pt x="270826" y="1317394"/>
                  </a:lnTo>
                  <a:lnTo>
                    <a:pt x="294418" y="1273299"/>
                  </a:lnTo>
                  <a:lnTo>
                    <a:pt x="318880" y="1229734"/>
                  </a:lnTo>
                  <a:lnTo>
                    <a:pt x="344208" y="1186705"/>
                  </a:lnTo>
                  <a:lnTo>
                    <a:pt x="370397" y="1144218"/>
                  </a:lnTo>
                  <a:lnTo>
                    <a:pt x="397443" y="1102281"/>
                  </a:lnTo>
                  <a:lnTo>
                    <a:pt x="425341" y="1060898"/>
                  </a:lnTo>
                  <a:lnTo>
                    <a:pt x="454088" y="1020078"/>
                  </a:lnTo>
                  <a:lnTo>
                    <a:pt x="483679" y="979826"/>
                  </a:lnTo>
                  <a:lnTo>
                    <a:pt x="514110" y="940148"/>
                  </a:lnTo>
                  <a:lnTo>
                    <a:pt x="545377" y="901052"/>
                  </a:lnTo>
                  <a:lnTo>
                    <a:pt x="577475" y="862543"/>
                  </a:lnTo>
                  <a:lnTo>
                    <a:pt x="610400" y="824628"/>
                  </a:lnTo>
                  <a:lnTo>
                    <a:pt x="644217" y="787239"/>
                  </a:lnTo>
                  <a:lnTo>
                    <a:pt x="678713" y="750605"/>
                  </a:lnTo>
                  <a:lnTo>
                    <a:pt x="714093" y="714511"/>
                  </a:lnTo>
                  <a:lnTo>
                    <a:pt x="750188" y="679130"/>
                  </a:lnTo>
                  <a:lnTo>
                    <a:pt x="786894" y="644563"/>
                  </a:lnTo>
                  <a:lnTo>
                    <a:pt x="824207" y="610813"/>
                  </a:lnTo>
                  <a:lnTo>
                    <a:pt x="862120" y="577886"/>
                  </a:lnTo>
                  <a:lnTo>
                    <a:pt x="900626" y="545785"/>
                  </a:lnTo>
                  <a:lnTo>
                    <a:pt x="939719" y="514514"/>
                  </a:lnTo>
                  <a:lnTo>
                    <a:pt x="979393" y="484079"/>
                  </a:lnTo>
                  <a:lnTo>
                    <a:pt x="1019641" y="454483"/>
                  </a:lnTo>
                  <a:lnTo>
                    <a:pt x="1060458" y="425730"/>
                  </a:lnTo>
                  <a:lnTo>
                    <a:pt x="1101836" y="397826"/>
                  </a:lnTo>
                  <a:lnTo>
                    <a:pt x="1143770" y="370774"/>
                  </a:lnTo>
                  <a:lnTo>
                    <a:pt x="1186253" y="344578"/>
                  </a:lnTo>
                  <a:lnTo>
                    <a:pt x="1229278" y="319244"/>
                  </a:lnTo>
                  <a:lnTo>
                    <a:pt x="1272840" y="294774"/>
                  </a:lnTo>
                  <a:lnTo>
                    <a:pt x="1316933" y="271175"/>
                  </a:lnTo>
                  <a:lnTo>
                    <a:pt x="1361548" y="248449"/>
                  </a:lnTo>
                  <a:lnTo>
                    <a:pt x="1406682" y="226602"/>
                  </a:lnTo>
                  <a:lnTo>
                    <a:pt x="1452326" y="205637"/>
                  </a:lnTo>
                  <a:lnTo>
                    <a:pt x="1498475" y="185559"/>
                  </a:lnTo>
                  <a:lnTo>
                    <a:pt x="1544254" y="166725"/>
                  </a:lnTo>
                  <a:lnTo>
                    <a:pt x="1590311" y="148843"/>
                  </a:lnTo>
                  <a:lnTo>
                    <a:pt x="1636639" y="131917"/>
                  </a:lnTo>
                  <a:lnTo>
                    <a:pt x="1683230" y="115946"/>
                  </a:lnTo>
                  <a:lnTo>
                    <a:pt x="1730079" y="100933"/>
                  </a:lnTo>
                  <a:lnTo>
                    <a:pt x="1777178" y="86879"/>
                  </a:lnTo>
                  <a:lnTo>
                    <a:pt x="1824520" y="73785"/>
                  </a:lnTo>
                  <a:lnTo>
                    <a:pt x="1872100" y="61653"/>
                  </a:lnTo>
                  <a:lnTo>
                    <a:pt x="1919909" y="50483"/>
                  </a:lnTo>
                  <a:lnTo>
                    <a:pt x="1967942" y="40277"/>
                  </a:lnTo>
                  <a:lnTo>
                    <a:pt x="2016192" y="31037"/>
                  </a:lnTo>
                  <a:lnTo>
                    <a:pt x="2064651" y="22764"/>
                  </a:lnTo>
                  <a:lnTo>
                    <a:pt x="2113314" y="15460"/>
                  </a:lnTo>
                  <a:lnTo>
                    <a:pt x="2162173" y="9124"/>
                  </a:lnTo>
                  <a:lnTo>
                    <a:pt x="2211222" y="3760"/>
                  </a:lnTo>
                  <a:lnTo>
                    <a:pt x="2253377" y="0"/>
                  </a:lnTo>
                  <a:lnTo>
                    <a:pt x="2253377" y="50267"/>
                  </a:lnTo>
                  <a:lnTo>
                    <a:pt x="2234810" y="51773"/>
                  </a:lnTo>
                  <a:lnTo>
                    <a:pt x="2185449" y="56797"/>
                  </a:lnTo>
                  <a:lnTo>
                    <a:pt x="2136282" y="62822"/>
                  </a:lnTo>
                  <a:lnTo>
                    <a:pt x="2087314" y="69848"/>
                  </a:lnTo>
                  <a:lnTo>
                    <a:pt x="2038554" y="77872"/>
                  </a:lnTo>
                  <a:lnTo>
                    <a:pt x="1990008" y="86894"/>
                  </a:lnTo>
                  <a:lnTo>
                    <a:pt x="1941684" y="96911"/>
                  </a:lnTo>
                  <a:lnTo>
                    <a:pt x="1893588" y="107923"/>
                  </a:lnTo>
                  <a:lnTo>
                    <a:pt x="1845728" y="119928"/>
                  </a:lnTo>
                  <a:lnTo>
                    <a:pt x="1798112" y="132924"/>
                  </a:lnTo>
                  <a:lnTo>
                    <a:pt x="1750745" y="146911"/>
                  </a:lnTo>
                  <a:lnTo>
                    <a:pt x="1703636" y="161885"/>
                  </a:lnTo>
                  <a:lnTo>
                    <a:pt x="1656791" y="177847"/>
                  </a:lnTo>
                  <a:lnTo>
                    <a:pt x="1610218" y="194793"/>
                  </a:lnTo>
                  <a:lnTo>
                    <a:pt x="1563924" y="212724"/>
                  </a:lnTo>
                  <a:lnTo>
                    <a:pt x="1517916" y="231638"/>
                  </a:lnTo>
                  <a:lnTo>
                    <a:pt x="1470203" y="252422"/>
                  </a:lnTo>
                  <a:lnTo>
                    <a:pt x="1423041" y="274176"/>
                  </a:lnTo>
                  <a:lnTo>
                    <a:pt x="1376436" y="296893"/>
                  </a:lnTo>
                  <a:lnTo>
                    <a:pt x="1330398" y="320568"/>
                  </a:lnTo>
                  <a:lnTo>
                    <a:pt x="1284932" y="345198"/>
                  </a:lnTo>
                  <a:lnTo>
                    <a:pt x="1240046" y="370776"/>
                  </a:lnTo>
                  <a:lnTo>
                    <a:pt x="1195748" y="397298"/>
                  </a:lnTo>
                  <a:lnTo>
                    <a:pt x="1152046" y="424758"/>
                  </a:lnTo>
                  <a:lnTo>
                    <a:pt x="1108945" y="453152"/>
                  </a:lnTo>
                  <a:lnTo>
                    <a:pt x="1066455" y="482475"/>
                  </a:lnTo>
                  <a:lnTo>
                    <a:pt x="1024582" y="512722"/>
                  </a:lnTo>
                  <a:lnTo>
                    <a:pt x="983334" y="543887"/>
                  </a:lnTo>
                  <a:lnTo>
                    <a:pt x="942717" y="575966"/>
                  </a:lnTo>
                  <a:lnTo>
                    <a:pt x="902741" y="608954"/>
                  </a:lnTo>
                  <a:lnTo>
                    <a:pt x="863411" y="642846"/>
                  </a:lnTo>
                  <a:lnTo>
                    <a:pt x="824735" y="677637"/>
                  </a:lnTo>
                  <a:lnTo>
                    <a:pt x="786721" y="713321"/>
                  </a:lnTo>
                  <a:lnTo>
                    <a:pt x="749377" y="749894"/>
                  </a:lnTo>
                  <a:lnTo>
                    <a:pt x="712742" y="787313"/>
                  </a:lnTo>
                  <a:lnTo>
                    <a:pt x="677136" y="825253"/>
                  </a:lnTo>
                  <a:lnTo>
                    <a:pt x="642353" y="863928"/>
                  </a:lnTo>
                  <a:lnTo>
                    <a:pt x="608470" y="903258"/>
                  </a:lnTo>
                  <a:lnTo>
                    <a:pt x="575490" y="943235"/>
                  </a:lnTo>
                  <a:lnTo>
                    <a:pt x="543418" y="983851"/>
                  </a:lnTo>
                  <a:lnTo>
                    <a:pt x="512260" y="1025099"/>
                  </a:lnTo>
                  <a:lnTo>
                    <a:pt x="482020" y="1066972"/>
                  </a:lnTo>
                  <a:lnTo>
                    <a:pt x="452704" y="1109463"/>
                  </a:lnTo>
                  <a:lnTo>
                    <a:pt x="424315" y="1152563"/>
                  </a:lnTo>
                  <a:lnTo>
                    <a:pt x="396860" y="1196266"/>
                  </a:lnTo>
                  <a:lnTo>
                    <a:pt x="370344" y="1240564"/>
                  </a:lnTo>
                  <a:lnTo>
                    <a:pt x="344770" y="1285449"/>
                  </a:lnTo>
                  <a:lnTo>
                    <a:pt x="320144" y="1330915"/>
                  </a:lnTo>
                  <a:lnTo>
                    <a:pt x="296471" y="1376954"/>
                  </a:lnTo>
                  <a:lnTo>
                    <a:pt x="273756" y="1423558"/>
                  </a:lnTo>
                  <a:lnTo>
                    <a:pt x="252004" y="1470720"/>
                  </a:lnTo>
                  <a:lnTo>
                    <a:pt x="231220" y="1518433"/>
                  </a:lnTo>
                  <a:lnTo>
                    <a:pt x="212315" y="1564433"/>
                  </a:lnTo>
                  <a:lnTo>
                    <a:pt x="194392" y="1610720"/>
                  </a:lnTo>
                  <a:lnTo>
                    <a:pt x="177452" y="1657285"/>
                  </a:lnTo>
                  <a:lnTo>
                    <a:pt x="161498" y="1704121"/>
                  </a:lnTo>
                  <a:lnTo>
                    <a:pt x="146531" y="1751222"/>
                  </a:lnTo>
                  <a:lnTo>
                    <a:pt x="132551" y="1798580"/>
                  </a:lnTo>
                  <a:lnTo>
                    <a:pt x="119561" y="1846188"/>
                  </a:lnTo>
                  <a:lnTo>
                    <a:pt x="107562" y="1894039"/>
                  </a:lnTo>
                  <a:lnTo>
                    <a:pt x="96554" y="1942125"/>
                  </a:lnTo>
                  <a:lnTo>
                    <a:pt x="86541" y="1990440"/>
                  </a:lnTo>
                  <a:lnTo>
                    <a:pt x="77522" y="2038975"/>
                  </a:lnTo>
                  <a:lnTo>
                    <a:pt x="69500" y="2087725"/>
                  </a:lnTo>
                  <a:lnTo>
                    <a:pt x="62475" y="2136681"/>
                  </a:lnTo>
                  <a:lnTo>
                    <a:pt x="56450" y="2185836"/>
                  </a:lnTo>
                  <a:lnTo>
                    <a:pt x="51425" y="2235184"/>
                  </a:lnTo>
                  <a:lnTo>
                    <a:pt x="50165" y="22506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40990" y="8442740"/>
              <a:ext cx="1847009" cy="184424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7749749" y="9762514"/>
              <a:ext cx="486409" cy="479425"/>
            </a:xfrm>
            <a:custGeom>
              <a:avLst/>
              <a:gdLst/>
              <a:ahLst/>
              <a:cxnLst/>
              <a:rect l="l" t="t" r="r" b="b"/>
              <a:pathLst>
                <a:path w="486409" h="479425">
                  <a:moveTo>
                    <a:pt x="57823" y="446468"/>
                  </a:moveTo>
                  <a:lnTo>
                    <a:pt x="32740" y="421398"/>
                  </a:lnTo>
                  <a:lnTo>
                    <a:pt x="25069" y="421398"/>
                  </a:lnTo>
                  <a:lnTo>
                    <a:pt x="0" y="446468"/>
                  </a:lnTo>
                  <a:lnTo>
                    <a:pt x="0" y="454139"/>
                  </a:lnTo>
                  <a:lnTo>
                    <a:pt x="25069" y="479221"/>
                  </a:lnTo>
                  <a:lnTo>
                    <a:pt x="32740" y="479221"/>
                  </a:lnTo>
                  <a:lnTo>
                    <a:pt x="57823" y="454139"/>
                  </a:lnTo>
                  <a:lnTo>
                    <a:pt x="57823" y="450303"/>
                  </a:lnTo>
                  <a:lnTo>
                    <a:pt x="57823" y="446468"/>
                  </a:lnTo>
                  <a:close/>
                </a:path>
                <a:path w="486409" h="479425">
                  <a:moveTo>
                    <a:pt x="57823" y="306006"/>
                  </a:moveTo>
                  <a:lnTo>
                    <a:pt x="32740" y="280924"/>
                  </a:lnTo>
                  <a:lnTo>
                    <a:pt x="25069" y="280924"/>
                  </a:lnTo>
                  <a:lnTo>
                    <a:pt x="0" y="306006"/>
                  </a:lnTo>
                  <a:lnTo>
                    <a:pt x="0" y="313677"/>
                  </a:lnTo>
                  <a:lnTo>
                    <a:pt x="25069" y="338759"/>
                  </a:lnTo>
                  <a:lnTo>
                    <a:pt x="32740" y="338759"/>
                  </a:lnTo>
                  <a:lnTo>
                    <a:pt x="57823" y="313677"/>
                  </a:lnTo>
                  <a:lnTo>
                    <a:pt x="57823" y="309841"/>
                  </a:lnTo>
                  <a:lnTo>
                    <a:pt x="57823" y="306006"/>
                  </a:lnTo>
                  <a:close/>
                </a:path>
                <a:path w="486409" h="479425">
                  <a:moveTo>
                    <a:pt x="57823" y="165544"/>
                  </a:moveTo>
                  <a:lnTo>
                    <a:pt x="32740" y="140462"/>
                  </a:lnTo>
                  <a:lnTo>
                    <a:pt x="25069" y="140462"/>
                  </a:lnTo>
                  <a:lnTo>
                    <a:pt x="0" y="165544"/>
                  </a:lnTo>
                  <a:lnTo>
                    <a:pt x="0" y="173215"/>
                  </a:lnTo>
                  <a:lnTo>
                    <a:pt x="25069" y="198297"/>
                  </a:lnTo>
                  <a:lnTo>
                    <a:pt x="32740" y="198297"/>
                  </a:lnTo>
                  <a:lnTo>
                    <a:pt x="57823" y="173215"/>
                  </a:lnTo>
                  <a:lnTo>
                    <a:pt x="57823" y="169379"/>
                  </a:lnTo>
                  <a:lnTo>
                    <a:pt x="57823" y="165544"/>
                  </a:lnTo>
                  <a:close/>
                </a:path>
                <a:path w="486409" h="479425">
                  <a:moveTo>
                    <a:pt x="57823" y="25082"/>
                  </a:moveTo>
                  <a:lnTo>
                    <a:pt x="32740" y="0"/>
                  </a:lnTo>
                  <a:lnTo>
                    <a:pt x="25069" y="0"/>
                  </a:lnTo>
                  <a:lnTo>
                    <a:pt x="0" y="25082"/>
                  </a:lnTo>
                  <a:lnTo>
                    <a:pt x="0" y="32753"/>
                  </a:lnTo>
                  <a:lnTo>
                    <a:pt x="25069" y="57835"/>
                  </a:lnTo>
                  <a:lnTo>
                    <a:pt x="32740" y="57835"/>
                  </a:lnTo>
                  <a:lnTo>
                    <a:pt x="57823" y="32753"/>
                  </a:lnTo>
                  <a:lnTo>
                    <a:pt x="57823" y="28917"/>
                  </a:lnTo>
                  <a:lnTo>
                    <a:pt x="57823" y="25082"/>
                  </a:lnTo>
                  <a:close/>
                </a:path>
                <a:path w="486409" h="479425">
                  <a:moveTo>
                    <a:pt x="200723" y="446468"/>
                  </a:moveTo>
                  <a:lnTo>
                    <a:pt x="175641" y="421398"/>
                  </a:lnTo>
                  <a:lnTo>
                    <a:pt x="167970" y="421398"/>
                  </a:lnTo>
                  <a:lnTo>
                    <a:pt x="142887" y="446468"/>
                  </a:lnTo>
                  <a:lnTo>
                    <a:pt x="142887" y="454139"/>
                  </a:lnTo>
                  <a:lnTo>
                    <a:pt x="167970" y="479221"/>
                  </a:lnTo>
                  <a:lnTo>
                    <a:pt x="175641" y="479221"/>
                  </a:lnTo>
                  <a:lnTo>
                    <a:pt x="200723" y="454139"/>
                  </a:lnTo>
                  <a:lnTo>
                    <a:pt x="200723" y="450303"/>
                  </a:lnTo>
                  <a:lnTo>
                    <a:pt x="200723" y="446468"/>
                  </a:lnTo>
                  <a:close/>
                </a:path>
                <a:path w="486409" h="479425">
                  <a:moveTo>
                    <a:pt x="200723" y="306006"/>
                  </a:moveTo>
                  <a:lnTo>
                    <a:pt x="175641" y="280924"/>
                  </a:lnTo>
                  <a:lnTo>
                    <a:pt x="167970" y="280924"/>
                  </a:lnTo>
                  <a:lnTo>
                    <a:pt x="142887" y="306006"/>
                  </a:lnTo>
                  <a:lnTo>
                    <a:pt x="142887" y="313677"/>
                  </a:lnTo>
                  <a:lnTo>
                    <a:pt x="167970" y="338759"/>
                  </a:lnTo>
                  <a:lnTo>
                    <a:pt x="175641" y="338759"/>
                  </a:lnTo>
                  <a:lnTo>
                    <a:pt x="200723" y="313677"/>
                  </a:lnTo>
                  <a:lnTo>
                    <a:pt x="200723" y="309841"/>
                  </a:lnTo>
                  <a:lnTo>
                    <a:pt x="200723" y="306006"/>
                  </a:lnTo>
                  <a:close/>
                </a:path>
                <a:path w="486409" h="479425">
                  <a:moveTo>
                    <a:pt x="200723" y="165544"/>
                  </a:moveTo>
                  <a:lnTo>
                    <a:pt x="175641" y="140462"/>
                  </a:lnTo>
                  <a:lnTo>
                    <a:pt x="167970" y="140462"/>
                  </a:lnTo>
                  <a:lnTo>
                    <a:pt x="142887" y="165544"/>
                  </a:lnTo>
                  <a:lnTo>
                    <a:pt x="142887" y="173215"/>
                  </a:lnTo>
                  <a:lnTo>
                    <a:pt x="167970" y="198297"/>
                  </a:lnTo>
                  <a:lnTo>
                    <a:pt x="175641" y="198297"/>
                  </a:lnTo>
                  <a:lnTo>
                    <a:pt x="200723" y="173215"/>
                  </a:lnTo>
                  <a:lnTo>
                    <a:pt x="200723" y="169379"/>
                  </a:lnTo>
                  <a:lnTo>
                    <a:pt x="200723" y="165544"/>
                  </a:lnTo>
                  <a:close/>
                </a:path>
                <a:path w="486409" h="479425">
                  <a:moveTo>
                    <a:pt x="200723" y="25082"/>
                  </a:moveTo>
                  <a:lnTo>
                    <a:pt x="175641" y="0"/>
                  </a:lnTo>
                  <a:lnTo>
                    <a:pt x="167970" y="0"/>
                  </a:lnTo>
                  <a:lnTo>
                    <a:pt x="142887" y="25082"/>
                  </a:lnTo>
                  <a:lnTo>
                    <a:pt x="142887" y="32753"/>
                  </a:lnTo>
                  <a:lnTo>
                    <a:pt x="167970" y="57835"/>
                  </a:lnTo>
                  <a:lnTo>
                    <a:pt x="175641" y="57835"/>
                  </a:lnTo>
                  <a:lnTo>
                    <a:pt x="200723" y="32753"/>
                  </a:lnTo>
                  <a:lnTo>
                    <a:pt x="200723" y="28917"/>
                  </a:lnTo>
                  <a:lnTo>
                    <a:pt x="200723" y="25082"/>
                  </a:lnTo>
                  <a:close/>
                </a:path>
                <a:path w="486409" h="479425">
                  <a:moveTo>
                    <a:pt x="343471" y="446468"/>
                  </a:moveTo>
                  <a:lnTo>
                    <a:pt x="318389" y="421398"/>
                  </a:lnTo>
                  <a:lnTo>
                    <a:pt x="310718" y="421398"/>
                  </a:lnTo>
                  <a:lnTo>
                    <a:pt x="285635" y="446468"/>
                  </a:lnTo>
                  <a:lnTo>
                    <a:pt x="285635" y="454139"/>
                  </a:lnTo>
                  <a:lnTo>
                    <a:pt x="310718" y="479221"/>
                  </a:lnTo>
                  <a:lnTo>
                    <a:pt x="318389" y="479221"/>
                  </a:lnTo>
                  <a:lnTo>
                    <a:pt x="343471" y="454139"/>
                  </a:lnTo>
                  <a:lnTo>
                    <a:pt x="343471" y="450303"/>
                  </a:lnTo>
                  <a:lnTo>
                    <a:pt x="343471" y="446468"/>
                  </a:lnTo>
                  <a:close/>
                </a:path>
                <a:path w="486409" h="479425">
                  <a:moveTo>
                    <a:pt x="343471" y="306006"/>
                  </a:moveTo>
                  <a:lnTo>
                    <a:pt x="318389" y="280924"/>
                  </a:lnTo>
                  <a:lnTo>
                    <a:pt x="310718" y="280924"/>
                  </a:lnTo>
                  <a:lnTo>
                    <a:pt x="285635" y="306006"/>
                  </a:lnTo>
                  <a:lnTo>
                    <a:pt x="285635" y="313677"/>
                  </a:lnTo>
                  <a:lnTo>
                    <a:pt x="310718" y="338759"/>
                  </a:lnTo>
                  <a:lnTo>
                    <a:pt x="318389" y="338759"/>
                  </a:lnTo>
                  <a:lnTo>
                    <a:pt x="343471" y="313677"/>
                  </a:lnTo>
                  <a:lnTo>
                    <a:pt x="343471" y="309841"/>
                  </a:lnTo>
                  <a:lnTo>
                    <a:pt x="343471" y="306006"/>
                  </a:lnTo>
                  <a:close/>
                </a:path>
                <a:path w="486409" h="479425">
                  <a:moveTo>
                    <a:pt x="343471" y="165544"/>
                  </a:moveTo>
                  <a:lnTo>
                    <a:pt x="318389" y="140462"/>
                  </a:lnTo>
                  <a:lnTo>
                    <a:pt x="310718" y="140462"/>
                  </a:lnTo>
                  <a:lnTo>
                    <a:pt x="285635" y="165544"/>
                  </a:lnTo>
                  <a:lnTo>
                    <a:pt x="285635" y="173215"/>
                  </a:lnTo>
                  <a:lnTo>
                    <a:pt x="310718" y="198297"/>
                  </a:lnTo>
                  <a:lnTo>
                    <a:pt x="318389" y="198297"/>
                  </a:lnTo>
                  <a:lnTo>
                    <a:pt x="343471" y="173215"/>
                  </a:lnTo>
                  <a:lnTo>
                    <a:pt x="343471" y="169379"/>
                  </a:lnTo>
                  <a:lnTo>
                    <a:pt x="343471" y="165544"/>
                  </a:lnTo>
                  <a:close/>
                </a:path>
                <a:path w="486409" h="479425">
                  <a:moveTo>
                    <a:pt x="343471" y="25082"/>
                  </a:moveTo>
                  <a:lnTo>
                    <a:pt x="318389" y="0"/>
                  </a:lnTo>
                  <a:lnTo>
                    <a:pt x="310718" y="0"/>
                  </a:lnTo>
                  <a:lnTo>
                    <a:pt x="285635" y="25082"/>
                  </a:lnTo>
                  <a:lnTo>
                    <a:pt x="285635" y="32753"/>
                  </a:lnTo>
                  <a:lnTo>
                    <a:pt x="310718" y="57835"/>
                  </a:lnTo>
                  <a:lnTo>
                    <a:pt x="318389" y="57835"/>
                  </a:lnTo>
                  <a:lnTo>
                    <a:pt x="343471" y="32753"/>
                  </a:lnTo>
                  <a:lnTo>
                    <a:pt x="343471" y="28917"/>
                  </a:lnTo>
                  <a:lnTo>
                    <a:pt x="343471" y="25082"/>
                  </a:lnTo>
                  <a:close/>
                </a:path>
                <a:path w="486409" h="479425">
                  <a:moveTo>
                    <a:pt x="486371" y="446468"/>
                  </a:moveTo>
                  <a:lnTo>
                    <a:pt x="461289" y="421398"/>
                  </a:lnTo>
                  <a:lnTo>
                    <a:pt x="453618" y="421398"/>
                  </a:lnTo>
                  <a:lnTo>
                    <a:pt x="428536" y="446468"/>
                  </a:lnTo>
                  <a:lnTo>
                    <a:pt x="428536" y="454139"/>
                  </a:lnTo>
                  <a:lnTo>
                    <a:pt x="453618" y="479221"/>
                  </a:lnTo>
                  <a:lnTo>
                    <a:pt x="461289" y="479221"/>
                  </a:lnTo>
                  <a:lnTo>
                    <a:pt x="486371" y="454139"/>
                  </a:lnTo>
                  <a:lnTo>
                    <a:pt x="486371" y="450303"/>
                  </a:lnTo>
                  <a:lnTo>
                    <a:pt x="486371" y="446468"/>
                  </a:lnTo>
                  <a:close/>
                </a:path>
                <a:path w="486409" h="479425">
                  <a:moveTo>
                    <a:pt x="486371" y="306006"/>
                  </a:moveTo>
                  <a:lnTo>
                    <a:pt x="461289" y="280924"/>
                  </a:lnTo>
                  <a:lnTo>
                    <a:pt x="453618" y="280924"/>
                  </a:lnTo>
                  <a:lnTo>
                    <a:pt x="428536" y="306006"/>
                  </a:lnTo>
                  <a:lnTo>
                    <a:pt x="428536" y="313677"/>
                  </a:lnTo>
                  <a:lnTo>
                    <a:pt x="453618" y="338759"/>
                  </a:lnTo>
                  <a:lnTo>
                    <a:pt x="461289" y="338759"/>
                  </a:lnTo>
                  <a:lnTo>
                    <a:pt x="486371" y="313677"/>
                  </a:lnTo>
                  <a:lnTo>
                    <a:pt x="486371" y="309841"/>
                  </a:lnTo>
                  <a:lnTo>
                    <a:pt x="486371" y="306006"/>
                  </a:lnTo>
                  <a:close/>
                </a:path>
                <a:path w="486409" h="479425">
                  <a:moveTo>
                    <a:pt x="486371" y="165544"/>
                  </a:moveTo>
                  <a:lnTo>
                    <a:pt x="461289" y="140462"/>
                  </a:lnTo>
                  <a:lnTo>
                    <a:pt x="453618" y="140462"/>
                  </a:lnTo>
                  <a:lnTo>
                    <a:pt x="428536" y="165544"/>
                  </a:lnTo>
                  <a:lnTo>
                    <a:pt x="428536" y="173215"/>
                  </a:lnTo>
                  <a:lnTo>
                    <a:pt x="453618" y="198297"/>
                  </a:lnTo>
                  <a:lnTo>
                    <a:pt x="461289" y="198297"/>
                  </a:lnTo>
                  <a:lnTo>
                    <a:pt x="486371" y="173215"/>
                  </a:lnTo>
                  <a:lnTo>
                    <a:pt x="486371" y="169379"/>
                  </a:lnTo>
                  <a:lnTo>
                    <a:pt x="486371" y="165544"/>
                  </a:lnTo>
                  <a:close/>
                </a:path>
                <a:path w="486409" h="479425">
                  <a:moveTo>
                    <a:pt x="486371" y="25082"/>
                  </a:moveTo>
                  <a:lnTo>
                    <a:pt x="461289" y="0"/>
                  </a:lnTo>
                  <a:lnTo>
                    <a:pt x="453618" y="0"/>
                  </a:lnTo>
                  <a:lnTo>
                    <a:pt x="428536" y="25082"/>
                  </a:lnTo>
                  <a:lnTo>
                    <a:pt x="428536" y="32753"/>
                  </a:lnTo>
                  <a:lnTo>
                    <a:pt x="453618" y="57835"/>
                  </a:lnTo>
                  <a:lnTo>
                    <a:pt x="461289" y="57835"/>
                  </a:lnTo>
                  <a:lnTo>
                    <a:pt x="486371" y="32753"/>
                  </a:lnTo>
                  <a:lnTo>
                    <a:pt x="486371" y="28917"/>
                  </a:lnTo>
                  <a:lnTo>
                    <a:pt x="486371" y="25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24615" y="9314663"/>
              <a:ext cx="117410" cy="1165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05269" y="9314663"/>
              <a:ext cx="117409" cy="1165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65411" y="9314663"/>
              <a:ext cx="117411" cy="11653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46068" y="9314663"/>
              <a:ext cx="117411" cy="11653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8287999" cy="1028511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41363" y="144558"/>
              <a:ext cx="1838324" cy="74294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788044" y="1694953"/>
              <a:ext cx="5043170" cy="47625"/>
            </a:xfrm>
            <a:custGeom>
              <a:avLst/>
              <a:gdLst/>
              <a:ahLst/>
              <a:cxnLst/>
              <a:rect l="l" t="t" r="r" b="b"/>
              <a:pathLst>
                <a:path w="5043170" h="47625">
                  <a:moveTo>
                    <a:pt x="5042744" y="47625"/>
                  </a:moveTo>
                  <a:lnTo>
                    <a:pt x="0" y="47625"/>
                  </a:lnTo>
                  <a:lnTo>
                    <a:pt x="0" y="0"/>
                  </a:lnTo>
                  <a:lnTo>
                    <a:pt x="5042744" y="0"/>
                  </a:lnTo>
                  <a:lnTo>
                    <a:pt x="5042744" y="47625"/>
                  </a:lnTo>
                  <a:close/>
                </a:path>
              </a:pathLst>
            </a:custGeom>
            <a:solidFill>
              <a:srgbClr val="FFFFFF">
                <a:alpha val="7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571803" y="1074127"/>
            <a:ext cx="7477125" cy="822960"/>
          </a:xfrm>
          <a:prstGeom prst="rect">
            <a:avLst/>
          </a:prstGeom>
          <a:solidFill>
            <a:srgbClr val="FFFFFF">
              <a:alpha val="23999"/>
            </a:srgbClr>
          </a:solidFill>
        </p:spPr>
        <p:txBody>
          <a:bodyPr vert="horz" wrap="square" lIns="0" tIns="1092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60"/>
              </a:spcBef>
            </a:pPr>
            <a:r>
              <a:rPr sz="3800" b="1" spc="114" dirty="0">
                <a:solidFill>
                  <a:srgbClr val="FFFFFF"/>
                </a:solidFill>
                <a:latin typeface="Times New Roman"/>
                <a:cs typeface="Times New Roman"/>
              </a:rPr>
              <a:t>SAMVIDHAN</a:t>
            </a:r>
            <a:r>
              <a:rPr sz="3800" b="1" spc="-1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00" b="1" spc="275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3800" b="1" spc="-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00" b="1" spc="210" dirty="0">
                <a:solidFill>
                  <a:srgbClr val="FFFFFF"/>
                </a:solidFill>
                <a:latin typeface="Times New Roman"/>
                <a:cs typeface="Times New Roman"/>
              </a:rPr>
              <a:t>PATH</a:t>
            </a:r>
            <a:endParaRPr sz="38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96329" y="144558"/>
            <a:ext cx="18086705" cy="7510145"/>
            <a:chOff x="196329" y="144558"/>
            <a:chExt cx="18086705" cy="7510145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59626" y="144558"/>
              <a:ext cx="1714499" cy="168592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36393" y="2656051"/>
              <a:ext cx="7077709" cy="4746625"/>
            </a:xfrm>
            <a:custGeom>
              <a:avLst/>
              <a:gdLst/>
              <a:ahLst/>
              <a:cxnLst/>
              <a:rect l="l" t="t" r="r" b="b"/>
              <a:pathLst>
                <a:path w="7077709" h="4746625">
                  <a:moveTo>
                    <a:pt x="7077138" y="4746412"/>
                  </a:moveTo>
                  <a:lnTo>
                    <a:pt x="0" y="4746412"/>
                  </a:lnTo>
                  <a:lnTo>
                    <a:pt x="0" y="247979"/>
                  </a:lnTo>
                  <a:lnTo>
                    <a:pt x="5055" y="198125"/>
                  </a:lnTo>
                  <a:lnTo>
                    <a:pt x="19547" y="151634"/>
                  </a:lnTo>
                  <a:lnTo>
                    <a:pt x="42463" y="109518"/>
                  </a:lnTo>
                  <a:lnTo>
                    <a:pt x="72791" y="72791"/>
                  </a:lnTo>
                  <a:lnTo>
                    <a:pt x="109518" y="42463"/>
                  </a:lnTo>
                  <a:lnTo>
                    <a:pt x="151634" y="19547"/>
                  </a:lnTo>
                  <a:lnTo>
                    <a:pt x="198125" y="5055"/>
                  </a:lnTo>
                  <a:lnTo>
                    <a:pt x="247979" y="0"/>
                  </a:lnTo>
                  <a:lnTo>
                    <a:pt x="6827781" y="0"/>
                  </a:lnTo>
                  <a:lnTo>
                    <a:pt x="6877635" y="5055"/>
                  </a:lnTo>
                  <a:lnTo>
                    <a:pt x="6924141" y="19547"/>
                  </a:lnTo>
                  <a:lnTo>
                    <a:pt x="6966304" y="42463"/>
                  </a:lnTo>
                  <a:lnTo>
                    <a:pt x="7003129" y="72791"/>
                  </a:lnTo>
                  <a:lnTo>
                    <a:pt x="7033621" y="109518"/>
                  </a:lnTo>
                  <a:lnTo>
                    <a:pt x="7056783" y="151634"/>
                  </a:lnTo>
                  <a:lnTo>
                    <a:pt x="7071621" y="198125"/>
                  </a:lnTo>
                  <a:lnTo>
                    <a:pt x="7077138" y="247979"/>
                  </a:lnTo>
                  <a:lnTo>
                    <a:pt x="7077138" y="280019"/>
                  </a:lnTo>
                  <a:lnTo>
                    <a:pt x="215935" y="280019"/>
                  </a:lnTo>
                  <a:lnTo>
                    <a:pt x="215935" y="4435760"/>
                  </a:lnTo>
                  <a:lnTo>
                    <a:pt x="7077138" y="4435760"/>
                  </a:lnTo>
                  <a:lnTo>
                    <a:pt x="7077138" y="4746412"/>
                  </a:lnTo>
                  <a:close/>
                </a:path>
                <a:path w="7077709" h="4746625">
                  <a:moveTo>
                    <a:pt x="7077138" y="4435760"/>
                  </a:moveTo>
                  <a:lnTo>
                    <a:pt x="6858414" y="4435760"/>
                  </a:lnTo>
                  <a:lnTo>
                    <a:pt x="6858414" y="280019"/>
                  </a:lnTo>
                  <a:lnTo>
                    <a:pt x="7077138" y="280019"/>
                  </a:lnTo>
                  <a:lnTo>
                    <a:pt x="7077138" y="44357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6329" y="2632368"/>
              <a:ext cx="8750935" cy="4983480"/>
            </a:xfrm>
            <a:custGeom>
              <a:avLst/>
              <a:gdLst/>
              <a:ahLst/>
              <a:cxnLst/>
              <a:rect l="l" t="t" r="r" b="b"/>
              <a:pathLst>
                <a:path w="8750935" h="4983480">
                  <a:moveTo>
                    <a:pt x="8651404" y="4983242"/>
                  </a:moveTo>
                  <a:lnTo>
                    <a:pt x="104485" y="4983242"/>
                  </a:lnTo>
                  <a:lnTo>
                    <a:pt x="64062" y="4975145"/>
                  </a:lnTo>
                  <a:lnTo>
                    <a:pt x="30823" y="4952944"/>
                  </a:lnTo>
                  <a:lnTo>
                    <a:pt x="8293" y="4919771"/>
                  </a:lnTo>
                  <a:lnTo>
                    <a:pt x="0" y="4878756"/>
                  </a:lnTo>
                  <a:lnTo>
                    <a:pt x="0" y="4771497"/>
                  </a:lnTo>
                  <a:lnTo>
                    <a:pt x="814987" y="4771497"/>
                  </a:lnTo>
                  <a:lnTo>
                    <a:pt x="814987" y="267483"/>
                  </a:lnTo>
                  <a:lnTo>
                    <a:pt x="819296" y="219416"/>
                  </a:lnTo>
                  <a:lnTo>
                    <a:pt x="831712" y="174170"/>
                  </a:lnTo>
                  <a:lnTo>
                    <a:pt x="851466" y="132502"/>
                  </a:lnTo>
                  <a:lnTo>
                    <a:pt x="877790" y="95168"/>
                  </a:lnTo>
                  <a:lnTo>
                    <a:pt x="909916" y="62925"/>
                  </a:lnTo>
                  <a:lnTo>
                    <a:pt x="947075" y="36530"/>
                  </a:lnTo>
                  <a:lnTo>
                    <a:pt x="988500" y="16740"/>
                  </a:lnTo>
                  <a:lnTo>
                    <a:pt x="1033423" y="4311"/>
                  </a:lnTo>
                  <a:lnTo>
                    <a:pt x="1081074" y="0"/>
                  </a:lnTo>
                  <a:lnTo>
                    <a:pt x="7673423" y="0"/>
                  </a:lnTo>
                  <a:lnTo>
                    <a:pt x="7721481" y="4311"/>
                  </a:lnTo>
                  <a:lnTo>
                    <a:pt x="7766720" y="16740"/>
                  </a:lnTo>
                  <a:lnTo>
                    <a:pt x="7781336" y="23682"/>
                  </a:lnTo>
                  <a:lnTo>
                    <a:pt x="1088042" y="23682"/>
                  </a:lnTo>
                  <a:lnTo>
                    <a:pt x="1038188" y="28738"/>
                  </a:lnTo>
                  <a:lnTo>
                    <a:pt x="991697" y="43230"/>
                  </a:lnTo>
                  <a:lnTo>
                    <a:pt x="949582" y="66146"/>
                  </a:lnTo>
                  <a:lnTo>
                    <a:pt x="912854" y="96474"/>
                  </a:lnTo>
                  <a:lnTo>
                    <a:pt x="882526" y="133201"/>
                  </a:lnTo>
                  <a:lnTo>
                    <a:pt x="859610" y="175317"/>
                  </a:lnTo>
                  <a:lnTo>
                    <a:pt x="845118" y="221807"/>
                  </a:lnTo>
                  <a:lnTo>
                    <a:pt x="840063" y="271662"/>
                  </a:lnTo>
                  <a:lnTo>
                    <a:pt x="840063" y="4770095"/>
                  </a:lnTo>
                  <a:lnTo>
                    <a:pt x="3797708" y="4770095"/>
                  </a:lnTo>
                  <a:lnTo>
                    <a:pt x="3797708" y="4771497"/>
                  </a:lnTo>
                  <a:lnTo>
                    <a:pt x="3805804" y="4811920"/>
                  </a:lnTo>
                  <a:lnTo>
                    <a:pt x="3828005" y="4845160"/>
                  </a:lnTo>
                  <a:lnTo>
                    <a:pt x="3861179" y="4867689"/>
                  </a:lnTo>
                  <a:lnTo>
                    <a:pt x="3902193" y="4875982"/>
                  </a:lnTo>
                  <a:lnTo>
                    <a:pt x="8750696" y="4875982"/>
                  </a:lnTo>
                  <a:lnTo>
                    <a:pt x="8750696" y="4904669"/>
                  </a:lnTo>
                  <a:lnTo>
                    <a:pt x="8747789" y="4919179"/>
                  </a:lnTo>
                  <a:lnTo>
                    <a:pt x="8725581" y="4952419"/>
                  </a:lnTo>
                  <a:lnTo>
                    <a:pt x="8692406" y="4974948"/>
                  </a:lnTo>
                  <a:lnTo>
                    <a:pt x="8651404" y="4983242"/>
                  </a:lnTo>
                  <a:close/>
                </a:path>
                <a:path w="8750935" h="4983480">
                  <a:moveTo>
                    <a:pt x="8750696" y="4875982"/>
                  </a:moveTo>
                  <a:lnTo>
                    <a:pt x="4853687" y="4875982"/>
                  </a:lnTo>
                  <a:lnTo>
                    <a:pt x="4894110" y="4867886"/>
                  </a:lnTo>
                  <a:lnTo>
                    <a:pt x="4927350" y="4845685"/>
                  </a:lnTo>
                  <a:lnTo>
                    <a:pt x="4949879" y="4812512"/>
                  </a:lnTo>
                  <a:lnTo>
                    <a:pt x="4958173" y="4771497"/>
                  </a:lnTo>
                  <a:lnTo>
                    <a:pt x="4958173" y="4770095"/>
                  </a:lnTo>
                  <a:lnTo>
                    <a:pt x="7915799" y="4770095"/>
                  </a:lnTo>
                  <a:lnTo>
                    <a:pt x="7915799" y="271662"/>
                  </a:lnTo>
                  <a:lnTo>
                    <a:pt x="7910745" y="221807"/>
                  </a:lnTo>
                  <a:lnTo>
                    <a:pt x="7896255" y="175317"/>
                  </a:lnTo>
                  <a:lnTo>
                    <a:pt x="7873341" y="133201"/>
                  </a:lnTo>
                  <a:lnTo>
                    <a:pt x="7843017" y="96474"/>
                  </a:lnTo>
                  <a:lnTo>
                    <a:pt x="7806293" y="66146"/>
                  </a:lnTo>
                  <a:lnTo>
                    <a:pt x="7764182" y="43230"/>
                  </a:lnTo>
                  <a:lnTo>
                    <a:pt x="7717695" y="28738"/>
                  </a:lnTo>
                  <a:lnTo>
                    <a:pt x="7667845" y="23682"/>
                  </a:lnTo>
                  <a:lnTo>
                    <a:pt x="7781336" y="23682"/>
                  </a:lnTo>
                  <a:lnTo>
                    <a:pt x="7845716" y="62925"/>
                  </a:lnTo>
                  <a:lnTo>
                    <a:pt x="7877958" y="95168"/>
                  </a:lnTo>
                  <a:lnTo>
                    <a:pt x="7904353" y="132502"/>
                  </a:lnTo>
                  <a:lnTo>
                    <a:pt x="7924143" y="174170"/>
                  </a:lnTo>
                  <a:lnTo>
                    <a:pt x="7936573" y="219416"/>
                  </a:lnTo>
                  <a:lnTo>
                    <a:pt x="7940885" y="267483"/>
                  </a:lnTo>
                  <a:lnTo>
                    <a:pt x="7940885" y="4771497"/>
                  </a:lnTo>
                  <a:lnTo>
                    <a:pt x="8750696" y="4771497"/>
                  </a:lnTo>
                  <a:lnTo>
                    <a:pt x="8750696" y="4875982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6034" y="7403870"/>
              <a:ext cx="8396605" cy="250825"/>
            </a:xfrm>
            <a:custGeom>
              <a:avLst/>
              <a:gdLst/>
              <a:ahLst/>
              <a:cxnLst/>
              <a:rect l="l" t="t" r="r" b="b"/>
              <a:pathLst>
                <a:path w="8396605" h="250825">
                  <a:moveTo>
                    <a:pt x="4778464" y="0"/>
                  </a:moveTo>
                  <a:lnTo>
                    <a:pt x="3616591" y="0"/>
                  </a:lnTo>
                  <a:lnTo>
                    <a:pt x="3616591" y="1397"/>
                  </a:lnTo>
                  <a:lnTo>
                    <a:pt x="3624910" y="41821"/>
                  </a:lnTo>
                  <a:lnTo>
                    <a:pt x="3647592" y="75069"/>
                  </a:lnTo>
                  <a:lnTo>
                    <a:pt x="3681247" y="97599"/>
                  </a:lnTo>
                  <a:lnTo>
                    <a:pt x="3722484" y="105892"/>
                  </a:lnTo>
                  <a:lnTo>
                    <a:pt x="4673981" y="105892"/>
                  </a:lnTo>
                  <a:lnTo>
                    <a:pt x="4714989" y="97599"/>
                  </a:lnTo>
                  <a:lnTo>
                    <a:pt x="4748161" y="75069"/>
                  </a:lnTo>
                  <a:lnTo>
                    <a:pt x="4770361" y="41821"/>
                  </a:lnTo>
                  <a:lnTo>
                    <a:pt x="4778464" y="1397"/>
                  </a:lnTo>
                  <a:lnTo>
                    <a:pt x="4778464" y="0"/>
                  </a:lnTo>
                  <a:close/>
                </a:path>
                <a:path w="8396605" h="250825">
                  <a:moveTo>
                    <a:pt x="8396440" y="211747"/>
                  </a:moveTo>
                  <a:lnTo>
                    <a:pt x="0" y="211747"/>
                  </a:lnTo>
                  <a:lnTo>
                    <a:pt x="3162" y="227253"/>
                  </a:lnTo>
                  <a:lnTo>
                    <a:pt x="11671" y="239623"/>
                  </a:lnTo>
                  <a:lnTo>
                    <a:pt x="24104" y="247802"/>
                  </a:lnTo>
                  <a:lnTo>
                    <a:pt x="39014" y="250761"/>
                  </a:lnTo>
                  <a:lnTo>
                    <a:pt x="8357451" y="250761"/>
                  </a:lnTo>
                  <a:lnTo>
                    <a:pt x="8372945" y="247599"/>
                  </a:lnTo>
                  <a:lnTo>
                    <a:pt x="8385302" y="239090"/>
                  </a:lnTo>
                  <a:lnTo>
                    <a:pt x="8393481" y="226656"/>
                  </a:lnTo>
                  <a:lnTo>
                    <a:pt x="8396440" y="211747"/>
                  </a:lnTo>
                  <a:close/>
                </a:path>
              </a:pathLst>
            </a:custGeom>
            <a:solidFill>
              <a:srgbClr val="72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2328" y="2936071"/>
              <a:ext cx="6642475" cy="415713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0170961" y="2515085"/>
              <a:ext cx="7257415" cy="4867275"/>
            </a:xfrm>
            <a:custGeom>
              <a:avLst/>
              <a:gdLst/>
              <a:ahLst/>
              <a:cxnLst/>
              <a:rect l="l" t="t" r="r" b="b"/>
              <a:pathLst>
                <a:path w="7257415" h="4867275">
                  <a:moveTo>
                    <a:pt x="7257043" y="4867079"/>
                  </a:moveTo>
                  <a:lnTo>
                    <a:pt x="0" y="4867079"/>
                  </a:lnTo>
                  <a:lnTo>
                    <a:pt x="0" y="254282"/>
                  </a:lnTo>
                  <a:lnTo>
                    <a:pt x="4110" y="208690"/>
                  </a:lnTo>
                  <a:lnTo>
                    <a:pt x="15957" y="165731"/>
                  </a:lnTo>
                  <a:lnTo>
                    <a:pt x="34811" y="126136"/>
                  </a:lnTo>
                  <a:lnTo>
                    <a:pt x="59944" y="90632"/>
                  </a:lnTo>
                  <a:lnTo>
                    <a:pt x="90627" y="59948"/>
                  </a:lnTo>
                  <a:lnTo>
                    <a:pt x="126133" y="34814"/>
                  </a:lnTo>
                  <a:lnTo>
                    <a:pt x="165731" y="15959"/>
                  </a:lnTo>
                  <a:lnTo>
                    <a:pt x="208694" y="4111"/>
                  </a:lnTo>
                  <a:lnTo>
                    <a:pt x="254294" y="0"/>
                  </a:lnTo>
                  <a:lnTo>
                    <a:pt x="7001347" y="0"/>
                  </a:lnTo>
                  <a:lnTo>
                    <a:pt x="7046939" y="4111"/>
                  </a:lnTo>
                  <a:lnTo>
                    <a:pt x="7089909" y="15959"/>
                  </a:lnTo>
                  <a:lnTo>
                    <a:pt x="7129540" y="34814"/>
                  </a:lnTo>
                  <a:lnTo>
                    <a:pt x="7165114" y="59948"/>
                  </a:lnTo>
                  <a:lnTo>
                    <a:pt x="7195915" y="90632"/>
                  </a:lnTo>
                  <a:lnTo>
                    <a:pt x="7221225" y="126136"/>
                  </a:lnTo>
                  <a:lnTo>
                    <a:pt x="7240328" y="165731"/>
                  </a:lnTo>
                  <a:lnTo>
                    <a:pt x="7252506" y="208690"/>
                  </a:lnTo>
                  <a:lnTo>
                    <a:pt x="7257043" y="254282"/>
                  </a:lnTo>
                  <a:lnTo>
                    <a:pt x="7257043" y="287139"/>
                  </a:lnTo>
                  <a:lnTo>
                    <a:pt x="221437" y="287139"/>
                  </a:lnTo>
                  <a:lnTo>
                    <a:pt x="221437" y="4548502"/>
                  </a:lnTo>
                  <a:lnTo>
                    <a:pt x="7257043" y="4548502"/>
                  </a:lnTo>
                  <a:lnTo>
                    <a:pt x="7257043" y="4867079"/>
                  </a:lnTo>
                  <a:close/>
                </a:path>
                <a:path w="7257415" h="4867275">
                  <a:moveTo>
                    <a:pt x="7257043" y="4548502"/>
                  </a:moveTo>
                  <a:lnTo>
                    <a:pt x="7032772" y="4548502"/>
                  </a:lnTo>
                  <a:lnTo>
                    <a:pt x="7032772" y="287139"/>
                  </a:lnTo>
                  <a:lnTo>
                    <a:pt x="7257043" y="287139"/>
                  </a:lnTo>
                  <a:lnTo>
                    <a:pt x="7257043" y="45485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09536" y="2490798"/>
              <a:ext cx="8973185" cy="5110480"/>
            </a:xfrm>
            <a:custGeom>
              <a:avLst/>
              <a:gdLst/>
              <a:ahLst/>
              <a:cxnLst/>
              <a:rect l="l" t="t" r="r" b="b"/>
              <a:pathLst>
                <a:path w="8973185" h="5110480">
                  <a:moveTo>
                    <a:pt x="8871325" y="5109938"/>
                  </a:moveTo>
                  <a:lnTo>
                    <a:pt x="107136" y="5109938"/>
                  </a:lnTo>
                  <a:lnTo>
                    <a:pt x="65695" y="5101633"/>
                  </a:lnTo>
                  <a:lnTo>
                    <a:pt x="31611" y="5078863"/>
                  </a:lnTo>
                  <a:lnTo>
                    <a:pt x="8506" y="5044847"/>
                  </a:lnTo>
                  <a:lnTo>
                    <a:pt x="0" y="5002802"/>
                  </a:lnTo>
                  <a:lnTo>
                    <a:pt x="0" y="4892798"/>
                  </a:lnTo>
                  <a:lnTo>
                    <a:pt x="835700" y="4892798"/>
                  </a:lnTo>
                  <a:lnTo>
                    <a:pt x="835700" y="274283"/>
                  </a:lnTo>
                  <a:lnTo>
                    <a:pt x="840119" y="224995"/>
                  </a:lnTo>
                  <a:lnTo>
                    <a:pt x="852851" y="178599"/>
                  </a:lnTo>
                  <a:lnTo>
                    <a:pt x="873109" y="135871"/>
                  </a:lnTo>
                  <a:lnTo>
                    <a:pt x="900104" y="97588"/>
                  </a:lnTo>
                  <a:lnTo>
                    <a:pt x="933048" y="64526"/>
                  </a:lnTo>
                  <a:lnTo>
                    <a:pt x="971153" y="37459"/>
                  </a:lnTo>
                  <a:lnTo>
                    <a:pt x="1013632" y="17166"/>
                  </a:lnTo>
                  <a:lnTo>
                    <a:pt x="1059696" y="4420"/>
                  </a:lnTo>
                  <a:lnTo>
                    <a:pt x="1108556" y="0"/>
                  </a:lnTo>
                  <a:lnTo>
                    <a:pt x="7868473" y="0"/>
                  </a:lnTo>
                  <a:lnTo>
                    <a:pt x="7917760" y="4420"/>
                  </a:lnTo>
                  <a:lnTo>
                    <a:pt x="7964156" y="17166"/>
                  </a:lnTo>
                  <a:lnTo>
                    <a:pt x="7979147" y="24286"/>
                  </a:lnTo>
                  <a:lnTo>
                    <a:pt x="1115720" y="24286"/>
                  </a:lnTo>
                  <a:lnTo>
                    <a:pt x="1070120" y="28397"/>
                  </a:lnTo>
                  <a:lnTo>
                    <a:pt x="1027157" y="40245"/>
                  </a:lnTo>
                  <a:lnTo>
                    <a:pt x="987558" y="59100"/>
                  </a:lnTo>
                  <a:lnTo>
                    <a:pt x="952053" y="84234"/>
                  </a:lnTo>
                  <a:lnTo>
                    <a:pt x="921370" y="114918"/>
                  </a:lnTo>
                  <a:lnTo>
                    <a:pt x="896237" y="150422"/>
                  </a:lnTo>
                  <a:lnTo>
                    <a:pt x="877382" y="190018"/>
                  </a:lnTo>
                  <a:lnTo>
                    <a:pt x="865536" y="232976"/>
                  </a:lnTo>
                  <a:lnTo>
                    <a:pt x="861425" y="278568"/>
                  </a:lnTo>
                  <a:lnTo>
                    <a:pt x="861425" y="4891366"/>
                  </a:lnTo>
                  <a:lnTo>
                    <a:pt x="3894246" y="4891366"/>
                  </a:lnTo>
                  <a:lnTo>
                    <a:pt x="3894246" y="4892798"/>
                  </a:lnTo>
                  <a:lnTo>
                    <a:pt x="3902546" y="4934253"/>
                  </a:lnTo>
                  <a:lnTo>
                    <a:pt x="3925309" y="4968335"/>
                  </a:lnTo>
                  <a:lnTo>
                    <a:pt x="3959324" y="4991433"/>
                  </a:lnTo>
                  <a:lnTo>
                    <a:pt x="4001383" y="4999935"/>
                  </a:lnTo>
                  <a:lnTo>
                    <a:pt x="8973148" y="4999935"/>
                  </a:lnTo>
                  <a:lnTo>
                    <a:pt x="8973148" y="5029319"/>
                  </a:lnTo>
                  <a:lnTo>
                    <a:pt x="8970157" y="5044242"/>
                  </a:lnTo>
                  <a:lnTo>
                    <a:pt x="8947388" y="5078326"/>
                  </a:lnTo>
                  <a:lnTo>
                    <a:pt x="8913371" y="5101431"/>
                  </a:lnTo>
                  <a:lnTo>
                    <a:pt x="8871325" y="5109938"/>
                  </a:lnTo>
                  <a:close/>
                </a:path>
                <a:path w="8973185" h="5110480">
                  <a:moveTo>
                    <a:pt x="8973148" y="4999935"/>
                  </a:moveTo>
                  <a:lnTo>
                    <a:pt x="4977078" y="4999935"/>
                  </a:lnTo>
                  <a:lnTo>
                    <a:pt x="5018533" y="4991631"/>
                  </a:lnTo>
                  <a:lnTo>
                    <a:pt x="5052615" y="4968861"/>
                  </a:lnTo>
                  <a:lnTo>
                    <a:pt x="5075714" y="4934844"/>
                  </a:lnTo>
                  <a:lnTo>
                    <a:pt x="5084216" y="4892798"/>
                  </a:lnTo>
                  <a:lnTo>
                    <a:pt x="5084216" y="4891366"/>
                  </a:lnTo>
                  <a:lnTo>
                    <a:pt x="8117036" y="4891366"/>
                  </a:lnTo>
                  <a:lnTo>
                    <a:pt x="8117036" y="278568"/>
                  </a:lnTo>
                  <a:lnTo>
                    <a:pt x="8112926" y="232976"/>
                  </a:lnTo>
                  <a:lnTo>
                    <a:pt x="8101079" y="190018"/>
                  </a:lnTo>
                  <a:lnTo>
                    <a:pt x="8082226" y="150422"/>
                  </a:lnTo>
                  <a:lnTo>
                    <a:pt x="8057095" y="114918"/>
                  </a:lnTo>
                  <a:lnTo>
                    <a:pt x="8026414" y="84234"/>
                  </a:lnTo>
                  <a:lnTo>
                    <a:pt x="7990912" y="59100"/>
                  </a:lnTo>
                  <a:lnTo>
                    <a:pt x="7951319" y="40245"/>
                  </a:lnTo>
                  <a:lnTo>
                    <a:pt x="7908363" y="28397"/>
                  </a:lnTo>
                  <a:lnTo>
                    <a:pt x="7862772" y="24286"/>
                  </a:lnTo>
                  <a:lnTo>
                    <a:pt x="7979147" y="24286"/>
                  </a:lnTo>
                  <a:lnTo>
                    <a:pt x="8045168" y="64526"/>
                  </a:lnTo>
                  <a:lnTo>
                    <a:pt x="8078232" y="97588"/>
                  </a:lnTo>
                  <a:lnTo>
                    <a:pt x="8105299" y="135871"/>
                  </a:lnTo>
                  <a:lnTo>
                    <a:pt x="8125594" y="178599"/>
                  </a:lnTo>
                  <a:lnTo>
                    <a:pt x="8138340" y="224995"/>
                  </a:lnTo>
                  <a:lnTo>
                    <a:pt x="8142761" y="274283"/>
                  </a:lnTo>
                  <a:lnTo>
                    <a:pt x="8142761" y="4892798"/>
                  </a:lnTo>
                  <a:lnTo>
                    <a:pt x="8973148" y="4892798"/>
                  </a:lnTo>
                  <a:lnTo>
                    <a:pt x="8973148" y="4999935"/>
                  </a:lnTo>
                  <a:close/>
                </a:path>
              </a:pathLst>
            </a:custGeom>
            <a:solidFill>
              <a:srgbClr val="9595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493808" y="7383601"/>
              <a:ext cx="8609965" cy="257175"/>
            </a:xfrm>
            <a:custGeom>
              <a:avLst/>
              <a:gdLst/>
              <a:ahLst/>
              <a:cxnLst/>
              <a:rect l="l" t="t" r="r" b="b"/>
              <a:pathLst>
                <a:path w="8609965" h="257175">
                  <a:moveTo>
                    <a:pt x="4899939" y="0"/>
                  </a:moveTo>
                  <a:lnTo>
                    <a:pt x="3708539" y="0"/>
                  </a:lnTo>
                  <a:lnTo>
                    <a:pt x="3708539" y="1435"/>
                  </a:lnTo>
                  <a:lnTo>
                    <a:pt x="3717061" y="42875"/>
                  </a:lnTo>
                  <a:lnTo>
                    <a:pt x="3740315" y="76962"/>
                  </a:lnTo>
                  <a:lnTo>
                    <a:pt x="3774821" y="100063"/>
                  </a:lnTo>
                  <a:lnTo>
                    <a:pt x="3817099" y="108572"/>
                  </a:lnTo>
                  <a:lnTo>
                    <a:pt x="4792802" y="108572"/>
                  </a:lnTo>
                  <a:lnTo>
                    <a:pt x="4834864" y="100063"/>
                  </a:lnTo>
                  <a:lnTo>
                    <a:pt x="4868875" y="76962"/>
                  </a:lnTo>
                  <a:lnTo>
                    <a:pt x="4891633" y="42875"/>
                  </a:lnTo>
                  <a:lnTo>
                    <a:pt x="4899939" y="1435"/>
                  </a:lnTo>
                  <a:lnTo>
                    <a:pt x="4899939" y="0"/>
                  </a:lnTo>
                  <a:close/>
                </a:path>
                <a:path w="8609965" h="257175">
                  <a:moveTo>
                    <a:pt x="8609901" y="217144"/>
                  </a:moveTo>
                  <a:lnTo>
                    <a:pt x="0" y="217144"/>
                  </a:lnTo>
                  <a:lnTo>
                    <a:pt x="3238" y="233032"/>
                  </a:lnTo>
                  <a:lnTo>
                    <a:pt x="11976" y="245706"/>
                  </a:lnTo>
                  <a:lnTo>
                    <a:pt x="24726" y="254101"/>
                  </a:lnTo>
                  <a:lnTo>
                    <a:pt x="40017" y="257136"/>
                  </a:lnTo>
                  <a:lnTo>
                    <a:pt x="8569909" y="257136"/>
                  </a:lnTo>
                  <a:lnTo>
                    <a:pt x="8585797" y="253898"/>
                  </a:lnTo>
                  <a:lnTo>
                    <a:pt x="8598471" y="245173"/>
                  </a:lnTo>
                  <a:lnTo>
                    <a:pt x="8606866" y="232435"/>
                  </a:lnTo>
                  <a:lnTo>
                    <a:pt x="8609901" y="217144"/>
                  </a:lnTo>
                  <a:close/>
                </a:path>
              </a:pathLst>
            </a:custGeom>
            <a:solidFill>
              <a:srgbClr val="72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92399" y="2802224"/>
              <a:ext cx="6804751" cy="426281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687132" y="765745"/>
              <a:ext cx="3411220" cy="66675"/>
            </a:xfrm>
            <a:custGeom>
              <a:avLst/>
              <a:gdLst/>
              <a:ahLst/>
              <a:cxnLst/>
              <a:rect l="l" t="t" r="r" b="b"/>
              <a:pathLst>
                <a:path w="3411220" h="66675">
                  <a:moveTo>
                    <a:pt x="1228686" y="0"/>
                  </a:moveTo>
                  <a:lnTo>
                    <a:pt x="0" y="0"/>
                  </a:lnTo>
                  <a:lnTo>
                    <a:pt x="0" y="66675"/>
                  </a:lnTo>
                  <a:lnTo>
                    <a:pt x="1228686" y="66675"/>
                  </a:lnTo>
                  <a:lnTo>
                    <a:pt x="1228686" y="0"/>
                  </a:lnTo>
                  <a:close/>
                </a:path>
                <a:path w="3411220" h="66675">
                  <a:moveTo>
                    <a:pt x="3410851" y="0"/>
                  </a:moveTo>
                  <a:lnTo>
                    <a:pt x="1461287" y="0"/>
                  </a:lnTo>
                  <a:lnTo>
                    <a:pt x="1461287" y="66675"/>
                  </a:lnTo>
                  <a:lnTo>
                    <a:pt x="3410851" y="66675"/>
                  </a:lnTo>
                  <a:lnTo>
                    <a:pt x="34108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7674440" y="30185"/>
            <a:ext cx="3429635" cy="847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00" spc="-520" dirty="0"/>
              <a:t>Snap</a:t>
            </a:r>
            <a:r>
              <a:rPr sz="5400" spc="-434" dirty="0"/>
              <a:t> </a:t>
            </a:r>
            <a:r>
              <a:rPr sz="5400" spc="-450" dirty="0"/>
              <a:t>Shot</a:t>
            </a:r>
            <a:endParaRPr sz="5400"/>
          </a:p>
        </p:txBody>
      </p:sp>
      <p:sp>
        <p:nvSpPr>
          <p:cNvPr id="35" name="object 35"/>
          <p:cNvSpPr/>
          <p:nvPr/>
        </p:nvSpPr>
        <p:spPr>
          <a:xfrm>
            <a:off x="11097983" y="765737"/>
            <a:ext cx="173355" cy="66675"/>
          </a:xfrm>
          <a:custGeom>
            <a:avLst/>
            <a:gdLst/>
            <a:ahLst/>
            <a:cxnLst/>
            <a:rect l="l" t="t" r="r" b="b"/>
            <a:pathLst>
              <a:path w="173354" h="66675">
                <a:moveTo>
                  <a:pt x="172789" y="66675"/>
                </a:moveTo>
                <a:lnTo>
                  <a:pt x="0" y="66675"/>
                </a:lnTo>
                <a:lnTo>
                  <a:pt x="0" y="0"/>
                </a:lnTo>
                <a:lnTo>
                  <a:pt x="172789" y="0"/>
                </a:lnTo>
                <a:lnTo>
                  <a:pt x="172789" y="66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097548" y="9062456"/>
            <a:ext cx="5709285" cy="977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854835">
              <a:lnSpc>
                <a:spcPct val="125000"/>
              </a:lnSpc>
              <a:spcBef>
                <a:spcPts val="95"/>
              </a:spcBef>
            </a:pPr>
            <a:r>
              <a:rPr sz="2500" b="1" u="heavy" spc="-1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Protot</a:t>
            </a:r>
            <a:r>
              <a:rPr sz="2500" b="1" u="none" spc="-1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500" b="1" u="heavy" spc="-1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pe </a:t>
            </a:r>
            <a:r>
              <a:rPr sz="2500" b="1" u="heavy" spc="-2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:-</a:t>
            </a:r>
            <a:r>
              <a:rPr sz="2500" b="1" u="heavy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2500" b="1" u="none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500" b="1" u="heavy" spc="-2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16"/>
              </a:rPr>
              <a:t>https://samvidhan-</a:t>
            </a:r>
            <a:r>
              <a:rPr sz="2500" b="1" u="heavy" spc="-1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16"/>
              </a:rPr>
              <a:t>path.vercel.app/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06575" cy="1934210"/>
            </a:xfrm>
            <a:custGeom>
              <a:avLst/>
              <a:gdLst/>
              <a:ahLst/>
              <a:cxnLst/>
              <a:rect l="l" t="t" r="r" b="b"/>
              <a:pathLst>
                <a:path w="1806575" h="1934210">
                  <a:moveTo>
                    <a:pt x="1763790" y="0"/>
                  </a:moveTo>
                  <a:lnTo>
                    <a:pt x="1806021" y="0"/>
                  </a:lnTo>
                  <a:lnTo>
                    <a:pt x="1805070" y="16364"/>
                  </a:lnTo>
                  <a:lnTo>
                    <a:pt x="1801078" y="65316"/>
                  </a:lnTo>
                  <a:lnTo>
                    <a:pt x="1795950" y="114058"/>
                  </a:lnTo>
                  <a:lnTo>
                    <a:pt x="1789687" y="162580"/>
                  </a:lnTo>
                  <a:lnTo>
                    <a:pt x="1782291" y="210872"/>
                  </a:lnTo>
                  <a:lnTo>
                    <a:pt x="1773765" y="258925"/>
                  </a:lnTo>
                  <a:lnTo>
                    <a:pt x="1764110" y="306731"/>
                  </a:lnTo>
                  <a:lnTo>
                    <a:pt x="1753328" y="354279"/>
                  </a:lnTo>
                  <a:lnTo>
                    <a:pt x="1741422" y="401560"/>
                  </a:lnTo>
                  <a:lnTo>
                    <a:pt x="1728392" y="448566"/>
                  </a:lnTo>
                  <a:lnTo>
                    <a:pt x="1714241" y="495286"/>
                  </a:lnTo>
                  <a:lnTo>
                    <a:pt x="1698971" y="541711"/>
                  </a:lnTo>
                  <a:lnTo>
                    <a:pt x="1682584" y="587832"/>
                  </a:lnTo>
                  <a:lnTo>
                    <a:pt x="1665081" y="633640"/>
                  </a:lnTo>
                  <a:lnTo>
                    <a:pt x="1646465" y="679126"/>
                  </a:lnTo>
                  <a:lnTo>
                    <a:pt x="1626261" y="725344"/>
                  </a:lnTo>
                  <a:lnTo>
                    <a:pt x="1605002" y="770961"/>
                  </a:lnTo>
                  <a:lnTo>
                    <a:pt x="1582695" y="815967"/>
                  </a:lnTo>
                  <a:lnTo>
                    <a:pt x="1559344" y="860354"/>
                  </a:lnTo>
                  <a:lnTo>
                    <a:pt x="1534957" y="904112"/>
                  </a:lnTo>
                  <a:lnTo>
                    <a:pt x="1509538" y="947233"/>
                  </a:lnTo>
                  <a:lnTo>
                    <a:pt x="1483095" y="989706"/>
                  </a:lnTo>
                  <a:lnTo>
                    <a:pt x="1455634" y="1031524"/>
                  </a:lnTo>
                  <a:lnTo>
                    <a:pt x="1427160" y="1072676"/>
                  </a:lnTo>
                  <a:lnTo>
                    <a:pt x="1397679" y="1113155"/>
                  </a:lnTo>
                  <a:lnTo>
                    <a:pt x="1367198" y="1152950"/>
                  </a:lnTo>
                  <a:lnTo>
                    <a:pt x="1335722" y="1192053"/>
                  </a:lnTo>
                  <a:lnTo>
                    <a:pt x="1303258" y="1230455"/>
                  </a:lnTo>
                  <a:lnTo>
                    <a:pt x="1269812" y="1268146"/>
                  </a:lnTo>
                  <a:lnTo>
                    <a:pt x="1235389" y="1305118"/>
                  </a:lnTo>
                  <a:lnTo>
                    <a:pt x="1199997" y="1341361"/>
                  </a:lnTo>
                  <a:lnTo>
                    <a:pt x="1163754" y="1376754"/>
                  </a:lnTo>
                  <a:lnTo>
                    <a:pt x="1126783" y="1411178"/>
                  </a:lnTo>
                  <a:lnTo>
                    <a:pt x="1089094" y="1444627"/>
                  </a:lnTo>
                  <a:lnTo>
                    <a:pt x="1050695" y="1477094"/>
                  </a:lnTo>
                  <a:lnTo>
                    <a:pt x="1011595" y="1508573"/>
                  </a:lnTo>
                  <a:lnTo>
                    <a:pt x="971804" y="1539059"/>
                  </a:lnTo>
                  <a:lnTo>
                    <a:pt x="931329" y="1568545"/>
                  </a:lnTo>
                  <a:lnTo>
                    <a:pt x="890180" y="1597025"/>
                  </a:lnTo>
                  <a:lnTo>
                    <a:pt x="848367" y="1624492"/>
                  </a:lnTo>
                  <a:lnTo>
                    <a:pt x="805897" y="1650942"/>
                  </a:lnTo>
                  <a:lnTo>
                    <a:pt x="762780" y="1676367"/>
                  </a:lnTo>
                  <a:lnTo>
                    <a:pt x="719025" y="1700762"/>
                  </a:lnTo>
                  <a:lnTo>
                    <a:pt x="674641" y="1724120"/>
                  </a:lnTo>
                  <a:lnTo>
                    <a:pt x="629637" y="1746436"/>
                  </a:lnTo>
                  <a:lnTo>
                    <a:pt x="584021" y="1767702"/>
                  </a:lnTo>
                  <a:lnTo>
                    <a:pt x="537804" y="1787914"/>
                  </a:lnTo>
                  <a:lnTo>
                    <a:pt x="492311" y="1806537"/>
                  </a:lnTo>
                  <a:lnTo>
                    <a:pt x="446495" y="1824046"/>
                  </a:lnTo>
                  <a:lnTo>
                    <a:pt x="400366" y="1840439"/>
                  </a:lnTo>
                  <a:lnTo>
                    <a:pt x="353933" y="1855713"/>
                  </a:lnTo>
                  <a:lnTo>
                    <a:pt x="307205" y="1869868"/>
                  </a:lnTo>
                  <a:lnTo>
                    <a:pt x="260192" y="1882901"/>
                  </a:lnTo>
                  <a:lnTo>
                    <a:pt x="212902" y="1894811"/>
                  </a:lnTo>
                  <a:lnTo>
                    <a:pt x="165345" y="1905595"/>
                  </a:lnTo>
                  <a:lnTo>
                    <a:pt x="117530" y="1915252"/>
                  </a:lnTo>
                  <a:lnTo>
                    <a:pt x="69466" y="1923779"/>
                  </a:lnTo>
                  <a:lnTo>
                    <a:pt x="21164" y="1931176"/>
                  </a:lnTo>
                  <a:lnTo>
                    <a:pt x="0" y="1933907"/>
                  </a:lnTo>
                  <a:lnTo>
                    <a:pt x="0" y="1891408"/>
                  </a:lnTo>
                  <a:lnTo>
                    <a:pt x="45847" y="1884800"/>
                  </a:lnTo>
                  <a:lnTo>
                    <a:pt x="94683" y="1876536"/>
                  </a:lnTo>
                  <a:lnTo>
                    <a:pt x="143262" y="1867086"/>
                  </a:lnTo>
                  <a:lnTo>
                    <a:pt x="191572" y="1856451"/>
                  </a:lnTo>
                  <a:lnTo>
                    <a:pt x="239605" y="1844634"/>
                  </a:lnTo>
                  <a:lnTo>
                    <a:pt x="287349" y="1831636"/>
                  </a:lnTo>
                  <a:lnTo>
                    <a:pt x="334795" y="1817460"/>
                  </a:lnTo>
                  <a:lnTo>
                    <a:pt x="381932" y="1802107"/>
                  </a:lnTo>
                  <a:lnTo>
                    <a:pt x="428751" y="1785581"/>
                  </a:lnTo>
                  <a:lnTo>
                    <a:pt x="475240" y="1767882"/>
                  </a:lnTo>
                  <a:lnTo>
                    <a:pt x="521391" y="1749014"/>
                  </a:lnTo>
                  <a:lnTo>
                    <a:pt x="566674" y="1729216"/>
                  </a:lnTo>
                  <a:lnTo>
                    <a:pt x="611368" y="1708383"/>
                  </a:lnTo>
                  <a:lnTo>
                    <a:pt x="655463" y="1686523"/>
                  </a:lnTo>
                  <a:lnTo>
                    <a:pt x="698951" y="1663640"/>
                  </a:lnTo>
                  <a:lnTo>
                    <a:pt x="741823" y="1639741"/>
                  </a:lnTo>
                  <a:lnTo>
                    <a:pt x="784070" y="1614832"/>
                  </a:lnTo>
                  <a:lnTo>
                    <a:pt x="825683" y="1588918"/>
                  </a:lnTo>
                  <a:lnTo>
                    <a:pt x="866653" y="1562006"/>
                  </a:lnTo>
                  <a:lnTo>
                    <a:pt x="906972" y="1534101"/>
                  </a:lnTo>
                  <a:lnTo>
                    <a:pt x="946630" y="1505211"/>
                  </a:lnTo>
                  <a:lnTo>
                    <a:pt x="985619" y="1475340"/>
                  </a:lnTo>
                  <a:lnTo>
                    <a:pt x="1023929" y="1444494"/>
                  </a:lnTo>
                  <a:lnTo>
                    <a:pt x="1061553" y="1412681"/>
                  </a:lnTo>
                  <a:lnTo>
                    <a:pt x="1098480" y="1379905"/>
                  </a:lnTo>
                  <a:lnTo>
                    <a:pt x="1134702" y="1346172"/>
                  </a:lnTo>
                  <a:lnTo>
                    <a:pt x="1170209" y="1311489"/>
                  </a:lnTo>
                  <a:lnTo>
                    <a:pt x="1204884" y="1275982"/>
                  </a:lnTo>
                  <a:lnTo>
                    <a:pt x="1238609" y="1239760"/>
                  </a:lnTo>
                  <a:lnTo>
                    <a:pt x="1271377" y="1202833"/>
                  </a:lnTo>
                  <a:lnTo>
                    <a:pt x="1303183" y="1165210"/>
                  </a:lnTo>
                  <a:lnTo>
                    <a:pt x="1334021" y="1126899"/>
                  </a:lnTo>
                  <a:lnTo>
                    <a:pt x="1363885" y="1087910"/>
                  </a:lnTo>
                  <a:lnTo>
                    <a:pt x="1392770" y="1048252"/>
                  </a:lnTo>
                  <a:lnTo>
                    <a:pt x="1420668" y="1007933"/>
                  </a:lnTo>
                  <a:lnTo>
                    <a:pt x="1447574" y="966963"/>
                  </a:lnTo>
                  <a:lnTo>
                    <a:pt x="1473483" y="925350"/>
                  </a:lnTo>
                  <a:lnTo>
                    <a:pt x="1498388" y="883103"/>
                  </a:lnTo>
                  <a:lnTo>
                    <a:pt x="1522283" y="840231"/>
                  </a:lnTo>
                  <a:lnTo>
                    <a:pt x="1545163" y="796743"/>
                  </a:lnTo>
                  <a:lnTo>
                    <a:pt x="1567021" y="752648"/>
                  </a:lnTo>
                  <a:lnTo>
                    <a:pt x="1587852" y="707954"/>
                  </a:lnTo>
                  <a:lnTo>
                    <a:pt x="1607649" y="662671"/>
                  </a:lnTo>
                  <a:lnTo>
                    <a:pt x="1626510" y="616528"/>
                  </a:lnTo>
                  <a:lnTo>
                    <a:pt x="1644201" y="570047"/>
                  </a:lnTo>
                  <a:lnTo>
                    <a:pt x="1660720" y="523236"/>
                  </a:lnTo>
                  <a:lnTo>
                    <a:pt x="1676065" y="476107"/>
                  </a:lnTo>
                  <a:lnTo>
                    <a:pt x="1690235" y="428670"/>
                  </a:lnTo>
                  <a:lnTo>
                    <a:pt x="1703226" y="380935"/>
                  </a:lnTo>
                  <a:lnTo>
                    <a:pt x="1715038" y="332911"/>
                  </a:lnTo>
                  <a:lnTo>
                    <a:pt x="1725669" y="284611"/>
                  </a:lnTo>
                  <a:lnTo>
                    <a:pt x="1735116" y="236042"/>
                  </a:lnTo>
                  <a:lnTo>
                    <a:pt x="1743377" y="187217"/>
                  </a:lnTo>
                  <a:lnTo>
                    <a:pt x="1750450" y="138144"/>
                  </a:lnTo>
                  <a:lnTo>
                    <a:pt x="1756334" y="88834"/>
                  </a:lnTo>
                  <a:lnTo>
                    <a:pt x="1761026" y="39298"/>
                  </a:lnTo>
                  <a:lnTo>
                    <a:pt x="17637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1462405" cy="1591945"/>
            <a:chOff x="0" y="0"/>
            <a:chExt cx="1462405" cy="15919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62126" cy="15917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4922" y="11"/>
              <a:ext cx="290195" cy="487680"/>
            </a:xfrm>
            <a:custGeom>
              <a:avLst/>
              <a:gdLst/>
              <a:ahLst/>
              <a:cxnLst/>
              <a:rect l="l" t="t" r="r" b="b"/>
              <a:pathLst>
                <a:path w="290195" h="487680">
                  <a:moveTo>
                    <a:pt x="46075" y="0"/>
                  </a:moveTo>
                  <a:lnTo>
                    <a:pt x="2743" y="0"/>
                  </a:lnTo>
                  <a:lnTo>
                    <a:pt x="3098" y="850"/>
                  </a:lnTo>
                  <a:lnTo>
                    <a:pt x="21170" y="12928"/>
                  </a:lnTo>
                  <a:lnTo>
                    <a:pt x="27647" y="12928"/>
                  </a:lnTo>
                  <a:lnTo>
                    <a:pt x="46075" y="0"/>
                  </a:lnTo>
                  <a:close/>
                </a:path>
                <a:path w="290195" h="487680">
                  <a:moveTo>
                    <a:pt x="48818" y="459613"/>
                  </a:moveTo>
                  <a:lnTo>
                    <a:pt x="27647" y="438442"/>
                  </a:lnTo>
                  <a:lnTo>
                    <a:pt x="21170" y="438442"/>
                  </a:lnTo>
                  <a:lnTo>
                    <a:pt x="0" y="459613"/>
                  </a:lnTo>
                  <a:lnTo>
                    <a:pt x="0" y="462851"/>
                  </a:lnTo>
                  <a:lnTo>
                    <a:pt x="0" y="466090"/>
                  </a:lnTo>
                  <a:lnTo>
                    <a:pt x="21170" y="487260"/>
                  </a:lnTo>
                  <a:lnTo>
                    <a:pt x="27647" y="487260"/>
                  </a:lnTo>
                  <a:lnTo>
                    <a:pt x="48818" y="466090"/>
                  </a:lnTo>
                  <a:lnTo>
                    <a:pt x="48818" y="459613"/>
                  </a:lnTo>
                  <a:close/>
                </a:path>
                <a:path w="290195" h="487680">
                  <a:moveTo>
                    <a:pt x="48818" y="341033"/>
                  </a:moveTo>
                  <a:lnTo>
                    <a:pt x="27647" y="319862"/>
                  </a:lnTo>
                  <a:lnTo>
                    <a:pt x="21170" y="319862"/>
                  </a:lnTo>
                  <a:lnTo>
                    <a:pt x="0" y="341033"/>
                  </a:lnTo>
                  <a:lnTo>
                    <a:pt x="0" y="344271"/>
                  </a:lnTo>
                  <a:lnTo>
                    <a:pt x="0" y="347510"/>
                  </a:lnTo>
                  <a:lnTo>
                    <a:pt x="21170" y="368681"/>
                  </a:lnTo>
                  <a:lnTo>
                    <a:pt x="27647" y="368681"/>
                  </a:lnTo>
                  <a:lnTo>
                    <a:pt x="48818" y="347510"/>
                  </a:lnTo>
                  <a:lnTo>
                    <a:pt x="48818" y="341033"/>
                  </a:lnTo>
                  <a:close/>
                </a:path>
                <a:path w="290195" h="487680">
                  <a:moveTo>
                    <a:pt x="48818" y="222453"/>
                  </a:moveTo>
                  <a:lnTo>
                    <a:pt x="27647" y="201282"/>
                  </a:lnTo>
                  <a:lnTo>
                    <a:pt x="21170" y="201282"/>
                  </a:lnTo>
                  <a:lnTo>
                    <a:pt x="0" y="222453"/>
                  </a:lnTo>
                  <a:lnTo>
                    <a:pt x="0" y="225691"/>
                  </a:lnTo>
                  <a:lnTo>
                    <a:pt x="0" y="228930"/>
                  </a:lnTo>
                  <a:lnTo>
                    <a:pt x="21170" y="250101"/>
                  </a:lnTo>
                  <a:lnTo>
                    <a:pt x="27647" y="250101"/>
                  </a:lnTo>
                  <a:lnTo>
                    <a:pt x="48818" y="228930"/>
                  </a:lnTo>
                  <a:lnTo>
                    <a:pt x="48818" y="222453"/>
                  </a:lnTo>
                  <a:close/>
                </a:path>
                <a:path w="290195" h="487680">
                  <a:moveTo>
                    <a:pt x="48818" y="103873"/>
                  </a:moveTo>
                  <a:lnTo>
                    <a:pt x="27647" y="82689"/>
                  </a:lnTo>
                  <a:lnTo>
                    <a:pt x="21170" y="82689"/>
                  </a:lnTo>
                  <a:lnTo>
                    <a:pt x="0" y="103873"/>
                  </a:lnTo>
                  <a:lnTo>
                    <a:pt x="0" y="107099"/>
                  </a:lnTo>
                  <a:lnTo>
                    <a:pt x="0" y="110337"/>
                  </a:lnTo>
                  <a:lnTo>
                    <a:pt x="21170" y="131521"/>
                  </a:lnTo>
                  <a:lnTo>
                    <a:pt x="27647" y="131521"/>
                  </a:lnTo>
                  <a:lnTo>
                    <a:pt x="48818" y="110337"/>
                  </a:lnTo>
                  <a:lnTo>
                    <a:pt x="48818" y="103873"/>
                  </a:lnTo>
                  <a:close/>
                </a:path>
                <a:path w="290195" h="487680">
                  <a:moveTo>
                    <a:pt x="166585" y="0"/>
                  </a:moveTo>
                  <a:lnTo>
                    <a:pt x="123253" y="0"/>
                  </a:lnTo>
                  <a:lnTo>
                    <a:pt x="123609" y="850"/>
                  </a:lnTo>
                  <a:lnTo>
                    <a:pt x="141681" y="12928"/>
                  </a:lnTo>
                  <a:lnTo>
                    <a:pt x="148158" y="12928"/>
                  </a:lnTo>
                  <a:lnTo>
                    <a:pt x="166585" y="0"/>
                  </a:lnTo>
                  <a:close/>
                </a:path>
                <a:path w="290195" h="487680">
                  <a:moveTo>
                    <a:pt x="169329" y="459613"/>
                  </a:moveTo>
                  <a:lnTo>
                    <a:pt x="148158" y="438442"/>
                  </a:lnTo>
                  <a:lnTo>
                    <a:pt x="141681" y="438442"/>
                  </a:lnTo>
                  <a:lnTo>
                    <a:pt x="120510" y="459613"/>
                  </a:lnTo>
                  <a:lnTo>
                    <a:pt x="120510" y="462851"/>
                  </a:lnTo>
                  <a:lnTo>
                    <a:pt x="120510" y="466090"/>
                  </a:lnTo>
                  <a:lnTo>
                    <a:pt x="141681" y="487260"/>
                  </a:lnTo>
                  <a:lnTo>
                    <a:pt x="148158" y="487260"/>
                  </a:lnTo>
                  <a:lnTo>
                    <a:pt x="169329" y="466090"/>
                  </a:lnTo>
                  <a:lnTo>
                    <a:pt x="169329" y="459613"/>
                  </a:lnTo>
                  <a:close/>
                </a:path>
                <a:path w="290195" h="487680">
                  <a:moveTo>
                    <a:pt x="169329" y="341033"/>
                  </a:moveTo>
                  <a:lnTo>
                    <a:pt x="148158" y="319862"/>
                  </a:lnTo>
                  <a:lnTo>
                    <a:pt x="141681" y="319862"/>
                  </a:lnTo>
                  <a:lnTo>
                    <a:pt x="120510" y="341033"/>
                  </a:lnTo>
                  <a:lnTo>
                    <a:pt x="120510" y="344271"/>
                  </a:lnTo>
                  <a:lnTo>
                    <a:pt x="120510" y="347510"/>
                  </a:lnTo>
                  <a:lnTo>
                    <a:pt x="141681" y="368681"/>
                  </a:lnTo>
                  <a:lnTo>
                    <a:pt x="148158" y="368681"/>
                  </a:lnTo>
                  <a:lnTo>
                    <a:pt x="169329" y="347510"/>
                  </a:lnTo>
                  <a:lnTo>
                    <a:pt x="169329" y="341033"/>
                  </a:lnTo>
                  <a:close/>
                </a:path>
                <a:path w="290195" h="487680">
                  <a:moveTo>
                    <a:pt x="169329" y="222453"/>
                  </a:moveTo>
                  <a:lnTo>
                    <a:pt x="148158" y="201282"/>
                  </a:lnTo>
                  <a:lnTo>
                    <a:pt x="141681" y="201282"/>
                  </a:lnTo>
                  <a:lnTo>
                    <a:pt x="120510" y="222453"/>
                  </a:lnTo>
                  <a:lnTo>
                    <a:pt x="120510" y="225691"/>
                  </a:lnTo>
                  <a:lnTo>
                    <a:pt x="120510" y="228930"/>
                  </a:lnTo>
                  <a:lnTo>
                    <a:pt x="141681" y="250101"/>
                  </a:lnTo>
                  <a:lnTo>
                    <a:pt x="148158" y="250101"/>
                  </a:lnTo>
                  <a:lnTo>
                    <a:pt x="169329" y="228930"/>
                  </a:lnTo>
                  <a:lnTo>
                    <a:pt x="169329" y="222453"/>
                  </a:lnTo>
                  <a:close/>
                </a:path>
                <a:path w="290195" h="487680">
                  <a:moveTo>
                    <a:pt x="169329" y="103873"/>
                  </a:moveTo>
                  <a:lnTo>
                    <a:pt x="148158" y="82689"/>
                  </a:lnTo>
                  <a:lnTo>
                    <a:pt x="141681" y="82689"/>
                  </a:lnTo>
                  <a:lnTo>
                    <a:pt x="120510" y="103873"/>
                  </a:lnTo>
                  <a:lnTo>
                    <a:pt x="120510" y="107099"/>
                  </a:lnTo>
                  <a:lnTo>
                    <a:pt x="120510" y="110337"/>
                  </a:lnTo>
                  <a:lnTo>
                    <a:pt x="141681" y="131521"/>
                  </a:lnTo>
                  <a:lnTo>
                    <a:pt x="148158" y="131521"/>
                  </a:lnTo>
                  <a:lnTo>
                    <a:pt x="169329" y="110337"/>
                  </a:lnTo>
                  <a:lnTo>
                    <a:pt x="169329" y="103873"/>
                  </a:lnTo>
                  <a:close/>
                </a:path>
                <a:path w="290195" h="487680">
                  <a:moveTo>
                    <a:pt x="287223" y="0"/>
                  </a:moveTo>
                  <a:lnTo>
                    <a:pt x="243890" y="0"/>
                  </a:lnTo>
                  <a:lnTo>
                    <a:pt x="244246" y="850"/>
                  </a:lnTo>
                  <a:lnTo>
                    <a:pt x="262318" y="12928"/>
                  </a:lnTo>
                  <a:lnTo>
                    <a:pt x="268795" y="12928"/>
                  </a:lnTo>
                  <a:lnTo>
                    <a:pt x="287223" y="0"/>
                  </a:lnTo>
                  <a:close/>
                </a:path>
                <a:path w="290195" h="487680">
                  <a:moveTo>
                    <a:pt x="289966" y="459613"/>
                  </a:moveTo>
                  <a:lnTo>
                    <a:pt x="268795" y="438442"/>
                  </a:lnTo>
                  <a:lnTo>
                    <a:pt x="262318" y="438442"/>
                  </a:lnTo>
                  <a:lnTo>
                    <a:pt x="241147" y="459613"/>
                  </a:lnTo>
                  <a:lnTo>
                    <a:pt x="241147" y="462851"/>
                  </a:lnTo>
                  <a:lnTo>
                    <a:pt x="241147" y="466090"/>
                  </a:lnTo>
                  <a:lnTo>
                    <a:pt x="262318" y="487260"/>
                  </a:lnTo>
                  <a:lnTo>
                    <a:pt x="268795" y="487260"/>
                  </a:lnTo>
                  <a:lnTo>
                    <a:pt x="289966" y="466090"/>
                  </a:lnTo>
                  <a:lnTo>
                    <a:pt x="289966" y="459613"/>
                  </a:lnTo>
                  <a:close/>
                </a:path>
                <a:path w="290195" h="487680">
                  <a:moveTo>
                    <a:pt x="289966" y="341033"/>
                  </a:moveTo>
                  <a:lnTo>
                    <a:pt x="268795" y="319862"/>
                  </a:lnTo>
                  <a:lnTo>
                    <a:pt x="262318" y="319862"/>
                  </a:lnTo>
                  <a:lnTo>
                    <a:pt x="241147" y="341033"/>
                  </a:lnTo>
                  <a:lnTo>
                    <a:pt x="241147" y="344271"/>
                  </a:lnTo>
                  <a:lnTo>
                    <a:pt x="241147" y="347510"/>
                  </a:lnTo>
                  <a:lnTo>
                    <a:pt x="262318" y="368681"/>
                  </a:lnTo>
                  <a:lnTo>
                    <a:pt x="268795" y="368681"/>
                  </a:lnTo>
                  <a:lnTo>
                    <a:pt x="289966" y="347510"/>
                  </a:lnTo>
                  <a:lnTo>
                    <a:pt x="289966" y="341033"/>
                  </a:lnTo>
                  <a:close/>
                </a:path>
                <a:path w="290195" h="487680">
                  <a:moveTo>
                    <a:pt x="289966" y="222453"/>
                  </a:moveTo>
                  <a:lnTo>
                    <a:pt x="268795" y="201282"/>
                  </a:lnTo>
                  <a:lnTo>
                    <a:pt x="262318" y="201282"/>
                  </a:lnTo>
                  <a:lnTo>
                    <a:pt x="241147" y="222453"/>
                  </a:lnTo>
                  <a:lnTo>
                    <a:pt x="241147" y="225691"/>
                  </a:lnTo>
                  <a:lnTo>
                    <a:pt x="241147" y="228930"/>
                  </a:lnTo>
                  <a:lnTo>
                    <a:pt x="262318" y="250101"/>
                  </a:lnTo>
                  <a:lnTo>
                    <a:pt x="268795" y="250101"/>
                  </a:lnTo>
                  <a:lnTo>
                    <a:pt x="289966" y="228930"/>
                  </a:lnTo>
                  <a:lnTo>
                    <a:pt x="289966" y="222453"/>
                  </a:lnTo>
                  <a:close/>
                </a:path>
                <a:path w="290195" h="487680">
                  <a:moveTo>
                    <a:pt x="289966" y="103873"/>
                  </a:moveTo>
                  <a:lnTo>
                    <a:pt x="268795" y="82689"/>
                  </a:lnTo>
                  <a:lnTo>
                    <a:pt x="262318" y="82689"/>
                  </a:lnTo>
                  <a:lnTo>
                    <a:pt x="241147" y="103873"/>
                  </a:lnTo>
                  <a:lnTo>
                    <a:pt x="241147" y="107099"/>
                  </a:lnTo>
                  <a:lnTo>
                    <a:pt x="241147" y="110337"/>
                  </a:lnTo>
                  <a:lnTo>
                    <a:pt x="262318" y="131521"/>
                  </a:lnTo>
                  <a:lnTo>
                    <a:pt x="268795" y="131521"/>
                  </a:lnTo>
                  <a:lnTo>
                    <a:pt x="289966" y="110337"/>
                  </a:lnTo>
                  <a:lnTo>
                    <a:pt x="289966" y="1038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3522" y="766974"/>
              <a:ext cx="99120" cy="983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587" y="766974"/>
              <a:ext cx="99120" cy="983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967" y="766974"/>
              <a:ext cx="99121" cy="983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1" y="766974"/>
              <a:ext cx="99121" cy="98380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6705620" y="8780268"/>
            <a:ext cx="1582420" cy="1506855"/>
            <a:chOff x="16705620" y="8780268"/>
            <a:chExt cx="1582420" cy="1506855"/>
          </a:xfrm>
        </p:grpSpPr>
        <p:sp>
          <p:nvSpPr>
            <p:cNvPr id="13" name="object 13"/>
            <p:cNvSpPr/>
            <p:nvPr/>
          </p:nvSpPr>
          <p:spPr>
            <a:xfrm>
              <a:off x="16705620" y="8780268"/>
              <a:ext cx="1582420" cy="1506855"/>
            </a:xfrm>
            <a:custGeom>
              <a:avLst/>
              <a:gdLst/>
              <a:ahLst/>
              <a:cxnLst/>
              <a:rect l="l" t="t" r="r" b="b"/>
              <a:pathLst>
                <a:path w="1582419" h="1506854">
                  <a:moveTo>
                    <a:pt x="36348" y="1506731"/>
                  </a:moveTo>
                  <a:lnTo>
                    <a:pt x="0" y="1506731"/>
                  </a:lnTo>
                  <a:lnTo>
                    <a:pt x="7773" y="1457362"/>
                  </a:lnTo>
                  <a:lnTo>
                    <a:pt x="17014" y="1407956"/>
                  </a:lnTo>
                  <a:lnTo>
                    <a:pt x="27666" y="1358866"/>
                  </a:lnTo>
                  <a:lnTo>
                    <a:pt x="39725" y="1310107"/>
                  </a:lnTo>
                  <a:lnTo>
                    <a:pt x="53190" y="1261691"/>
                  </a:lnTo>
                  <a:lnTo>
                    <a:pt x="68057" y="1213635"/>
                  </a:lnTo>
                  <a:lnTo>
                    <a:pt x="84323" y="1165951"/>
                  </a:lnTo>
                  <a:lnTo>
                    <a:pt x="101985" y="1118654"/>
                  </a:lnTo>
                  <a:lnTo>
                    <a:pt x="121041" y="1071759"/>
                  </a:lnTo>
                  <a:lnTo>
                    <a:pt x="140704" y="1026986"/>
                  </a:lnTo>
                  <a:lnTo>
                    <a:pt x="161535" y="982881"/>
                  </a:lnTo>
                  <a:lnTo>
                    <a:pt x="183527" y="939456"/>
                  </a:lnTo>
                  <a:lnTo>
                    <a:pt x="206671" y="896722"/>
                  </a:lnTo>
                  <a:lnTo>
                    <a:pt x="230961" y="854690"/>
                  </a:lnTo>
                  <a:lnTo>
                    <a:pt x="256388" y="813372"/>
                  </a:lnTo>
                  <a:lnTo>
                    <a:pt x="282945" y="772779"/>
                  </a:lnTo>
                  <a:lnTo>
                    <a:pt x="310624" y="732924"/>
                  </a:lnTo>
                  <a:lnTo>
                    <a:pt x="339417" y="693816"/>
                  </a:lnTo>
                  <a:lnTo>
                    <a:pt x="369317" y="655469"/>
                  </a:lnTo>
                  <a:lnTo>
                    <a:pt x="400316" y="617893"/>
                  </a:lnTo>
                  <a:lnTo>
                    <a:pt x="432406" y="581100"/>
                  </a:lnTo>
                  <a:lnTo>
                    <a:pt x="465581" y="545102"/>
                  </a:lnTo>
                  <a:lnTo>
                    <a:pt x="499831" y="509909"/>
                  </a:lnTo>
                  <a:lnTo>
                    <a:pt x="535023" y="475658"/>
                  </a:lnTo>
                  <a:lnTo>
                    <a:pt x="571020" y="442482"/>
                  </a:lnTo>
                  <a:lnTo>
                    <a:pt x="607811" y="410389"/>
                  </a:lnTo>
                  <a:lnTo>
                    <a:pt x="645384" y="379387"/>
                  </a:lnTo>
                  <a:lnTo>
                    <a:pt x="683728" y="349483"/>
                  </a:lnTo>
                  <a:lnTo>
                    <a:pt x="722831" y="320685"/>
                  </a:lnTo>
                  <a:lnTo>
                    <a:pt x="762683" y="293000"/>
                  </a:lnTo>
                  <a:lnTo>
                    <a:pt x="803272" y="266438"/>
                  </a:lnTo>
                  <a:lnTo>
                    <a:pt x="844587" y="241004"/>
                  </a:lnTo>
                  <a:lnTo>
                    <a:pt x="886615" y="216708"/>
                  </a:lnTo>
                  <a:lnTo>
                    <a:pt x="929347" y="193556"/>
                  </a:lnTo>
                  <a:lnTo>
                    <a:pt x="972770" y="171557"/>
                  </a:lnTo>
                  <a:lnTo>
                    <a:pt x="1016873" y="150718"/>
                  </a:lnTo>
                  <a:lnTo>
                    <a:pt x="1061645" y="131047"/>
                  </a:lnTo>
                  <a:lnTo>
                    <a:pt x="1108548" y="111984"/>
                  </a:lnTo>
                  <a:lnTo>
                    <a:pt x="1155853" y="94316"/>
                  </a:lnTo>
                  <a:lnTo>
                    <a:pt x="1203544" y="78045"/>
                  </a:lnTo>
                  <a:lnTo>
                    <a:pt x="1251609" y="63174"/>
                  </a:lnTo>
                  <a:lnTo>
                    <a:pt x="1300033" y="49705"/>
                  </a:lnTo>
                  <a:lnTo>
                    <a:pt x="1348801" y="37643"/>
                  </a:lnTo>
                  <a:lnTo>
                    <a:pt x="1397901" y="26989"/>
                  </a:lnTo>
                  <a:lnTo>
                    <a:pt x="1447317" y="17747"/>
                  </a:lnTo>
                  <a:lnTo>
                    <a:pt x="1497035" y="9918"/>
                  </a:lnTo>
                  <a:lnTo>
                    <a:pt x="1547042" y="3507"/>
                  </a:lnTo>
                  <a:lnTo>
                    <a:pt x="1582375" y="0"/>
                  </a:lnTo>
                  <a:lnTo>
                    <a:pt x="1582375" y="35936"/>
                  </a:lnTo>
                  <a:lnTo>
                    <a:pt x="1575431" y="36522"/>
                  </a:lnTo>
                  <a:lnTo>
                    <a:pt x="1523883" y="42426"/>
                  </a:lnTo>
                  <a:lnTo>
                    <a:pt x="1472639" y="49861"/>
                  </a:lnTo>
                  <a:lnTo>
                    <a:pt x="1421716" y="58824"/>
                  </a:lnTo>
                  <a:lnTo>
                    <a:pt x="1371129" y="69310"/>
                  </a:lnTo>
                  <a:lnTo>
                    <a:pt x="1320894" y="81318"/>
                  </a:lnTo>
                  <a:lnTo>
                    <a:pt x="1271028" y="94843"/>
                  </a:lnTo>
                  <a:lnTo>
                    <a:pt x="1221547" y="109882"/>
                  </a:lnTo>
                  <a:lnTo>
                    <a:pt x="1172466" y="126432"/>
                  </a:lnTo>
                  <a:lnTo>
                    <a:pt x="1123801" y="144489"/>
                  </a:lnTo>
                  <a:lnTo>
                    <a:pt x="1075569" y="164051"/>
                  </a:lnTo>
                  <a:lnTo>
                    <a:pt x="1028356" y="184849"/>
                  </a:lnTo>
                  <a:lnTo>
                    <a:pt x="981902" y="206974"/>
                  </a:lnTo>
                  <a:lnTo>
                    <a:pt x="936222" y="230417"/>
                  </a:lnTo>
                  <a:lnTo>
                    <a:pt x="891331" y="255169"/>
                  </a:lnTo>
                  <a:lnTo>
                    <a:pt x="847242" y="281220"/>
                  </a:lnTo>
                  <a:lnTo>
                    <a:pt x="803970" y="308560"/>
                  </a:lnTo>
                  <a:lnTo>
                    <a:pt x="761528" y="337180"/>
                  </a:lnTo>
                  <a:lnTo>
                    <a:pt x="719930" y="367071"/>
                  </a:lnTo>
                  <a:lnTo>
                    <a:pt x="679191" y="398223"/>
                  </a:lnTo>
                  <a:lnTo>
                    <a:pt x="639325" y="430627"/>
                  </a:lnTo>
                  <a:lnTo>
                    <a:pt x="600345" y="464273"/>
                  </a:lnTo>
                  <a:lnTo>
                    <a:pt x="562267" y="499151"/>
                  </a:lnTo>
                  <a:lnTo>
                    <a:pt x="525103" y="535252"/>
                  </a:lnTo>
                  <a:lnTo>
                    <a:pt x="489010" y="572416"/>
                  </a:lnTo>
                  <a:lnTo>
                    <a:pt x="454139" y="610495"/>
                  </a:lnTo>
                  <a:lnTo>
                    <a:pt x="420502" y="649474"/>
                  </a:lnTo>
                  <a:lnTo>
                    <a:pt x="388106" y="689341"/>
                  </a:lnTo>
                  <a:lnTo>
                    <a:pt x="356961" y="730080"/>
                  </a:lnTo>
                  <a:lnTo>
                    <a:pt x="327077" y="771677"/>
                  </a:lnTo>
                  <a:lnTo>
                    <a:pt x="298463" y="814119"/>
                  </a:lnTo>
                  <a:lnTo>
                    <a:pt x="271128" y="857392"/>
                  </a:lnTo>
                  <a:lnTo>
                    <a:pt x="245082" y="901481"/>
                  </a:lnTo>
                  <a:lnTo>
                    <a:pt x="220334" y="946372"/>
                  </a:lnTo>
                  <a:lnTo>
                    <a:pt x="196894" y="992052"/>
                  </a:lnTo>
                  <a:lnTo>
                    <a:pt x="174770" y="1038505"/>
                  </a:lnTo>
                  <a:lnTo>
                    <a:pt x="153973" y="1085719"/>
                  </a:lnTo>
                  <a:lnTo>
                    <a:pt x="134419" y="1133942"/>
                  </a:lnTo>
                  <a:lnTo>
                    <a:pt x="116370" y="1182599"/>
                  </a:lnTo>
                  <a:lnTo>
                    <a:pt x="99828" y="1231671"/>
                  </a:lnTo>
                  <a:lnTo>
                    <a:pt x="84795" y="1281144"/>
                  </a:lnTo>
                  <a:lnTo>
                    <a:pt x="71277" y="1331001"/>
                  </a:lnTo>
                  <a:lnTo>
                    <a:pt x="59275" y="1381225"/>
                  </a:lnTo>
                  <a:lnTo>
                    <a:pt x="48792" y="1431802"/>
                  </a:lnTo>
                  <a:lnTo>
                    <a:pt x="39832" y="1482714"/>
                  </a:lnTo>
                  <a:lnTo>
                    <a:pt x="36348" y="1506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12556" y="9071115"/>
              <a:ext cx="875444" cy="121588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922457" y="10014788"/>
              <a:ext cx="348615" cy="243204"/>
            </a:xfrm>
            <a:custGeom>
              <a:avLst/>
              <a:gdLst/>
              <a:ahLst/>
              <a:cxnLst/>
              <a:rect l="l" t="t" r="r" b="b"/>
              <a:pathLst>
                <a:path w="348615" h="243204">
                  <a:moveTo>
                    <a:pt x="41414" y="219176"/>
                  </a:moveTo>
                  <a:lnTo>
                    <a:pt x="23444" y="201218"/>
                  </a:lnTo>
                  <a:lnTo>
                    <a:pt x="17957" y="201218"/>
                  </a:lnTo>
                  <a:lnTo>
                    <a:pt x="0" y="219176"/>
                  </a:lnTo>
                  <a:lnTo>
                    <a:pt x="0" y="224675"/>
                  </a:lnTo>
                  <a:lnTo>
                    <a:pt x="17957" y="242633"/>
                  </a:lnTo>
                  <a:lnTo>
                    <a:pt x="23444" y="242633"/>
                  </a:lnTo>
                  <a:lnTo>
                    <a:pt x="41414" y="224675"/>
                  </a:lnTo>
                  <a:lnTo>
                    <a:pt x="41414" y="221919"/>
                  </a:lnTo>
                  <a:lnTo>
                    <a:pt x="41414" y="219176"/>
                  </a:lnTo>
                  <a:close/>
                </a:path>
                <a:path w="348615" h="243204">
                  <a:moveTo>
                    <a:pt x="41414" y="118567"/>
                  </a:moveTo>
                  <a:lnTo>
                    <a:pt x="23444" y="100609"/>
                  </a:lnTo>
                  <a:lnTo>
                    <a:pt x="17957" y="100609"/>
                  </a:lnTo>
                  <a:lnTo>
                    <a:pt x="0" y="118567"/>
                  </a:lnTo>
                  <a:lnTo>
                    <a:pt x="0" y="124066"/>
                  </a:lnTo>
                  <a:lnTo>
                    <a:pt x="17957" y="142024"/>
                  </a:lnTo>
                  <a:lnTo>
                    <a:pt x="23444" y="142024"/>
                  </a:lnTo>
                  <a:lnTo>
                    <a:pt x="41414" y="124066"/>
                  </a:lnTo>
                  <a:lnTo>
                    <a:pt x="41414" y="121323"/>
                  </a:lnTo>
                  <a:lnTo>
                    <a:pt x="41414" y="118567"/>
                  </a:lnTo>
                  <a:close/>
                </a:path>
                <a:path w="348615" h="243204">
                  <a:moveTo>
                    <a:pt x="41414" y="17970"/>
                  </a:moveTo>
                  <a:lnTo>
                    <a:pt x="23444" y="0"/>
                  </a:lnTo>
                  <a:lnTo>
                    <a:pt x="17957" y="0"/>
                  </a:lnTo>
                  <a:lnTo>
                    <a:pt x="0" y="17970"/>
                  </a:lnTo>
                  <a:lnTo>
                    <a:pt x="0" y="23456"/>
                  </a:lnTo>
                  <a:lnTo>
                    <a:pt x="17957" y="41414"/>
                  </a:lnTo>
                  <a:lnTo>
                    <a:pt x="23444" y="41414"/>
                  </a:lnTo>
                  <a:lnTo>
                    <a:pt x="41414" y="23456"/>
                  </a:lnTo>
                  <a:lnTo>
                    <a:pt x="41414" y="20713"/>
                  </a:lnTo>
                  <a:lnTo>
                    <a:pt x="41414" y="17970"/>
                  </a:lnTo>
                  <a:close/>
                </a:path>
                <a:path w="348615" h="243204">
                  <a:moveTo>
                    <a:pt x="143764" y="219176"/>
                  </a:moveTo>
                  <a:lnTo>
                    <a:pt x="125806" y="201218"/>
                  </a:lnTo>
                  <a:lnTo>
                    <a:pt x="120307" y="201218"/>
                  </a:lnTo>
                  <a:lnTo>
                    <a:pt x="102349" y="219176"/>
                  </a:lnTo>
                  <a:lnTo>
                    <a:pt x="102349" y="224675"/>
                  </a:lnTo>
                  <a:lnTo>
                    <a:pt x="120307" y="242633"/>
                  </a:lnTo>
                  <a:lnTo>
                    <a:pt x="125806" y="242633"/>
                  </a:lnTo>
                  <a:lnTo>
                    <a:pt x="143764" y="224675"/>
                  </a:lnTo>
                  <a:lnTo>
                    <a:pt x="143764" y="221919"/>
                  </a:lnTo>
                  <a:lnTo>
                    <a:pt x="143764" y="219176"/>
                  </a:lnTo>
                  <a:close/>
                </a:path>
                <a:path w="348615" h="243204">
                  <a:moveTo>
                    <a:pt x="143764" y="118567"/>
                  </a:moveTo>
                  <a:lnTo>
                    <a:pt x="125806" y="100609"/>
                  </a:lnTo>
                  <a:lnTo>
                    <a:pt x="120307" y="100609"/>
                  </a:lnTo>
                  <a:lnTo>
                    <a:pt x="102349" y="118567"/>
                  </a:lnTo>
                  <a:lnTo>
                    <a:pt x="102349" y="124066"/>
                  </a:lnTo>
                  <a:lnTo>
                    <a:pt x="120307" y="142024"/>
                  </a:lnTo>
                  <a:lnTo>
                    <a:pt x="125806" y="142024"/>
                  </a:lnTo>
                  <a:lnTo>
                    <a:pt x="143764" y="124066"/>
                  </a:lnTo>
                  <a:lnTo>
                    <a:pt x="143764" y="121323"/>
                  </a:lnTo>
                  <a:lnTo>
                    <a:pt x="143764" y="118567"/>
                  </a:lnTo>
                  <a:close/>
                </a:path>
                <a:path w="348615" h="243204">
                  <a:moveTo>
                    <a:pt x="143764" y="17970"/>
                  </a:moveTo>
                  <a:lnTo>
                    <a:pt x="125806" y="0"/>
                  </a:lnTo>
                  <a:lnTo>
                    <a:pt x="120307" y="0"/>
                  </a:lnTo>
                  <a:lnTo>
                    <a:pt x="102349" y="17970"/>
                  </a:lnTo>
                  <a:lnTo>
                    <a:pt x="102349" y="23456"/>
                  </a:lnTo>
                  <a:lnTo>
                    <a:pt x="120307" y="41414"/>
                  </a:lnTo>
                  <a:lnTo>
                    <a:pt x="125806" y="41414"/>
                  </a:lnTo>
                  <a:lnTo>
                    <a:pt x="143764" y="23456"/>
                  </a:lnTo>
                  <a:lnTo>
                    <a:pt x="143764" y="20713"/>
                  </a:lnTo>
                  <a:lnTo>
                    <a:pt x="143764" y="17970"/>
                  </a:lnTo>
                  <a:close/>
                </a:path>
                <a:path w="348615" h="243204">
                  <a:moveTo>
                    <a:pt x="246011" y="219176"/>
                  </a:moveTo>
                  <a:lnTo>
                    <a:pt x="228041" y="201218"/>
                  </a:lnTo>
                  <a:lnTo>
                    <a:pt x="222554" y="201218"/>
                  </a:lnTo>
                  <a:lnTo>
                    <a:pt x="204584" y="219176"/>
                  </a:lnTo>
                  <a:lnTo>
                    <a:pt x="204584" y="224675"/>
                  </a:lnTo>
                  <a:lnTo>
                    <a:pt x="222554" y="242633"/>
                  </a:lnTo>
                  <a:lnTo>
                    <a:pt x="228041" y="242633"/>
                  </a:lnTo>
                  <a:lnTo>
                    <a:pt x="246011" y="224675"/>
                  </a:lnTo>
                  <a:lnTo>
                    <a:pt x="246011" y="221919"/>
                  </a:lnTo>
                  <a:lnTo>
                    <a:pt x="246011" y="219176"/>
                  </a:lnTo>
                  <a:close/>
                </a:path>
                <a:path w="348615" h="243204">
                  <a:moveTo>
                    <a:pt x="246011" y="118567"/>
                  </a:moveTo>
                  <a:lnTo>
                    <a:pt x="228041" y="100609"/>
                  </a:lnTo>
                  <a:lnTo>
                    <a:pt x="222554" y="100609"/>
                  </a:lnTo>
                  <a:lnTo>
                    <a:pt x="204584" y="118567"/>
                  </a:lnTo>
                  <a:lnTo>
                    <a:pt x="204584" y="124066"/>
                  </a:lnTo>
                  <a:lnTo>
                    <a:pt x="222554" y="142024"/>
                  </a:lnTo>
                  <a:lnTo>
                    <a:pt x="228041" y="142024"/>
                  </a:lnTo>
                  <a:lnTo>
                    <a:pt x="246011" y="124066"/>
                  </a:lnTo>
                  <a:lnTo>
                    <a:pt x="246011" y="121323"/>
                  </a:lnTo>
                  <a:lnTo>
                    <a:pt x="246011" y="118567"/>
                  </a:lnTo>
                  <a:close/>
                </a:path>
                <a:path w="348615" h="243204">
                  <a:moveTo>
                    <a:pt x="246011" y="17970"/>
                  </a:moveTo>
                  <a:lnTo>
                    <a:pt x="228041" y="0"/>
                  </a:lnTo>
                  <a:lnTo>
                    <a:pt x="222554" y="0"/>
                  </a:lnTo>
                  <a:lnTo>
                    <a:pt x="204584" y="17970"/>
                  </a:lnTo>
                  <a:lnTo>
                    <a:pt x="204584" y="23456"/>
                  </a:lnTo>
                  <a:lnTo>
                    <a:pt x="222554" y="41414"/>
                  </a:lnTo>
                  <a:lnTo>
                    <a:pt x="228041" y="41414"/>
                  </a:lnTo>
                  <a:lnTo>
                    <a:pt x="246011" y="23456"/>
                  </a:lnTo>
                  <a:lnTo>
                    <a:pt x="246011" y="20713"/>
                  </a:lnTo>
                  <a:lnTo>
                    <a:pt x="246011" y="17970"/>
                  </a:lnTo>
                  <a:close/>
                </a:path>
                <a:path w="348615" h="243204">
                  <a:moveTo>
                    <a:pt x="348361" y="219176"/>
                  </a:moveTo>
                  <a:lnTo>
                    <a:pt x="330390" y="201218"/>
                  </a:lnTo>
                  <a:lnTo>
                    <a:pt x="324904" y="201218"/>
                  </a:lnTo>
                  <a:lnTo>
                    <a:pt x="306933" y="219176"/>
                  </a:lnTo>
                  <a:lnTo>
                    <a:pt x="306933" y="224675"/>
                  </a:lnTo>
                  <a:lnTo>
                    <a:pt x="324904" y="242633"/>
                  </a:lnTo>
                  <a:lnTo>
                    <a:pt x="330390" y="242633"/>
                  </a:lnTo>
                  <a:lnTo>
                    <a:pt x="348361" y="224675"/>
                  </a:lnTo>
                  <a:lnTo>
                    <a:pt x="348361" y="221919"/>
                  </a:lnTo>
                  <a:lnTo>
                    <a:pt x="348361" y="219176"/>
                  </a:lnTo>
                  <a:close/>
                </a:path>
                <a:path w="348615" h="243204">
                  <a:moveTo>
                    <a:pt x="348361" y="118567"/>
                  </a:moveTo>
                  <a:lnTo>
                    <a:pt x="330390" y="100609"/>
                  </a:lnTo>
                  <a:lnTo>
                    <a:pt x="324904" y="100609"/>
                  </a:lnTo>
                  <a:lnTo>
                    <a:pt x="306933" y="118567"/>
                  </a:lnTo>
                  <a:lnTo>
                    <a:pt x="306933" y="124066"/>
                  </a:lnTo>
                  <a:lnTo>
                    <a:pt x="324904" y="142024"/>
                  </a:lnTo>
                  <a:lnTo>
                    <a:pt x="330390" y="142024"/>
                  </a:lnTo>
                  <a:lnTo>
                    <a:pt x="348361" y="124066"/>
                  </a:lnTo>
                  <a:lnTo>
                    <a:pt x="348361" y="121323"/>
                  </a:lnTo>
                  <a:lnTo>
                    <a:pt x="348361" y="118567"/>
                  </a:lnTo>
                  <a:close/>
                </a:path>
                <a:path w="348615" h="243204">
                  <a:moveTo>
                    <a:pt x="348361" y="17970"/>
                  </a:moveTo>
                  <a:lnTo>
                    <a:pt x="330390" y="0"/>
                  </a:lnTo>
                  <a:lnTo>
                    <a:pt x="324904" y="0"/>
                  </a:lnTo>
                  <a:lnTo>
                    <a:pt x="306933" y="17970"/>
                  </a:lnTo>
                  <a:lnTo>
                    <a:pt x="306933" y="23456"/>
                  </a:lnTo>
                  <a:lnTo>
                    <a:pt x="324904" y="41414"/>
                  </a:lnTo>
                  <a:lnTo>
                    <a:pt x="330390" y="41414"/>
                  </a:lnTo>
                  <a:lnTo>
                    <a:pt x="348361" y="23456"/>
                  </a:lnTo>
                  <a:lnTo>
                    <a:pt x="348361" y="20713"/>
                  </a:lnTo>
                  <a:lnTo>
                    <a:pt x="348361" y="17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74714" y="9694022"/>
              <a:ext cx="84094" cy="8346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75732" y="9694022"/>
              <a:ext cx="84094" cy="8346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862058" y="9694022"/>
              <a:ext cx="84095" cy="8346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63077" y="9694022"/>
              <a:ext cx="84095" cy="83467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4782" rIns="0" bIns="0" rtlCol="0">
            <a:spAutoFit/>
          </a:bodyPr>
          <a:lstStyle/>
          <a:p>
            <a:pPr marL="1231900">
              <a:lnSpc>
                <a:spcPct val="100000"/>
              </a:lnSpc>
              <a:spcBef>
                <a:spcPts val="100"/>
              </a:spcBef>
            </a:pPr>
            <a:r>
              <a:rPr sz="5800" b="0" i="1" spc="-150" dirty="0">
                <a:latin typeface="Verdana"/>
                <a:cs typeface="Verdana"/>
              </a:rPr>
              <a:t>Future</a:t>
            </a:r>
            <a:r>
              <a:rPr sz="5800" b="0" i="1" spc="-515" dirty="0">
                <a:latin typeface="Verdana"/>
                <a:cs typeface="Verdana"/>
              </a:rPr>
              <a:t> </a:t>
            </a:r>
            <a:r>
              <a:rPr sz="5800" b="0" i="1" spc="-405" dirty="0">
                <a:latin typeface="Verdana"/>
                <a:cs typeface="Verdana"/>
              </a:rPr>
              <a:t>Scope</a:t>
            </a:r>
            <a:r>
              <a:rPr sz="5800" b="0" i="1" spc="-515" dirty="0">
                <a:latin typeface="Verdana"/>
                <a:cs typeface="Verdana"/>
              </a:rPr>
              <a:t> </a:t>
            </a:r>
            <a:r>
              <a:rPr sz="5800" b="0" i="1" spc="-635" dirty="0">
                <a:latin typeface="Verdana"/>
                <a:cs typeface="Verdana"/>
              </a:rPr>
              <a:t>&amp;</a:t>
            </a:r>
            <a:r>
              <a:rPr sz="5800" b="0" i="1" spc="-509" dirty="0">
                <a:latin typeface="Verdana"/>
                <a:cs typeface="Verdana"/>
              </a:rPr>
              <a:t> </a:t>
            </a:r>
            <a:r>
              <a:rPr sz="5800" b="0" i="1" spc="-200" dirty="0">
                <a:latin typeface="Verdana"/>
                <a:cs typeface="Verdana"/>
              </a:rPr>
              <a:t>Discussion</a:t>
            </a:r>
            <a:endParaRPr sz="5800">
              <a:latin typeface="Verdana"/>
              <a:cs typeface="Verdan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58288" y="2824578"/>
            <a:ext cx="104775" cy="10477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8763" y="4153204"/>
            <a:ext cx="104775" cy="10477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28493" y="5571667"/>
            <a:ext cx="104775" cy="10477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28493" y="6979812"/>
            <a:ext cx="104775" cy="10477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18968" y="8393307"/>
            <a:ext cx="104775" cy="104775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677879" y="2535671"/>
            <a:ext cx="17322165" cy="6594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545" marR="494030">
              <a:lnSpc>
                <a:spcPct val="125000"/>
              </a:lnSpc>
              <a:spcBef>
                <a:spcPts val="95"/>
              </a:spcBef>
              <a:tabLst>
                <a:tab pos="5726430" algn="l"/>
              </a:tabLst>
            </a:pPr>
            <a:r>
              <a:rPr sz="2600" b="1" i="1" u="heavy" spc="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Expansion </a:t>
            </a:r>
            <a:r>
              <a:rPr sz="2600" b="1" i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to Multiple </a:t>
            </a:r>
            <a:r>
              <a:rPr sz="2600" b="1" i="1" u="heavy" spc="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Languages: </a:t>
            </a:r>
            <a:r>
              <a:rPr sz="2600" b="1" i="1" u="none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600" i="1" u="none" spc="-155" dirty="0">
                <a:solidFill>
                  <a:srgbClr val="FFFFFF"/>
                </a:solidFill>
                <a:latin typeface="Verdana"/>
                <a:cs typeface="Verdana"/>
              </a:rPr>
              <a:t>Expand</a:t>
            </a:r>
            <a:r>
              <a:rPr sz="2600" i="1" u="none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6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600" i="1" u="none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100" dirty="0">
                <a:solidFill>
                  <a:srgbClr val="FFFFFF"/>
                </a:solidFill>
                <a:latin typeface="Verdana"/>
                <a:cs typeface="Verdana"/>
              </a:rPr>
              <a:t>various</a:t>
            </a:r>
            <a:r>
              <a:rPr sz="2600" i="1" u="none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105" dirty="0">
                <a:solidFill>
                  <a:srgbClr val="FFFFFF"/>
                </a:solidFill>
                <a:latin typeface="Verdana"/>
                <a:cs typeface="Verdana"/>
              </a:rPr>
              <a:t>Indian</a:t>
            </a:r>
            <a:r>
              <a:rPr sz="2600" i="1" u="none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165" dirty="0">
                <a:solidFill>
                  <a:srgbClr val="FFFFFF"/>
                </a:solidFill>
                <a:latin typeface="Verdana"/>
                <a:cs typeface="Verdana"/>
              </a:rPr>
              <a:t>languages,</a:t>
            </a:r>
            <a:r>
              <a:rPr sz="2600" i="1" u="none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110" dirty="0">
                <a:solidFill>
                  <a:srgbClr val="FFFFFF"/>
                </a:solidFill>
                <a:latin typeface="Verdana"/>
                <a:cs typeface="Verdana"/>
              </a:rPr>
              <a:t>promoting</a:t>
            </a:r>
            <a:r>
              <a:rPr sz="2600" i="1" u="none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105" dirty="0">
                <a:solidFill>
                  <a:srgbClr val="FFFFFF"/>
                </a:solidFill>
                <a:latin typeface="Verdana"/>
                <a:cs typeface="Verdana"/>
              </a:rPr>
              <a:t>inclusivity</a:t>
            </a:r>
            <a:r>
              <a:rPr sz="2600" i="1" u="none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50" dirty="0">
                <a:solidFill>
                  <a:srgbClr val="FFFFFF"/>
                </a:solidFill>
                <a:latin typeface="Verdana"/>
                <a:cs typeface="Verdana"/>
              </a:rPr>
              <a:t>across</a:t>
            </a:r>
            <a:r>
              <a:rPr sz="2600" i="1" u="none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60" dirty="0">
                <a:solidFill>
                  <a:srgbClr val="FFFFFF"/>
                </a:solidFill>
                <a:latin typeface="Verdana"/>
                <a:cs typeface="Verdana"/>
              </a:rPr>
              <a:t>diverse </a:t>
            </a:r>
            <a:r>
              <a:rPr sz="2600" i="1" u="none" spc="-80" dirty="0">
                <a:solidFill>
                  <a:srgbClr val="FFFFFF"/>
                </a:solidFill>
                <a:latin typeface="Verdana"/>
                <a:cs typeface="Verdana"/>
              </a:rPr>
              <a:t>linguistic</a:t>
            </a:r>
            <a:r>
              <a:rPr sz="2600" i="1" u="none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10" dirty="0">
                <a:solidFill>
                  <a:srgbClr val="FFFFFF"/>
                </a:solidFill>
                <a:latin typeface="Verdana"/>
                <a:cs typeface="Verdana"/>
              </a:rPr>
              <a:t>groups.</a:t>
            </a:r>
            <a:endParaRPr sz="2600">
              <a:latin typeface="Verdana"/>
              <a:cs typeface="Verdana"/>
            </a:endParaRPr>
          </a:p>
          <a:p>
            <a:pPr marL="43180" marR="1602105">
              <a:lnSpc>
                <a:spcPct val="125000"/>
              </a:lnSpc>
              <a:spcBef>
                <a:spcPts val="2735"/>
              </a:spcBef>
            </a:pPr>
            <a:r>
              <a:rPr sz="2600" b="1" i="1" u="heavy" spc="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Advanced</a:t>
            </a:r>
            <a:r>
              <a:rPr sz="2600" b="1" i="1" u="heavy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2600" b="1" i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Gamification:</a:t>
            </a:r>
            <a:r>
              <a:rPr sz="2600" b="1" i="1" u="heavy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2600" b="1" i="1" u="none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i="1" u="none" spc="-145" dirty="0">
                <a:solidFill>
                  <a:srgbClr val="FFFFFF"/>
                </a:solidFill>
                <a:latin typeface="Verdana"/>
                <a:cs typeface="Verdana"/>
              </a:rPr>
              <a:t>Implement</a:t>
            </a:r>
            <a:r>
              <a:rPr sz="2600" i="1" u="none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165" dirty="0">
                <a:solidFill>
                  <a:srgbClr val="FFFFFF"/>
                </a:solidFill>
                <a:latin typeface="Verdana"/>
                <a:cs typeface="Verdana"/>
              </a:rPr>
              <a:t>quizzes,</a:t>
            </a:r>
            <a:r>
              <a:rPr sz="2600" i="1" u="none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120" dirty="0">
                <a:solidFill>
                  <a:srgbClr val="FFFFFF"/>
                </a:solidFill>
                <a:latin typeface="Verdana"/>
                <a:cs typeface="Verdana"/>
              </a:rPr>
              <a:t>simulations,</a:t>
            </a:r>
            <a:r>
              <a:rPr sz="2600" i="1" u="none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12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600" i="1" u="none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180" dirty="0">
                <a:solidFill>
                  <a:srgbClr val="FFFFFF"/>
                </a:solidFill>
                <a:latin typeface="Verdana"/>
                <a:cs typeface="Verdana"/>
              </a:rPr>
              <a:t>games</a:t>
            </a:r>
            <a:r>
              <a:rPr sz="2600" i="1" u="none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6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600" i="1" u="none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190" dirty="0">
                <a:solidFill>
                  <a:srgbClr val="FFFFFF"/>
                </a:solidFill>
                <a:latin typeface="Verdana"/>
                <a:cs typeface="Verdana"/>
              </a:rPr>
              <a:t>make</a:t>
            </a:r>
            <a:r>
              <a:rPr sz="2600" i="1" u="none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100" dirty="0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sz="2600" i="1" u="none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80" dirty="0">
                <a:solidFill>
                  <a:srgbClr val="FFFFFF"/>
                </a:solidFill>
                <a:latin typeface="Verdana"/>
                <a:cs typeface="Verdana"/>
              </a:rPr>
              <a:t>interactive</a:t>
            </a:r>
            <a:r>
              <a:rPr sz="2600" i="1" u="none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2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600" i="1" u="none" spc="-80" dirty="0">
                <a:solidFill>
                  <a:srgbClr val="FFFFFF"/>
                </a:solidFill>
                <a:latin typeface="Verdana"/>
                <a:cs typeface="Verdana"/>
              </a:rPr>
              <a:t>engaging.</a:t>
            </a:r>
            <a:endParaRPr sz="2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5"/>
              </a:spcBef>
            </a:pPr>
            <a:endParaRPr sz="2600">
              <a:latin typeface="Verdana"/>
              <a:cs typeface="Verdana"/>
            </a:endParaRPr>
          </a:p>
          <a:p>
            <a:pPr marL="12700" marR="794385">
              <a:lnSpc>
                <a:spcPct val="125000"/>
              </a:lnSpc>
            </a:pPr>
            <a:r>
              <a:rPr sz="2600" b="1" i="1" u="heavy" spc="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Data</a:t>
            </a:r>
            <a:r>
              <a:rPr sz="2600" b="1" i="1" u="heavy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2600" b="1" i="1" u="heavy" spc="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Anal</a:t>
            </a:r>
            <a:r>
              <a:rPr sz="2600" b="1" i="1" u="none" spc="6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600" b="1" i="1" u="heavy" spc="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tics</a:t>
            </a:r>
            <a:r>
              <a:rPr sz="2600" b="1" i="1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2600" b="1" i="1" u="heavy" spc="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for</a:t>
            </a:r>
            <a:r>
              <a:rPr sz="2600" b="1" i="1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2600" b="1" i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Policy</a:t>
            </a:r>
            <a:r>
              <a:rPr sz="2600" b="1" i="1" u="heavy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2600" b="1" i="1" u="heavy" spc="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Makers:</a:t>
            </a:r>
            <a:r>
              <a:rPr sz="2600" b="1" i="1" u="none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i="1" u="none" spc="-110" dirty="0">
                <a:solidFill>
                  <a:srgbClr val="FFFFFF"/>
                </a:solidFill>
                <a:latin typeface="Verdana"/>
                <a:cs typeface="Verdana"/>
              </a:rPr>
              <a:t>Provide</a:t>
            </a:r>
            <a:r>
              <a:rPr sz="2600" i="1" u="none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85" dirty="0">
                <a:solidFill>
                  <a:srgbClr val="FFFFFF"/>
                </a:solidFill>
                <a:latin typeface="Verdana"/>
                <a:cs typeface="Verdana"/>
              </a:rPr>
              <a:t>insights</a:t>
            </a:r>
            <a:r>
              <a:rPr sz="2600" i="1" u="none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80" dirty="0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sz="2600" i="1" u="none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65" dirty="0">
                <a:solidFill>
                  <a:srgbClr val="FFFFFF"/>
                </a:solidFill>
                <a:latin typeface="Verdana"/>
                <a:cs typeface="Verdana"/>
              </a:rPr>
              <a:t>constitutional</a:t>
            </a:r>
            <a:r>
              <a:rPr sz="2600" i="1" u="none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110" dirty="0">
                <a:solidFill>
                  <a:srgbClr val="FFFFFF"/>
                </a:solidFill>
                <a:latin typeface="Verdana"/>
                <a:cs typeface="Verdana"/>
              </a:rPr>
              <a:t>literacy,</a:t>
            </a:r>
            <a:r>
              <a:rPr sz="2600" i="1" u="none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140" dirty="0">
                <a:solidFill>
                  <a:srgbClr val="FFFFFF"/>
                </a:solidFill>
                <a:latin typeface="Verdana"/>
                <a:cs typeface="Verdana"/>
              </a:rPr>
              <a:t>helping</a:t>
            </a:r>
            <a:r>
              <a:rPr sz="2600" i="1" u="none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120" dirty="0">
                <a:solidFill>
                  <a:srgbClr val="FFFFFF"/>
                </a:solidFill>
                <a:latin typeface="Verdana"/>
                <a:cs typeface="Verdana"/>
              </a:rPr>
              <a:t>policymakers</a:t>
            </a:r>
            <a:r>
              <a:rPr sz="2600" i="1" u="none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10" dirty="0">
                <a:solidFill>
                  <a:srgbClr val="FFFFFF"/>
                </a:solidFill>
                <a:latin typeface="Verdana"/>
                <a:cs typeface="Verdana"/>
              </a:rPr>
              <a:t>target </a:t>
            </a:r>
            <a:r>
              <a:rPr sz="2600" i="1" u="none" spc="-100" dirty="0">
                <a:solidFill>
                  <a:srgbClr val="FFFFFF"/>
                </a:solidFill>
                <a:latin typeface="Verdana"/>
                <a:cs typeface="Verdana"/>
              </a:rPr>
              <a:t>educational</a:t>
            </a:r>
            <a:r>
              <a:rPr sz="2600" i="1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90" dirty="0">
                <a:solidFill>
                  <a:srgbClr val="FFFFFF"/>
                </a:solidFill>
                <a:latin typeface="Verdana"/>
                <a:cs typeface="Verdana"/>
              </a:rPr>
              <a:t>initiatives</a:t>
            </a:r>
            <a:r>
              <a:rPr sz="2600" i="1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10" dirty="0">
                <a:solidFill>
                  <a:srgbClr val="FFFFFF"/>
                </a:solidFill>
                <a:latin typeface="Verdana"/>
                <a:cs typeface="Verdana"/>
              </a:rPr>
              <a:t>efficiently</a:t>
            </a:r>
            <a:endParaRPr sz="2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5"/>
              </a:spcBef>
            </a:pPr>
            <a:endParaRPr sz="2600">
              <a:latin typeface="Verdana"/>
              <a:cs typeface="Verdana"/>
            </a:endParaRPr>
          </a:p>
          <a:p>
            <a:pPr marL="22225" marR="5080">
              <a:lnSpc>
                <a:spcPct val="125000"/>
              </a:lnSpc>
            </a:pPr>
            <a:r>
              <a:rPr sz="2650" b="1" i="1" u="heavy" spc="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Partnership</a:t>
            </a:r>
            <a:r>
              <a:rPr sz="2650" b="1" i="1" u="none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b="1" i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with</a:t>
            </a:r>
            <a:r>
              <a:rPr sz="2650" b="1" i="1" u="heavy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b="1" i="1" u="heavy" spc="9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Government</a:t>
            </a:r>
            <a:r>
              <a:rPr sz="2650" b="1" i="1" u="heavy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b="1" i="1" u="heavy" spc="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and</a:t>
            </a:r>
            <a:r>
              <a:rPr sz="2650" b="1" i="1" u="heavy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b="1" i="1" u="heavy" spc="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NGOs:</a:t>
            </a:r>
            <a:r>
              <a:rPr sz="2650" b="1" i="1" u="none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i="1" u="none" spc="-90" dirty="0">
                <a:solidFill>
                  <a:srgbClr val="FFFFFF"/>
                </a:solidFill>
                <a:latin typeface="Verdana"/>
                <a:cs typeface="Verdana"/>
              </a:rPr>
              <a:t>Collaborate</a:t>
            </a:r>
            <a:r>
              <a:rPr sz="2650" i="1" u="none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i="1" u="none" spc="-7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650" i="1" u="none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i="1" u="none" spc="-165" dirty="0">
                <a:solidFill>
                  <a:srgbClr val="FFFFFF"/>
                </a:solidFill>
                <a:latin typeface="Verdana"/>
                <a:cs typeface="Verdana"/>
              </a:rPr>
              <a:t>expand</a:t>
            </a:r>
            <a:r>
              <a:rPr sz="2650" i="1" u="none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i="1" u="none" spc="-125" dirty="0">
                <a:solidFill>
                  <a:srgbClr val="FFFFFF"/>
                </a:solidFill>
                <a:latin typeface="Verdana"/>
                <a:cs typeface="Verdana"/>
              </a:rPr>
              <a:t>reach,</a:t>
            </a:r>
            <a:r>
              <a:rPr sz="2650" i="1" u="none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i="1" u="none" spc="-114" dirty="0">
                <a:solidFill>
                  <a:srgbClr val="FFFFFF"/>
                </a:solidFill>
                <a:latin typeface="Verdana"/>
                <a:cs typeface="Verdana"/>
              </a:rPr>
              <a:t>promote</a:t>
            </a:r>
            <a:r>
              <a:rPr sz="2650" i="1" u="none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i="1" u="none" spc="-120" dirty="0">
                <a:solidFill>
                  <a:srgbClr val="FFFFFF"/>
                </a:solidFill>
                <a:latin typeface="Verdana"/>
                <a:cs typeface="Verdana"/>
              </a:rPr>
              <a:t>civic</a:t>
            </a:r>
            <a:r>
              <a:rPr sz="2650" i="1" u="none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i="1" u="none" spc="-110" dirty="0">
                <a:solidFill>
                  <a:srgbClr val="FFFFFF"/>
                </a:solidFill>
                <a:latin typeface="Verdana"/>
                <a:cs typeface="Verdana"/>
              </a:rPr>
              <a:t>literacy,</a:t>
            </a:r>
            <a:r>
              <a:rPr sz="2650" i="1" u="none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i="1" u="none" spc="-12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650" i="1" u="none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i="1" u="none" spc="-75" dirty="0">
                <a:solidFill>
                  <a:srgbClr val="FFFFFF"/>
                </a:solidFill>
                <a:latin typeface="Verdana"/>
                <a:cs typeface="Verdana"/>
              </a:rPr>
              <a:t>implement </a:t>
            </a:r>
            <a:r>
              <a:rPr sz="2650" i="1" u="none" spc="-114" dirty="0">
                <a:solidFill>
                  <a:srgbClr val="FFFFFF"/>
                </a:solidFill>
                <a:latin typeface="Verdana"/>
                <a:cs typeface="Verdana"/>
              </a:rPr>
              <a:t>awareness</a:t>
            </a:r>
            <a:r>
              <a:rPr sz="2650" i="1" u="none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i="1" u="none" spc="-135" dirty="0">
                <a:solidFill>
                  <a:srgbClr val="FFFFFF"/>
                </a:solidFill>
                <a:latin typeface="Verdana"/>
                <a:cs typeface="Verdana"/>
              </a:rPr>
              <a:t>campaigns</a:t>
            </a:r>
            <a:r>
              <a:rPr sz="2650" i="1" u="none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50" i="1" u="none" spc="-65" dirty="0">
                <a:solidFill>
                  <a:srgbClr val="FFFFFF"/>
                </a:solidFill>
                <a:latin typeface="Verdana"/>
                <a:cs typeface="Verdana"/>
              </a:rPr>
              <a:t>effectively.</a:t>
            </a:r>
            <a:endParaRPr sz="26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Verdana"/>
              <a:cs typeface="Verdana"/>
            </a:endParaRPr>
          </a:p>
          <a:p>
            <a:pPr marL="13335" marR="938530">
              <a:lnSpc>
                <a:spcPct val="125000"/>
              </a:lnSpc>
              <a:tabLst>
                <a:tab pos="6015355" algn="l"/>
              </a:tabLst>
            </a:pPr>
            <a:r>
              <a:rPr sz="2600" b="1" i="1" u="heavy" spc="25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AI-</a:t>
            </a:r>
            <a:r>
              <a:rPr sz="2600" b="1" i="1" u="heavy" spc="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Powered </a:t>
            </a:r>
            <a:r>
              <a:rPr sz="2600" b="1" i="1" u="heavy" spc="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Personalized </a:t>
            </a:r>
            <a:r>
              <a:rPr sz="2600" b="1" i="1" u="heavy" spc="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Learning: </a:t>
            </a:r>
            <a:r>
              <a:rPr sz="2600" b="1" i="1" u="none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600" i="1" u="none" spc="-155" dirty="0">
                <a:solidFill>
                  <a:srgbClr val="FFFFFF"/>
                </a:solidFill>
                <a:latin typeface="Verdana"/>
                <a:cs typeface="Verdana"/>
              </a:rPr>
              <a:t>Use</a:t>
            </a:r>
            <a:r>
              <a:rPr sz="2600" i="1" u="none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100" dirty="0">
                <a:solidFill>
                  <a:srgbClr val="FFFFFF"/>
                </a:solidFill>
                <a:latin typeface="Verdana"/>
                <a:cs typeface="Verdana"/>
              </a:rPr>
              <a:t>AI</a:t>
            </a:r>
            <a:r>
              <a:rPr sz="2600" i="1" u="none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6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600" i="1" u="none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85" dirty="0">
                <a:solidFill>
                  <a:srgbClr val="FFFFFF"/>
                </a:solidFill>
                <a:latin typeface="Verdana"/>
                <a:cs typeface="Verdana"/>
              </a:rPr>
              <a:t>offer</a:t>
            </a:r>
            <a:r>
              <a:rPr sz="2600" i="1" u="none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110" dirty="0">
                <a:solidFill>
                  <a:srgbClr val="FFFFFF"/>
                </a:solidFill>
                <a:latin typeface="Verdana"/>
                <a:cs typeface="Verdana"/>
              </a:rPr>
              <a:t>personalized</a:t>
            </a:r>
            <a:r>
              <a:rPr sz="2600" i="1" u="none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100" dirty="0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sz="2600" i="1" u="none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70" dirty="0">
                <a:solidFill>
                  <a:srgbClr val="FFFFFF"/>
                </a:solidFill>
                <a:latin typeface="Verdana"/>
                <a:cs typeface="Verdana"/>
              </a:rPr>
              <a:t>paths</a:t>
            </a:r>
            <a:r>
              <a:rPr sz="2600" i="1" u="none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12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600" i="1" u="none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20" dirty="0">
                <a:solidFill>
                  <a:srgbClr val="FFFFFF"/>
                </a:solidFill>
                <a:latin typeface="Verdana"/>
                <a:cs typeface="Verdana"/>
              </a:rPr>
              <a:t>track</a:t>
            </a:r>
            <a:r>
              <a:rPr sz="2600" i="1" u="none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65" dirty="0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r>
              <a:rPr sz="2600" i="1" u="none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20" dirty="0">
                <a:solidFill>
                  <a:srgbClr val="FFFFFF"/>
                </a:solidFill>
                <a:latin typeface="Verdana"/>
                <a:cs typeface="Verdana"/>
              </a:rPr>
              <a:t>progress </a:t>
            </a:r>
            <a:r>
              <a:rPr sz="2600" i="1" u="none" spc="-4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600" i="1" u="none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50" dirty="0">
                <a:solidFill>
                  <a:srgbClr val="FFFFFF"/>
                </a:solidFill>
                <a:latin typeface="Verdana"/>
                <a:cs typeface="Verdana"/>
              </a:rPr>
              <a:t>better</a:t>
            </a:r>
            <a:r>
              <a:rPr sz="2600" i="1" u="none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600" i="1" u="none" spc="-35" dirty="0">
                <a:solidFill>
                  <a:srgbClr val="FFFFFF"/>
                </a:solidFill>
                <a:latin typeface="Verdana"/>
                <a:cs typeface="Verdana"/>
              </a:rPr>
              <a:t>understanding.</a:t>
            </a:r>
            <a:endParaRPr sz="2600">
              <a:latin typeface="Verdana"/>
              <a:cs typeface="Verdana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341363" y="144558"/>
            <a:ext cx="1838324" cy="74294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159626" y="144558"/>
            <a:ext cx="1714499" cy="168592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98040" cy="2095500"/>
            </a:xfrm>
            <a:custGeom>
              <a:avLst/>
              <a:gdLst/>
              <a:ahLst/>
              <a:cxnLst/>
              <a:rect l="l" t="t" r="r" b="b"/>
              <a:pathLst>
                <a:path w="2098040" h="2095500">
                  <a:moveTo>
                    <a:pt x="2049712" y="0"/>
                  </a:moveTo>
                  <a:lnTo>
                    <a:pt x="2097463" y="0"/>
                  </a:lnTo>
                  <a:lnTo>
                    <a:pt x="2096566" y="9537"/>
                  </a:lnTo>
                  <a:lnTo>
                    <a:pt x="2090920" y="58533"/>
                  </a:lnTo>
                  <a:lnTo>
                    <a:pt x="2084252" y="107327"/>
                  </a:lnTo>
                  <a:lnTo>
                    <a:pt x="2076564" y="155913"/>
                  </a:lnTo>
                  <a:lnTo>
                    <a:pt x="2067858" y="204282"/>
                  </a:lnTo>
                  <a:lnTo>
                    <a:pt x="2058134" y="252427"/>
                  </a:lnTo>
                  <a:lnTo>
                    <a:pt x="2047395" y="300341"/>
                  </a:lnTo>
                  <a:lnTo>
                    <a:pt x="2035642" y="348015"/>
                  </a:lnTo>
                  <a:lnTo>
                    <a:pt x="2022877" y="395444"/>
                  </a:lnTo>
                  <a:lnTo>
                    <a:pt x="2009101" y="442618"/>
                  </a:lnTo>
                  <a:lnTo>
                    <a:pt x="1994315" y="489530"/>
                  </a:lnTo>
                  <a:lnTo>
                    <a:pt x="1978522" y="536174"/>
                  </a:lnTo>
                  <a:lnTo>
                    <a:pt x="1961723" y="582541"/>
                  </a:lnTo>
                  <a:lnTo>
                    <a:pt x="1943919" y="628624"/>
                  </a:lnTo>
                  <a:lnTo>
                    <a:pt x="1925111" y="674415"/>
                  </a:lnTo>
                  <a:lnTo>
                    <a:pt x="1904956" y="720690"/>
                  </a:lnTo>
                  <a:lnTo>
                    <a:pt x="1883861" y="766432"/>
                  </a:lnTo>
                  <a:lnTo>
                    <a:pt x="1861833" y="811632"/>
                  </a:lnTo>
                  <a:lnTo>
                    <a:pt x="1838875" y="856285"/>
                  </a:lnTo>
                  <a:lnTo>
                    <a:pt x="1814992" y="900381"/>
                  </a:lnTo>
                  <a:lnTo>
                    <a:pt x="1790190" y="943915"/>
                  </a:lnTo>
                  <a:lnTo>
                    <a:pt x="1764473" y="986879"/>
                  </a:lnTo>
                  <a:lnTo>
                    <a:pt x="1737846" y="1029266"/>
                  </a:lnTo>
                  <a:lnTo>
                    <a:pt x="1710314" y="1071069"/>
                  </a:lnTo>
                  <a:lnTo>
                    <a:pt x="1681881" y="1112280"/>
                  </a:lnTo>
                  <a:lnTo>
                    <a:pt x="1652552" y="1152893"/>
                  </a:lnTo>
                  <a:lnTo>
                    <a:pt x="1622333" y="1192900"/>
                  </a:lnTo>
                  <a:lnTo>
                    <a:pt x="1591227" y="1232294"/>
                  </a:lnTo>
                  <a:lnTo>
                    <a:pt x="1559240" y="1271067"/>
                  </a:lnTo>
                  <a:lnTo>
                    <a:pt x="1526376" y="1309214"/>
                  </a:lnTo>
                  <a:lnTo>
                    <a:pt x="1492640" y="1346726"/>
                  </a:lnTo>
                  <a:lnTo>
                    <a:pt x="1458037" y="1383596"/>
                  </a:lnTo>
                  <a:lnTo>
                    <a:pt x="1422572" y="1419817"/>
                  </a:lnTo>
                  <a:lnTo>
                    <a:pt x="1386351" y="1455283"/>
                  </a:lnTo>
                  <a:lnTo>
                    <a:pt x="1349482" y="1489887"/>
                  </a:lnTo>
                  <a:lnTo>
                    <a:pt x="1311972" y="1523625"/>
                  </a:lnTo>
                  <a:lnTo>
                    <a:pt x="1273828" y="1556491"/>
                  </a:lnTo>
                  <a:lnTo>
                    <a:pt x="1235057" y="1588482"/>
                  </a:lnTo>
                  <a:lnTo>
                    <a:pt x="1195667" y="1619592"/>
                  </a:lnTo>
                  <a:lnTo>
                    <a:pt x="1155664" y="1649816"/>
                  </a:lnTo>
                  <a:lnTo>
                    <a:pt x="1115055" y="1679150"/>
                  </a:lnTo>
                  <a:lnTo>
                    <a:pt x="1073847" y="1707589"/>
                  </a:lnTo>
                  <a:lnTo>
                    <a:pt x="1032049" y="1735127"/>
                  </a:lnTo>
                  <a:lnTo>
                    <a:pt x="989665" y="1761761"/>
                  </a:lnTo>
                  <a:lnTo>
                    <a:pt x="946705" y="1787485"/>
                  </a:lnTo>
                  <a:lnTo>
                    <a:pt x="903175" y="1812294"/>
                  </a:lnTo>
                  <a:lnTo>
                    <a:pt x="859081" y="1836184"/>
                  </a:lnTo>
                  <a:lnTo>
                    <a:pt x="814431" y="1859149"/>
                  </a:lnTo>
                  <a:lnTo>
                    <a:pt x="769233" y="1881185"/>
                  </a:lnTo>
                  <a:lnTo>
                    <a:pt x="723492" y="1902288"/>
                  </a:lnTo>
                  <a:lnTo>
                    <a:pt x="677217" y="1922451"/>
                  </a:lnTo>
                  <a:lnTo>
                    <a:pt x="631418" y="1941266"/>
                  </a:lnTo>
                  <a:lnTo>
                    <a:pt x="585328" y="1959076"/>
                  </a:lnTo>
                  <a:lnTo>
                    <a:pt x="538953" y="1975881"/>
                  </a:lnTo>
                  <a:lnTo>
                    <a:pt x="492302" y="1991680"/>
                  </a:lnTo>
                  <a:lnTo>
                    <a:pt x="445382" y="2006470"/>
                  </a:lnTo>
                  <a:lnTo>
                    <a:pt x="398199" y="2020249"/>
                  </a:lnTo>
                  <a:lnTo>
                    <a:pt x="350763" y="2033018"/>
                  </a:lnTo>
                  <a:lnTo>
                    <a:pt x="303080" y="2044774"/>
                  </a:lnTo>
                  <a:lnTo>
                    <a:pt x="255157" y="2055515"/>
                  </a:lnTo>
                  <a:lnTo>
                    <a:pt x="207002" y="2065240"/>
                  </a:lnTo>
                  <a:lnTo>
                    <a:pt x="158623" y="2073948"/>
                  </a:lnTo>
                  <a:lnTo>
                    <a:pt x="110028" y="2081637"/>
                  </a:lnTo>
                  <a:lnTo>
                    <a:pt x="61222" y="2088306"/>
                  </a:lnTo>
                  <a:lnTo>
                    <a:pt x="12215" y="2093953"/>
                  </a:lnTo>
                  <a:lnTo>
                    <a:pt x="0" y="2095101"/>
                  </a:lnTo>
                  <a:lnTo>
                    <a:pt x="0" y="2047314"/>
                  </a:lnTo>
                  <a:lnTo>
                    <a:pt x="37420" y="2043312"/>
                  </a:lnTo>
                  <a:lnTo>
                    <a:pt x="86676" y="2036962"/>
                  </a:lnTo>
                  <a:lnTo>
                    <a:pt x="135718" y="2029553"/>
                  </a:lnTo>
                  <a:lnTo>
                    <a:pt x="184537" y="2021087"/>
                  </a:lnTo>
                  <a:lnTo>
                    <a:pt x="233126" y="2011566"/>
                  </a:lnTo>
                  <a:lnTo>
                    <a:pt x="281477" y="2000992"/>
                  </a:lnTo>
                  <a:lnTo>
                    <a:pt x="329582" y="1989365"/>
                  </a:lnTo>
                  <a:lnTo>
                    <a:pt x="377432" y="1976688"/>
                  </a:lnTo>
                  <a:lnTo>
                    <a:pt x="425020" y="1962963"/>
                  </a:lnTo>
                  <a:lnTo>
                    <a:pt x="472338" y="1948191"/>
                  </a:lnTo>
                  <a:lnTo>
                    <a:pt x="519377" y="1932373"/>
                  </a:lnTo>
                  <a:lnTo>
                    <a:pt x="566129" y="1915512"/>
                  </a:lnTo>
                  <a:lnTo>
                    <a:pt x="612588" y="1897609"/>
                  </a:lnTo>
                  <a:lnTo>
                    <a:pt x="658743" y="1878666"/>
                  </a:lnTo>
                  <a:lnTo>
                    <a:pt x="704082" y="1858915"/>
                  </a:lnTo>
                  <a:lnTo>
                    <a:pt x="748898" y="1838244"/>
                  </a:lnTo>
                  <a:lnTo>
                    <a:pt x="793184" y="1816657"/>
                  </a:lnTo>
                  <a:lnTo>
                    <a:pt x="836932" y="1794159"/>
                  </a:lnTo>
                  <a:lnTo>
                    <a:pt x="880135" y="1770755"/>
                  </a:lnTo>
                  <a:lnTo>
                    <a:pt x="922788" y="1746450"/>
                  </a:lnTo>
                  <a:lnTo>
                    <a:pt x="964882" y="1721248"/>
                  </a:lnTo>
                  <a:lnTo>
                    <a:pt x="1006410" y="1695154"/>
                  </a:lnTo>
                  <a:lnTo>
                    <a:pt x="1047366" y="1668172"/>
                  </a:lnTo>
                  <a:lnTo>
                    <a:pt x="1087742" y="1640308"/>
                  </a:lnTo>
                  <a:lnTo>
                    <a:pt x="1127532" y="1611566"/>
                  </a:lnTo>
                  <a:lnTo>
                    <a:pt x="1166728" y="1581952"/>
                  </a:lnTo>
                  <a:lnTo>
                    <a:pt x="1205323" y="1551469"/>
                  </a:lnTo>
                  <a:lnTo>
                    <a:pt x="1243311" y="1520122"/>
                  </a:lnTo>
                  <a:lnTo>
                    <a:pt x="1280684" y="1487917"/>
                  </a:lnTo>
                  <a:lnTo>
                    <a:pt x="1317435" y="1454857"/>
                  </a:lnTo>
                  <a:lnTo>
                    <a:pt x="1353558" y="1420948"/>
                  </a:lnTo>
                  <a:lnTo>
                    <a:pt x="1389044" y="1386195"/>
                  </a:lnTo>
                  <a:lnTo>
                    <a:pt x="1423790" y="1350708"/>
                  </a:lnTo>
                  <a:lnTo>
                    <a:pt x="1457691" y="1314585"/>
                  </a:lnTo>
                  <a:lnTo>
                    <a:pt x="1490743" y="1277834"/>
                  </a:lnTo>
                  <a:lnTo>
                    <a:pt x="1522941" y="1240461"/>
                  </a:lnTo>
                  <a:lnTo>
                    <a:pt x="1554280" y="1202474"/>
                  </a:lnTo>
                  <a:lnTo>
                    <a:pt x="1584756" y="1163878"/>
                  </a:lnTo>
                  <a:lnTo>
                    <a:pt x="1614364" y="1124682"/>
                  </a:lnTo>
                  <a:lnTo>
                    <a:pt x="1643099" y="1084892"/>
                  </a:lnTo>
                  <a:lnTo>
                    <a:pt x="1670957" y="1044516"/>
                  </a:lnTo>
                  <a:lnTo>
                    <a:pt x="1697932" y="1003560"/>
                  </a:lnTo>
                  <a:lnTo>
                    <a:pt x="1724021" y="962032"/>
                  </a:lnTo>
                  <a:lnTo>
                    <a:pt x="1749219" y="919938"/>
                  </a:lnTo>
                  <a:lnTo>
                    <a:pt x="1773520" y="877286"/>
                  </a:lnTo>
                  <a:lnTo>
                    <a:pt x="1796921" y="834082"/>
                  </a:lnTo>
                  <a:lnTo>
                    <a:pt x="1819416" y="790334"/>
                  </a:lnTo>
                  <a:lnTo>
                    <a:pt x="1841000" y="746048"/>
                  </a:lnTo>
                  <a:lnTo>
                    <a:pt x="1861670" y="701233"/>
                  </a:lnTo>
                  <a:lnTo>
                    <a:pt x="1881420" y="655894"/>
                  </a:lnTo>
                  <a:lnTo>
                    <a:pt x="1900356" y="609746"/>
                  </a:lnTo>
                  <a:lnTo>
                    <a:pt x="1918251" y="563295"/>
                  </a:lnTo>
                  <a:lnTo>
                    <a:pt x="1935105" y="516551"/>
                  </a:lnTo>
                  <a:lnTo>
                    <a:pt x="1950915" y="469520"/>
                  </a:lnTo>
                  <a:lnTo>
                    <a:pt x="1965680" y="422211"/>
                  </a:lnTo>
                  <a:lnTo>
                    <a:pt x="1979399" y="374632"/>
                  </a:lnTo>
                  <a:lnTo>
                    <a:pt x="1992070" y="326790"/>
                  </a:lnTo>
                  <a:lnTo>
                    <a:pt x="2003691" y="278695"/>
                  </a:lnTo>
                  <a:lnTo>
                    <a:pt x="2014262" y="230354"/>
                  </a:lnTo>
                  <a:lnTo>
                    <a:pt x="2023779" y="181775"/>
                  </a:lnTo>
                  <a:lnTo>
                    <a:pt x="2032242" y="132966"/>
                  </a:lnTo>
                  <a:lnTo>
                    <a:pt x="2039650" y="83935"/>
                  </a:lnTo>
                  <a:lnTo>
                    <a:pt x="2046000" y="34691"/>
                  </a:lnTo>
                  <a:lnTo>
                    <a:pt x="20497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1711960" cy="1709420"/>
            <a:chOff x="0" y="0"/>
            <a:chExt cx="1711960" cy="170942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711763" cy="170938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156" y="3098"/>
              <a:ext cx="462280" cy="455930"/>
            </a:xfrm>
            <a:custGeom>
              <a:avLst/>
              <a:gdLst/>
              <a:ahLst/>
              <a:cxnLst/>
              <a:rect l="l" t="t" r="r" b="b"/>
              <a:pathLst>
                <a:path w="462280" h="455930">
                  <a:moveTo>
                    <a:pt x="54952" y="424256"/>
                  </a:moveTo>
                  <a:lnTo>
                    <a:pt x="31127" y="400418"/>
                  </a:lnTo>
                  <a:lnTo>
                    <a:pt x="23837" y="400418"/>
                  </a:lnTo>
                  <a:lnTo>
                    <a:pt x="0" y="424256"/>
                  </a:lnTo>
                  <a:lnTo>
                    <a:pt x="0" y="427901"/>
                  </a:lnTo>
                  <a:lnTo>
                    <a:pt x="0" y="431546"/>
                  </a:lnTo>
                  <a:lnTo>
                    <a:pt x="23837" y="455371"/>
                  </a:lnTo>
                  <a:lnTo>
                    <a:pt x="31127" y="455371"/>
                  </a:lnTo>
                  <a:lnTo>
                    <a:pt x="54952" y="431546"/>
                  </a:lnTo>
                  <a:lnTo>
                    <a:pt x="54952" y="424256"/>
                  </a:lnTo>
                  <a:close/>
                </a:path>
                <a:path w="462280" h="455930">
                  <a:moveTo>
                    <a:pt x="54952" y="290779"/>
                  </a:moveTo>
                  <a:lnTo>
                    <a:pt x="31127" y="266954"/>
                  </a:lnTo>
                  <a:lnTo>
                    <a:pt x="23837" y="266954"/>
                  </a:lnTo>
                  <a:lnTo>
                    <a:pt x="0" y="290779"/>
                  </a:lnTo>
                  <a:lnTo>
                    <a:pt x="0" y="294424"/>
                  </a:lnTo>
                  <a:lnTo>
                    <a:pt x="0" y="298069"/>
                  </a:lnTo>
                  <a:lnTo>
                    <a:pt x="23837" y="321894"/>
                  </a:lnTo>
                  <a:lnTo>
                    <a:pt x="31127" y="321894"/>
                  </a:lnTo>
                  <a:lnTo>
                    <a:pt x="54952" y="298069"/>
                  </a:lnTo>
                  <a:lnTo>
                    <a:pt x="54952" y="290779"/>
                  </a:lnTo>
                  <a:close/>
                </a:path>
                <a:path w="462280" h="455930">
                  <a:moveTo>
                    <a:pt x="54952" y="157302"/>
                  </a:moveTo>
                  <a:lnTo>
                    <a:pt x="31127" y="133477"/>
                  </a:lnTo>
                  <a:lnTo>
                    <a:pt x="23837" y="133477"/>
                  </a:lnTo>
                  <a:lnTo>
                    <a:pt x="0" y="157302"/>
                  </a:lnTo>
                  <a:lnTo>
                    <a:pt x="0" y="160947"/>
                  </a:lnTo>
                  <a:lnTo>
                    <a:pt x="0" y="164592"/>
                  </a:lnTo>
                  <a:lnTo>
                    <a:pt x="23837" y="188429"/>
                  </a:lnTo>
                  <a:lnTo>
                    <a:pt x="31127" y="188429"/>
                  </a:lnTo>
                  <a:lnTo>
                    <a:pt x="54952" y="164592"/>
                  </a:lnTo>
                  <a:lnTo>
                    <a:pt x="54952" y="157302"/>
                  </a:lnTo>
                  <a:close/>
                </a:path>
                <a:path w="462280" h="455930">
                  <a:moveTo>
                    <a:pt x="54952" y="23837"/>
                  </a:moveTo>
                  <a:lnTo>
                    <a:pt x="31127" y="0"/>
                  </a:lnTo>
                  <a:lnTo>
                    <a:pt x="23837" y="0"/>
                  </a:lnTo>
                  <a:lnTo>
                    <a:pt x="0" y="23837"/>
                  </a:lnTo>
                  <a:lnTo>
                    <a:pt x="0" y="27470"/>
                  </a:lnTo>
                  <a:lnTo>
                    <a:pt x="0" y="31115"/>
                  </a:lnTo>
                  <a:lnTo>
                    <a:pt x="23837" y="54952"/>
                  </a:lnTo>
                  <a:lnTo>
                    <a:pt x="31127" y="54952"/>
                  </a:lnTo>
                  <a:lnTo>
                    <a:pt x="54952" y="31115"/>
                  </a:lnTo>
                  <a:lnTo>
                    <a:pt x="54952" y="23837"/>
                  </a:lnTo>
                  <a:close/>
                </a:path>
                <a:path w="462280" h="455930">
                  <a:moveTo>
                    <a:pt x="190741" y="424256"/>
                  </a:moveTo>
                  <a:lnTo>
                    <a:pt x="166916" y="400418"/>
                  </a:lnTo>
                  <a:lnTo>
                    <a:pt x="159626" y="400418"/>
                  </a:lnTo>
                  <a:lnTo>
                    <a:pt x="135788" y="424256"/>
                  </a:lnTo>
                  <a:lnTo>
                    <a:pt x="135788" y="427901"/>
                  </a:lnTo>
                  <a:lnTo>
                    <a:pt x="135788" y="431546"/>
                  </a:lnTo>
                  <a:lnTo>
                    <a:pt x="159626" y="455371"/>
                  </a:lnTo>
                  <a:lnTo>
                    <a:pt x="166916" y="455371"/>
                  </a:lnTo>
                  <a:lnTo>
                    <a:pt x="190741" y="431546"/>
                  </a:lnTo>
                  <a:lnTo>
                    <a:pt x="190741" y="424256"/>
                  </a:lnTo>
                  <a:close/>
                </a:path>
                <a:path w="462280" h="455930">
                  <a:moveTo>
                    <a:pt x="190741" y="290779"/>
                  </a:moveTo>
                  <a:lnTo>
                    <a:pt x="166916" y="266954"/>
                  </a:lnTo>
                  <a:lnTo>
                    <a:pt x="159626" y="266954"/>
                  </a:lnTo>
                  <a:lnTo>
                    <a:pt x="135788" y="290779"/>
                  </a:lnTo>
                  <a:lnTo>
                    <a:pt x="135788" y="294424"/>
                  </a:lnTo>
                  <a:lnTo>
                    <a:pt x="135788" y="298069"/>
                  </a:lnTo>
                  <a:lnTo>
                    <a:pt x="159626" y="321894"/>
                  </a:lnTo>
                  <a:lnTo>
                    <a:pt x="166916" y="321894"/>
                  </a:lnTo>
                  <a:lnTo>
                    <a:pt x="190741" y="298069"/>
                  </a:lnTo>
                  <a:lnTo>
                    <a:pt x="190741" y="290779"/>
                  </a:lnTo>
                  <a:close/>
                </a:path>
                <a:path w="462280" h="455930">
                  <a:moveTo>
                    <a:pt x="190741" y="157302"/>
                  </a:moveTo>
                  <a:lnTo>
                    <a:pt x="166916" y="133477"/>
                  </a:lnTo>
                  <a:lnTo>
                    <a:pt x="159626" y="133477"/>
                  </a:lnTo>
                  <a:lnTo>
                    <a:pt x="135788" y="157302"/>
                  </a:lnTo>
                  <a:lnTo>
                    <a:pt x="135788" y="160947"/>
                  </a:lnTo>
                  <a:lnTo>
                    <a:pt x="135788" y="164592"/>
                  </a:lnTo>
                  <a:lnTo>
                    <a:pt x="159626" y="188429"/>
                  </a:lnTo>
                  <a:lnTo>
                    <a:pt x="166916" y="188429"/>
                  </a:lnTo>
                  <a:lnTo>
                    <a:pt x="190741" y="164592"/>
                  </a:lnTo>
                  <a:lnTo>
                    <a:pt x="190741" y="157302"/>
                  </a:lnTo>
                  <a:close/>
                </a:path>
                <a:path w="462280" h="455930">
                  <a:moveTo>
                    <a:pt x="190741" y="23837"/>
                  </a:moveTo>
                  <a:lnTo>
                    <a:pt x="166916" y="0"/>
                  </a:lnTo>
                  <a:lnTo>
                    <a:pt x="159626" y="0"/>
                  </a:lnTo>
                  <a:lnTo>
                    <a:pt x="135788" y="23837"/>
                  </a:lnTo>
                  <a:lnTo>
                    <a:pt x="135788" y="27470"/>
                  </a:lnTo>
                  <a:lnTo>
                    <a:pt x="135788" y="31115"/>
                  </a:lnTo>
                  <a:lnTo>
                    <a:pt x="159626" y="54952"/>
                  </a:lnTo>
                  <a:lnTo>
                    <a:pt x="166916" y="54952"/>
                  </a:lnTo>
                  <a:lnTo>
                    <a:pt x="190741" y="31115"/>
                  </a:lnTo>
                  <a:lnTo>
                    <a:pt x="190741" y="23837"/>
                  </a:lnTo>
                  <a:close/>
                </a:path>
                <a:path w="462280" h="455930">
                  <a:moveTo>
                    <a:pt x="326390" y="424256"/>
                  </a:moveTo>
                  <a:lnTo>
                    <a:pt x="302552" y="400418"/>
                  </a:lnTo>
                  <a:lnTo>
                    <a:pt x="295275" y="400418"/>
                  </a:lnTo>
                  <a:lnTo>
                    <a:pt x="271437" y="424256"/>
                  </a:lnTo>
                  <a:lnTo>
                    <a:pt x="271437" y="427901"/>
                  </a:lnTo>
                  <a:lnTo>
                    <a:pt x="271437" y="431546"/>
                  </a:lnTo>
                  <a:lnTo>
                    <a:pt x="295275" y="455371"/>
                  </a:lnTo>
                  <a:lnTo>
                    <a:pt x="302552" y="455371"/>
                  </a:lnTo>
                  <a:lnTo>
                    <a:pt x="326390" y="431546"/>
                  </a:lnTo>
                  <a:lnTo>
                    <a:pt x="326390" y="424256"/>
                  </a:lnTo>
                  <a:close/>
                </a:path>
                <a:path w="462280" h="455930">
                  <a:moveTo>
                    <a:pt x="326390" y="290779"/>
                  </a:moveTo>
                  <a:lnTo>
                    <a:pt x="302552" y="266954"/>
                  </a:lnTo>
                  <a:lnTo>
                    <a:pt x="295275" y="266954"/>
                  </a:lnTo>
                  <a:lnTo>
                    <a:pt x="271437" y="290779"/>
                  </a:lnTo>
                  <a:lnTo>
                    <a:pt x="271437" y="294424"/>
                  </a:lnTo>
                  <a:lnTo>
                    <a:pt x="271437" y="298069"/>
                  </a:lnTo>
                  <a:lnTo>
                    <a:pt x="295275" y="321894"/>
                  </a:lnTo>
                  <a:lnTo>
                    <a:pt x="302552" y="321894"/>
                  </a:lnTo>
                  <a:lnTo>
                    <a:pt x="326390" y="298069"/>
                  </a:lnTo>
                  <a:lnTo>
                    <a:pt x="326390" y="290779"/>
                  </a:lnTo>
                  <a:close/>
                </a:path>
                <a:path w="462280" h="455930">
                  <a:moveTo>
                    <a:pt x="326390" y="157302"/>
                  </a:moveTo>
                  <a:lnTo>
                    <a:pt x="302552" y="133477"/>
                  </a:lnTo>
                  <a:lnTo>
                    <a:pt x="295275" y="133477"/>
                  </a:lnTo>
                  <a:lnTo>
                    <a:pt x="271437" y="157302"/>
                  </a:lnTo>
                  <a:lnTo>
                    <a:pt x="271437" y="160947"/>
                  </a:lnTo>
                  <a:lnTo>
                    <a:pt x="271437" y="164592"/>
                  </a:lnTo>
                  <a:lnTo>
                    <a:pt x="295275" y="188429"/>
                  </a:lnTo>
                  <a:lnTo>
                    <a:pt x="302552" y="188429"/>
                  </a:lnTo>
                  <a:lnTo>
                    <a:pt x="326390" y="164592"/>
                  </a:lnTo>
                  <a:lnTo>
                    <a:pt x="326390" y="157302"/>
                  </a:lnTo>
                  <a:close/>
                </a:path>
                <a:path w="462280" h="455930">
                  <a:moveTo>
                    <a:pt x="326390" y="23837"/>
                  </a:moveTo>
                  <a:lnTo>
                    <a:pt x="302552" y="0"/>
                  </a:lnTo>
                  <a:lnTo>
                    <a:pt x="295275" y="0"/>
                  </a:lnTo>
                  <a:lnTo>
                    <a:pt x="271437" y="23837"/>
                  </a:lnTo>
                  <a:lnTo>
                    <a:pt x="271437" y="27470"/>
                  </a:lnTo>
                  <a:lnTo>
                    <a:pt x="271437" y="31115"/>
                  </a:lnTo>
                  <a:lnTo>
                    <a:pt x="295275" y="54952"/>
                  </a:lnTo>
                  <a:lnTo>
                    <a:pt x="302552" y="54952"/>
                  </a:lnTo>
                  <a:lnTo>
                    <a:pt x="326390" y="31115"/>
                  </a:lnTo>
                  <a:lnTo>
                    <a:pt x="326390" y="23837"/>
                  </a:lnTo>
                  <a:close/>
                </a:path>
                <a:path w="462280" h="455930">
                  <a:moveTo>
                    <a:pt x="462178" y="424256"/>
                  </a:moveTo>
                  <a:lnTo>
                    <a:pt x="438340" y="400418"/>
                  </a:lnTo>
                  <a:lnTo>
                    <a:pt x="431063" y="400418"/>
                  </a:lnTo>
                  <a:lnTo>
                    <a:pt x="407225" y="424256"/>
                  </a:lnTo>
                  <a:lnTo>
                    <a:pt x="407225" y="427901"/>
                  </a:lnTo>
                  <a:lnTo>
                    <a:pt x="407225" y="431546"/>
                  </a:lnTo>
                  <a:lnTo>
                    <a:pt x="431063" y="455371"/>
                  </a:lnTo>
                  <a:lnTo>
                    <a:pt x="438340" y="455371"/>
                  </a:lnTo>
                  <a:lnTo>
                    <a:pt x="462178" y="431546"/>
                  </a:lnTo>
                  <a:lnTo>
                    <a:pt x="462178" y="424256"/>
                  </a:lnTo>
                  <a:close/>
                </a:path>
                <a:path w="462280" h="455930">
                  <a:moveTo>
                    <a:pt x="462178" y="290779"/>
                  </a:moveTo>
                  <a:lnTo>
                    <a:pt x="438340" y="266954"/>
                  </a:lnTo>
                  <a:lnTo>
                    <a:pt x="431063" y="266954"/>
                  </a:lnTo>
                  <a:lnTo>
                    <a:pt x="407225" y="290779"/>
                  </a:lnTo>
                  <a:lnTo>
                    <a:pt x="407225" y="294424"/>
                  </a:lnTo>
                  <a:lnTo>
                    <a:pt x="407225" y="298069"/>
                  </a:lnTo>
                  <a:lnTo>
                    <a:pt x="431063" y="321894"/>
                  </a:lnTo>
                  <a:lnTo>
                    <a:pt x="438340" y="321894"/>
                  </a:lnTo>
                  <a:lnTo>
                    <a:pt x="462178" y="298069"/>
                  </a:lnTo>
                  <a:lnTo>
                    <a:pt x="462178" y="290779"/>
                  </a:lnTo>
                  <a:close/>
                </a:path>
                <a:path w="462280" h="455930">
                  <a:moveTo>
                    <a:pt x="462178" y="157302"/>
                  </a:moveTo>
                  <a:lnTo>
                    <a:pt x="438340" y="133477"/>
                  </a:lnTo>
                  <a:lnTo>
                    <a:pt x="431063" y="133477"/>
                  </a:lnTo>
                  <a:lnTo>
                    <a:pt x="407225" y="157302"/>
                  </a:lnTo>
                  <a:lnTo>
                    <a:pt x="407225" y="160947"/>
                  </a:lnTo>
                  <a:lnTo>
                    <a:pt x="407225" y="164592"/>
                  </a:lnTo>
                  <a:lnTo>
                    <a:pt x="431063" y="188429"/>
                  </a:lnTo>
                  <a:lnTo>
                    <a:pt x="438340" y="188429"/>
                  </a:lnTo>
                  <a:lnTo>
                    <a:pt x="462178" y="164592"/>
                  </a:lnTo>
                  <a:lnTo>
                    <a:pt x="462178" y="157302"/>
                  </a:lnTo>
                  <a:close/>
                </a:path>
                <a:path w="462280" h="455930">
                  <a:moveTo>
                    <a:pt x="462178" y="23837"/>
                  </a:moveTo>
                  <a:lnTo>
                    <a:pt x="438340" y="0"/>
                  </a:lnTo>
                  <a:lnTo>
                    <a:pt x="431063" y="0"/>
                  </a:lnTo>
                  <a:lnTo>
                    <a:pt x="407225" y="23837"/>
                  </a:lnTo>
                  <a:lnTo>
                    <a:pt x="407225" y="27470"/>
                  </a:lnTo>
                  <a:lnTo>
                    <a:pt x="407225" y="31115"/>
                  </a:lnTo>
                  <a:lnTo>
                    <a:pt x="431063" y="54952"/>
                  </a:lnTo>
                  <a:lnTo>
                    <a:pt x="438340" y="54952"/>
                  </a:lnTo>
                  <a:lnTo>
                    <a:pt x="462178" y="31115"/>
                  </a:lnTo>
                  <a:lnTo>
                    <a:pt x="462178" y="238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3794" y="773295"/>
              <a:ext cx="111569" cy="11073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103" y="773295"/>
              <a:ext cx="111568" cy="1107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902" y="773295"/>
              <a:ext cx="111569" cy="1107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210" y="773295"/>
              <a:ext cx="111569" cy="110736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6025198" y="8228963"/>
            <a:ext cx="2263140" cy="2058035"/>
            <a:chOff x="16025198" y="8228963"/>
            <a:chExt cx="2263140" cy="2058035"/>
          </a:xfrm>
        </p:grpSpPr>
        <p:sp>
          <p:nvSpPr>
            <p:cNvPr id="13" name="object 13"/>
            <p:cNvSpPr/>
            <p:nvPr/>
          </p:nvSpPr>
          <p:spPr>
            <a:xfrm>
              <a:off x="16025198" y="8228963"/>
              <a:ext cx="2263140" cy="2058035"/>
            </a:xfrm>
            <a:custGeom>
              <a:avLst/>
              <a:gdLst/>
              <a:ahLst/>
              <a:cxnLst/>
              <a:rect l="l" t="t" r="r" b="b"/>
              <a:pathLst>
                <a:path w="2263140" h="2058034">
                  <a:moveTo>
                    <a:pt x="53348" y="2058035"/>
                  </a:moveTo>
                  <a:lnTo>
                    <a:pt x="0" y="2058035"/>
                  </a:lnTo>
                  <a:lnTo>
                    <a:pt x="707" y="2054339"/>
                  </a:lnTo>
                  <a:lnTo>
                    <a:pt x="11382" y="2004096"/>
                  </a:lnTo>
                  <a:lnTo>
                    <a:pt x="23066" y="1954085"/>
                  </a:lnTo>
                  <a:lnTo>
                    <a:pt x="35756" y="1904316"/>
                  </a:lnTo>
                  <a:lnTo>
                    <a:pt x="49452" y="1854793"/>
                  </a:lnTo>
                  <a:lnTo>
                    <a:pt x="64151" y="1805526"/>
                  </a:lnTo>
                  <a:lnTo>
                    <a:pt x="79854" y="1756520"/>
                  </a:lnTo>
                  <a:lnTo>
                    <a:pt x="96557" y="1707783"/>
                  </a:lnTo>
                  <a:lnTo>
                    <a:pt x="114260" y="1659322"/>
                  </a:lnTo>
                  <a:lnTo>
                    <a:pt x="132961" y="1611144"/>
                  </a:lnTo>
                  <a:lnTo>
                    <a:pt x="152659" y="1563257"/>
                  </a:lnTo>
                  <a:lnTo>
                    <a:pt x="172584" y="1517376"/>
                  </a:lnTo>
                  <a:lnTo>
                    <a:pt x="193348" y="1471970"/>
                  </a:lnTo>
                  <a:lnTo>
                    <a:pt x="214945" y="1427046"/>
                  </a:lnTo>
                  <a:lnTo>
                    <a:pt x="237372" y="1382609"/>
                  </a:lnTo>
                  <a:lnTo>
                    <a:pt x="260626" y="1338665"/>
                  </a:lnTo>
                  <a:lnTo>
                    <a:pt x="284702" y="1295220"/>
                  </a:lnTo>
                  <a:lnTo>
                    <a:pt x="309596" y="1252279"/>
                  </a:lnTo>
                  <a:lnTo>
                    <a:pt x="335305" y="1209848"/>
                  </a:lnTo>
                  <a:lnTo>
                    <a:pt x="361824" y="1167933"/>
                  </a:lnTo>
                  <a:lnTo>
                    <a:pt x="389151" y="1126539"/>
                  </a:lnTo>
                  <a:lnTo>
                    <a:pt x="417281" y="1085673"/>
                  </a:lnTo>
                  <a:lnTo>
                    <a:pt x="446210" y="1045341"/>
                  </a:lnTo>
                  <a:lnTo>
                    <a:pt x="475935" y="1005547"/>
                  </a:lnTo>
                  <a:lnTo>
                    <a:pt x="506451" y="966298"/>
                  </a:lnTo>
                  <a:lnTo>
                    <a:pt x="537755" y="927599"/>
                  </a:lnTo>
                  <a:lnTo>
                    <a:pt x="569842" y="889457"/>
                  </a:lnTo>
                  <a:lnTo>
                    <a:pt x="602710" y="851877"/>
                  </a:lnTo>
                  <a:lnTo>
                    <a:pt x="636354" y="814864"/>
                  </a:lnTo>
                  <a:lnTo>
                    <a:pt x="670771" y="778426"/>
                  </a:lnTo>
                  <a:lnTo>
                    <a:pt x="705956" y="742566"/>
                  </a:lnTo>
                  <a:lnTo>
                    <a:pt x="741815" y="707381"/>
                  </a:lnTo>
                  <a:lnTo>
                    <a:pt x="778253" y="672963"/>
                  </a:lnTo>
                  <a:lnTo>
                    <a:pt x="815263" y="639317"/>
                  </a:lnTo>
                  <a:lnTo>
                    <a:pt x="852841" y="606447"/>
                  </a:lnTo>
                  <a:lnTo>
                    <a:pt x="890981" y="574356"/>
                  </a:lnTo>
                  <a:lnTo>
                    <a:pt x="929676" y="543048"/>
                  </a:lnTo>
                  <a:lnTo>
                    <a:pt x="968922" y="512528"/>
                  </a:lnTo>
                  <a:lnTo>
                    <a:pt x="1008712" y="482799"/>
                  </a:lnTo>
                  <a:lnTo>
                    <a:pt x="1049041" y="453864"/>
                  </a:lnTo>
                  <a:lnTo>
                    <a:pt x="1089903" y="425729"/>
                  </a:lnTo>
                  <a:lnTo>
                    <a:pt x="1131292" y="398396"/>
                  </a:lnTo>
                  <a:lnTo>
                    <a:pt x="1173204" y="371870"/>
                  </a:lnTo>
                  <a:lnTo>
                    <a:pt x="1215631" y="346154"/>
                  </a:lnTo>
                  <a:lnTo>
                    <a:pt x="1258569" y="321253"/>
                  </a:lnTo>
                  <a:lnTo>
                    <a:pt x="1302011" y="297170"/>
                  </a:lnTo>
                  <a:lnTo>
                    <a:pt x="1345952" y="273909"/>
                  </a:lnTo>
                  <a:lnTo>
                    <a:pt x="1390387" y="251474"/>
                  </a:lnTo>
                  <a:lnTo>
                    <a:pt x="1435309" y="229869"/>
                  </a:lnTo>
                  <a:lnTo>
                    <a:pt x="1480714" y="209098"/>
                  </a:lnTo>
                  <a:lnTo>
                    <a:pt x="1526594" y="189164"/>
                  </a:lnTo>
                  <a:lnTo>
                    <a:pt x="1574490" y="169459"/>
                  </a:lnTo>
                  <a:lnTo>
                    <a:pt x="1622675" y="150751"/>
                  </a:lnTo>
                  <a:lnTo>
                    <a:pt x="1671144" y="133042"/>
                  </a:lnTo>
                  <a:lnTo>
                    <a:pt x="1719889" y="116334"/>
                  </a:lnTo>
                  <a:lnTo>
                    <a:pt x="1768903" y="100627"/>
                  </a:lnTo>
                  <a:lnTo>
                    <a:pt x="1818179" y="85923"/>
                  </a:lnTo>
                  <a:lnTo>
                    <a:pt x="1867710" y="72224"/>
                  </a:lnTo>
                  <a:lnTo>
                    <a:pt x="1917489" y="59530"/>
                  </a:lnTo>
                  <a:lnTo>
                    <a:pt x="1967508" y="47844"/>
                  </a:lnTo>
                  <a:lnTo>
                    <a:pt x="2017762" y="37167"/>
                  </a:lnTo>
                  <a:lnTo>
                    <a:pt x="2068241" y="27500"/>
                  </a:lnTo>
                  <a:lnTo>
                    <a:pt x="2118941" y="18845"/>
                  </a:lnTo>
                  <a:lnTo>
                    <a:pt x="2169853" y="11202"/>
                  </a:lnTo>
                  <a:lnTo>
                    <a:pt x="2220970" y="4574"/>
                  </a:lnTo>
                  <a:lnTo>
                    <a:pt x="2262801" y="0"/>
                  </a:lnTo>
                  <a:lnTo>
                    <a:pt x="2262801" y="52593"/>
                  </a:lnTo>
                  <a:lnTo>
                    <a:pt x="2258215" y="53038"/>
                  </a:lnTo>
                  <a:lnTo>
                    <a:pt x="2209293" y="58753"/>
                  </a:lnTo>
                  <a:lnTo>
                    <a:pt x="2160558" y="65413"/>
                  </a:lnTo>
                  <a:lnTo>
                    <a:pt x="2112017" y="73016"/>
                  </a:lnTo>
                  <a:lnTo>
                    <a:pt x="2063675" y="81562"/>
                  </a:lnTo>
                  <a:lnTo>
                    <a:pt x="2015539" y="91049"/>
                  </a:lnTo>
                  <a:lnTo>
                    <a:pt x="1967616" y="101475"/>
                  </a:lnTo>
                  <a:lnTo>
                    <a:pt x="1919912" y="112839"/>
                  </a:lnTo>
                  <a:lnTo>
                    <a:pt x="1872433" y="125141"/>
                  </a:lnTo>
                  <a:lnTo>
                    <a:pt x="1825186" y="138378"/>
                  </a:lnTo>
                  <a:lnTo>
                    <a:pt x="1778178" y="152549"/>
                  </a:lnTo>
                  <a:lnTo>
                    <a:pt x="1731414" y="167653"/>
                  </a:lnTo>
                  <a:lnTo>
                    <a:pt x="1684901" y="183689"/>
                  </a:lnTo>
                  <a:lnTo>
                    <a:pt x="1638646" y="200655"/>
                  </a:lnTo>
                  <a:lnTo>
                    <a:pt x="1592654" y="218550"/>
                  </a:lnTo>
                  <a:lnTo>
                    <a:pt x="1546934" y="237373"/>
                  </a:lnTo>
                  <a:lnTo>
                    <a:pt x="1499628" y="257948"/>
                  </a:lnTo>
                  <a:lnTo>
                    <a:pt x="1452840" y="279434"/>
                  </a:lnTo>
                  <a:lnTo>
                    <a:pt x="1406574" y="301825"/>
                  </a:lnTo>
                  <a:lnTo>
                    <a:pt x="1360839" y="325117"/>
                  </a:lnTo>
                  <a:lnTo>
                    <a:pt x="1315640" y="349305"/>
                  </a:lnTo>
                  <a:lnTo>
                    <a:pt x="1270984" y="374385"/>
                  </a:lnTo>
                  <a:lnTo>
                    <a:pt x="1226877" y="400353"/>
                  </a:lnTo>
                  <a:lnTo>
                    <a:pt x="1183327" y="427204"/>
                  </a:lnTo>
                  <a:lnTo>
                    <a:pt x="1140340" y="454934"/>
                  </a:lnTo>
                  <a:lnTo>
                    <a:pt x="1097922" y="483538"/>
                  </a:lnTo>
                  <a:lnTo>
                    <a:pt x="1056080" y="513012"/>
                  </a:lnTo>
                  <a:lnTo>
                    <a:pt x="1014820" y="543351"/>
                  </a:lnTo>
                  <a:lnTo>
                    <a:pt x="974150" y="574551"/>
                  </a:lnTo>
                  <a:lnTo>
                    <a:pt x="934076" y="606608"/>
                  </a:lnTo>
                  <a:lnTo>
                    <a:pt x="894604" y="639517"/>
                  </a:lnTo>
                  <a:lnTo>
                    <a:pt x="855740" y="673273"/>
                  </a:lnTo>
                  <a:lnTo>
                    <a:pt x="817493" y="707873"/>
                  </a:lnTo>
                  <a:lnTo>
                    <a:pt x="779867" y="743312"/>
                  </a:lnTo>
                  <a:lnTo>
                    <a:pt x="742870" y="779585"/>
                  </a:lnTo>
                  <a:lnTo>
                    <a:pt x="706605" y="816582"/>
                  </a:lnTo>
                  <a:lnTo>
                    <a:pt x="671175" y="854208"/>
                  </a:lnTo>
                  <a:lnTo>
                    <a:pt x="636583" y="892455"/>
                  </a:lnTo>
                  <a:lnTo>
                    <a:pt x="602835" y="931318"/>
                  </a:lnTo>
                  <a:lnTo>
                    <a:pt x="569933" y="970791"/>
                  </a:lnTo>
                  <a:lnTo>
                    <a:pt x="537884" y="1010865"/>
                  </a:lnTo>
                  <a:lnTo>
                    <a:pt x="506691" y="1051535"/>
                  </a:lnTo>
                  <a:lnTo>
                    <a:pt x="476359" y="1092795"/>
                  </a:lnTo>
                  <a:lnTo>
                    <a:pt x="446892" y="1134637"/>
                  </a:lnTo>
                  <a:lnTo>
                    <a:pt x="418294" y="1177055"/>
                  </a:lnTo>
                  <a:lnTo>
                    <a:pt x="390570" y="1220042"/>
                  </a:lnTo>
                  <a:lnTo>
                    <a:pt x="363724" y="1263592"/>
                  </a:lnTo>
                  <a:lnTo>
                    <a:pt x="337761" y="1307698"/>
                  </a:lnTo>
                  <a:lnTo>
                    <a:pt x="312685" y="1352354"/>
                  </a:lnTo>
                  <a:lnTo>
                    <a:pt x="288500" y="1397553"/>
                  </a:lnTo>
                  <a:lnTo>
                    <a:pt x="265211" y="1443289"/>
                  </a:lnTo>
                  <a:lnTo>
                    <a:pt x="242822" y="1489554"/>
                  </a:lnTo>
                  <a:lnTo>
                    <a:pt x="221338" y="1536343"/>
                  </a:lnTo>
                  <a:lnTo>
                    <a:pt x="200762" y="1583648"/>
                  </a:lnTo>
                  <a:lnTo>
                    <a:pt x="181948" y="1629361"/>
                  </a:lnTo>
                  <a:lnTo>
                    <a:pt x="164060" y="1675345"/>
                  </a:lnTo>
                  <a:lnTo>
                    <a:pt x="147102" y="1721592"/>
                  </a:lnTo>
                  <a:lnTo>
                    <a:pt x="131074" y="1768097"/>
                  </a:lnTo>
                  <a:lnTo>
                    <a:pt x="115976" y="1814853"/>
                  </a:lnTo>
                  <a:lnTo>
                    <a:pt x="101812" y="1861853"/>
                  </a:lnTo>
                  <a:lnTo>
                    <a:pt x="88581" y="1909091"/>
                  </a:lnTo>
                  <a:lnTo>
                    <a:pt x="76285" y="1956561"/>
                  </a:lnTo>
                  <a:lnTo>
                    <a:pt x="64926" y="2004256"/>
                  </a:lnTo>
                  <a:lnTo>
                    <a:pt x="54504" y="2052169"/>
                  </a:lnTo>
                  <a:lnTo>
                    <a:pt x="53348" y="20580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50014" y="8653429"/>
              <a:ext cx="1837983" cy="163356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778425" y="10029989"/>
              <a:ext cx="509270" cy="207645"/>
            </a:xfrm>
            <a:custGeom>
              <a:avLst/>
              <a:gdLst/>
              <a:ahLst/>
              <a:cxnLst/>
              <a:rect l="l" t="t" r="r" b="b"/>
              <a:pathLst>
                <a:path w="509269" h="207645">
                  <a:moveTo>
                    <a:pt x="60502" y="173202"/>
                  </a:moveTo>
                  <a:lnTo>
                    <a:pt x="34264" y="146964"/>
                  </a:lnTo>
                  <a:lnTo>
                    <a:pt x="26238" y="146964"/>
                  </a:lnTo>
                  <a:lnTo>
                    <a:pt x="0" y="173202"/>
                  </a:lnTo>
                  <a:lnTo>
                    <a:pt x="0" y="181229"/>
                  </a:lnTo>
                  <a:lnTo>
                    <a:pt x="26238" y="207467"/>
                  </a:lnTo>
                  <a:lnTo>
                    <a:pt x="34264" y="207467"/>
                  </a:lnTo>
                  <a:lnTo>
                    <a:pt x="60502" y="181229"/>
                  </a:lnTo>
                  <a:lnTo>
                    <a:pt x="60502" y="177215"/>
                  </a:lnTo>
                  <a:lnTo>
                    <a:pt x="60502" y="173202"/>
                  </a:lnTo>
                  <a:close/>
                </a:path>
                <a:path w="509269" h="207645">
                  <a:moveTo>
                    <a:pt x="60502" y="26250"/>
                  </a:moveTo>
                  <a:lnTo>
                    <a:pt x="34264" y="0"/>
                  </a:lnTo>
                  <a:lnTo>
                    <a:pt x="26238" y="0"/>
                  </a:lnTo>
                  <a:lnTo>
                    <a:pt x="0" y="26250"/>
                  </a:lnTo>
                  <a:lnTo>
                    <a:pt x="0" y="34264"/>
                  </a:lnTo>
                  <a:lnTo>
                    <a:pt x="26238" y="60502"/>
                  </a:lnTo>
                  <a:lnTo>
                    <a:pt x="34264" y="60502"/>
                  </a:lnTo>
                  <a:lnTo>
                    <a:pt x="60502" y="34264"/>
                  </a:lnTo>
                  <a:lnTo>
                    <a:pt x="60502" y="30251"/>
                  </a:lnTo>
                  <a:lnTo>
                    <a:pt x="60502" y="26250"/>
                  </a:lnTo>
                  <a:close/>
                </a:path>
                <a:path w="509269" h="207645">
                  <a:moveTo>
                    <a:pt x="210007" y="173202"/>
                  </a:moveTo>
                  <a:lnTo>
                    <a:pt x="183769" y="146964"/>
                  </a:lnTo>
                  <a:lnTo>
                    <a:pt x="175742" y="146964"/>
                  </a:lnTo>
                  <a:lnTo>
                    <a:pt x="149504" y="173202"/>
                  </a:lnTo>
                  <a:lnTo>
                    <a:pt x="149504" y="181229"/>
                  </a:lnTo>
                  <a:lnTo>
                    <a:pt x="175742" y="207467"/>
                  </a:lnTo>
                  <a:lnTo>
                    <a:pt x="183769" y="207467"/>
                  </a:lnTo>
                  <a:lnTo>
                    <a:pt x="210007" y="181229"/>
                  </a:lnTo>
                  <a:lnTo>
                    <a:pt x="210007" y="177215"/>
                  </a:lnTo>
                  <a:lnTo>
                    <a:pt x="210007" y="173202"/>
                  </a:lnTo>
                  <a:close/>
                </a:path>
                <a:path w="509269" h="207645">
                  <a:moveTo>
                    <a:pt x="210007" y="26250"/>
                  </a:moveTo>
                  <a:lnTo>
                    <a:pt x="183769" y="0"/>
                  </a:lnTo>
                  <a:lnTo>
                    <a:pt x="175742" y="0"/>
                  </a:lnTo>
                  <a:lnTo>
                    <a:pt x="149504" y="26250"/>
                  </a:lnTo>
                  <a:lnTo>
                    <a:pt x="149504" y="34264"/>
                  </a:lnTo>
                  <a:lnTo>
                    <a:pt x="175742" y="60502"/>
                  </a:lnTo>
                  <a:lnTo>
                    <a:pt x="183769" y="60502"/>
                  </a:lnTo>
                  <a:lnTo>
                    <a:pt x="210007" y="34264"/>
                  </a:lnTo>
                  <a:lnTo>
                    <a:pt x="210007" y="30251"/>
                  </a:lnTo>
                  <a:lnTo>
                    <a:pt x="210007" y="26250"/>
                  </a:lnTo>
                  <a:close/>
                </a:path>
                <a:path w="509269" h="207645">
                  <a:moveTo>
                    <a:pt x="359359" y="173202"/>
                  </a:moveTo>
                  <a:lnTo>
                    <a:pt x="333108" y="146964"/>
                  </a:lnTo>
                  <a:lnTo>
                    <a:pt x="325094" y="146964"/>
                  </a:lnTo>
                  <a:lnTo>
                    <a:pt x="298856" y="173202"/>
                  </a:lnTo>
                  <a:lnTo>
                    <a:pt x="298856" y="181229"/>
                  </a:lnTo>
                  <a:lnTo>
                    <a:pt x="325094" y="207467"/>
                  </a:lnTo>
                  <a:lnTo>
                    <a:pt x="333108" y="207467"/>
                  </a:lnTo>
                  <a:lnTo>
                    <a:pt x="359359" y="181229"/>
                  </a:lnTo>
                  <a:lnTo>
                    <a:pt x="359359" y="177215"/>
                  </a:lnTo>
                  <a:lnTo>
                    <a:pt x="359359" y="173202"/>
                  </a:lnTo>
                  <a:close/>
                </a:path>
                <a:path w="509269" h="207645">
                  <a:moveTo>
                    <a:pt x="359359" y="26250"/>
                  </a:moveTo>
                  <a:lnTo>
                    <a:pt x="333108" y="0"/>
                  </a:lnTo>
                  <a:lnTo>
                    <a:pt x="325094" y="0"/>
                  </a:lnTo>
                  <a:lnTo>
                    <a:pt x="298856" y="26250"/>
                  </a:lnTo>
                  <a:lnTo>
                    <a:pt x="298856" y="34264"/>
                  </a:lnTo>
                  <a:lnTo>
                    <a:pt x="325094" y="60502"/>
                  </a:lnTo>
                  <a:lnTo>
                    <a:pt x="333108" y="60502"/>
                  </a:lnTo>
                  <a:lnTo>
                    <a:pt x="359359" y="34264"/>
                  </a:lnTo>
                  <a:lnTo>
                    <a:pt x="359359" y="30251"/>
                  </a:lnTo>
                  <a:lnTo>
                    <a:pt x="359359" y="26250"/>
                  </a:lnTo>
                  <a:close/>
                </a:path>
                <a:path w="509269" h="207645">
                  <a:moveTo>
                    <a:pt x="508850" y="173202"/>
                  </a:moveTo>
                  <a:lnTo>
                    <a:pt x="482612" y="146964"/>
                  </a:lnTo>
                  <a:lnTo>
                    <a:pt x="474599" y="146964"/>
                  </a:lnTo>
                  <a:lnTo>
                    <a:pt x="448360" y="173202"/>
                  </a:lnTo>
                  <a:lnTo>
                    <a:pt x="448360" y="181229"/>
                  </a:lnTo>
                  <a:lnTo>
                    <a:pt x="474599" y="207467"/>
                  </a:lnTo>
                  <a:lnTo>
                    <a:pt x="482612" y="207467"/>
                  </a:lnTo>
                  <a:lnTo>
                    <a:pt x="508850" y="181229"/>
                  </a:lnTo>
                  <a:lnTo>
                    <a:pt x="508850" y="177215"/>
                  </a:lnTo>
                  <a:lnTo>
                    <a:pt x="508850" y="173202"/>
                  </a:lnTo>
                  <a:close/>
                </a:path>
                <a:path w="509269" h="207645">
                  <a:moveTo>
                    <a:pt x="508850" y="26250"/>
                  </a:moveTo>
                  <a:lnTo>
                    <a:pt x="482612" y="0"/>
                  </a:lnTo>
                  <a:lnTo>
                    <a:pt x="474599" y="0"/>
                  </a:lnTo>
                  <a:lnTo>
                    <a:pt x="448360" y="26250"/>
                  </a:lnTo>
                  <a:lnTo>
                    <a:pt x="448360" y="34264"/>
                  </a:lnTo>
                  <a:lnTo>
                    <a:pt x="474599" y="60502"/>
                  </a:lnTo>
                  <a:lnTo>
                    <a:pt x="482612" y="60502"/>
                  </a:lnTo>
                  <a:lnTo>
                    <a:pt x="508850" y="34264"/>
                  </a:lnTo>
                  <a:lnTo>
                    <a:pt x="508850" y="30251"/>
                  </a:lnTo>
                  <a:lnTo>
                    <a:pt x="508850" y="262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24421" y="9561418"/>
              <a:ext cx="122837" cy="12192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18048" y="9561418"/>
              <a:ext cx="122836" cy="1219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90215" y="9561418"/>
              <a:ext cx="122838" cy="12192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83843" y="9561418"/>
              <a:ext cx="122838" cy="121920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341363" y="144558"/>
            <a:ext cx="1838324" cy="742949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424638" y="2686558"/>
            <a:ext cx="3745229" cy="5924550"/>
          </a:xfrm>
          <a:custGeom>
            <a:avLst/>
            <a:gdLst/>
            <a:ahLst/>
            <a:cxnLst/>
            <a:rect l="l" t="t" r="r" b="b"/>
            <a:pathLst>
              <a:path w="3745229" h="5924550">
                <a:moveTo>
                  <a:pt x="3744650" y="485036"/>
                </a:moveTo>
                <a:lnTo>
                  <a:pt x="3744650" y="5438557"/>
                </a:lnTo>
                <a:lnTo>
                  <a:pt x="3742282" y="5486387"/>
                </a:lnTo>
                <a:lnTo>
                  <a:pt x="3735239" y="5533588"/>
                </a:lnTo>
                <a:lnTo>
                  <a:pt x="3723662" y="5579658"/>
                </a:lnTo>
                <a:lnTo>
                  <a:pt x="3707683" y="5624278"/>
                </a:lnTo>
                <a:lnTo>
                  <a:pt x="3687433" y="5667129"/>
                </a:lnTo>
                <a:lnTo>
                  <a:pt x="3663045" y="5707892"/>
                </a:lnTo>
                <a:lnTo>
                  <a:pt x="3634649" y="5746249"/>
                </a:lnTo>
                <a:lnTo>
                  <a:pt x="3602379" y="5781882"/>
                </a:lnTo>
                <a:lnTo>
                  <a:pt x="3566746" y="5814144"/>
                </a:lnTo>
                <a:lnTo>
                  <a:pt x="3528388" y="5842536"/>
                </a:lnTo>
                <a:lnTo>
                  <a:pt x="3487625" y="5866924"/>
                </a:lnTo>
                <a:lnTo>
                  <a:pt x="3444774" y="5887175"/>
                </a:lnTo>
                <a:lnTo>
                  <a:pt x="3400155" y="5903158"/>
                </a:lnTo>
                <a:lnTo>
                  <a:pt x="3354085" y="5914739"/>
                </a:lnTo>
                <a:lnTo>
                  <a:pt x="3306883" y="5921785"/>
                </a:lnTo>
                <a:lnTo>
                  <a:pt x="3259238" y="5924145"/>
                </a:lnTo>
                <a:lnTo>
                  <a:pt x="485405" y="5924145"/>
                </a:lnTo>
                <a:lnTo>
                  <a:pt x="437761" y="5921785"/>
                </a:lnTo>
                <a:lnTo>
                  <a:pt x="390562" y="5914739"/>
                </a:lnTo>
                <a:lnTo>
                  <a:pt x="344494" y="5903158"/>
                </a:lnTo>
                <a:lnTo>
                  <a:pt x="299876" y="5887175"/>
                </a:lnTo>
                <a:lnTo>
                  <a:pt x="257027" y="5866924"/>
                </a:lnTo>
                <a:lnTo>
                  <a:pt x="216266" y="5842536"/>
                </a:lnTo>
                <a:lnTo>
                  <a:pt x="177911" y="5814144"/>
                </a:lnTo>
                <a:lnTo>
                  <a:pt x="142280" y="5781882"/>
                </a:lnTo>
                <a:lnTo>
                  <a:pt x="110010" y="5746249"/>
                </a:lnTo>
                <a:lnTo>
                  <a:pt x="81615" y="5707892"/>
                </a:lnTo>
                <a:lnTo>
                  <a:pt x="57227" y="5667129"/>
                </a:lnTo>
                <a:lnTo>
                  <a:pt x="36977" y="5624278"/>
                </a:lnTo>
                <a:lnTo>
                  <a:pt x="20997" y="5579658"/>
                </a:lnTo>
                <a:lnTo>
                  <a:pt x="9420" y="5533588"/>
                </a:lnTo>
                <a:lnTo>
                  <a:pt x="2377" y="5486387"/>
                </a:lnTo>
                <a:lnTo>
                  <a:pt x="0" y="5438373"/>
                </a:lnTo>
                <a:lnTo>
                  <a:pt x="0" y="485220"/>
                </a:lnTo>
                <a:lnTo>
                  <a:pt x="2377" y="437208"/>
                </a:lnTo>
                <a:lnTo>
                  <a:pt x="9420" y="390008"/>
                </a:lnTo>
                <a:lnTo>
                  <a:pt x="20997" y="343941"/>
                </a:lnTo>
                <a:lnTo>
                  <a:pt x="36977" y="299323"/>
                </a:lnTo>
                <a:lnTo>
                  <a:pt x="57227" y="256475"/>
                </a:lnTo>
                <a:lnTo>
                  <a:pt x="81615" y="215713"/>
                </a:lnTo>
                <a:lnTo>
                  <a:pt x="110010" y="177358"/>
                </a:lnTo>
                <a:lnTo>
                  <a:pt x="142280" y="141726"/>
                </a:lnTo>
                <a:lnTo>
                  <a:pt x="177911" y="109457"/>
                </a:lnTo>
                <a:lnTo>
                  <a:pt x="216266" y="81061"/>
                </a:lnTo>
                <a:lnTo>
                  <a:pt x="257027" y="56673"/>
                </a:lnTo>
                <a:lnTo>
                  <a:pt x="299876" y="36423"/>
                </a:lnTo>
                <a:lnTo>
                  <a:pt x="344494" y="20443"/>
                </a:lnTo>
                <a:lnTo>
                  <a:pt x="390562" y="8866"/>
                </a:lnTo>
                <a:lnTo>
                  <a:pt x="437761" y="1823"/>
                </a:lnTo>
                <a:lnTo>
                  <a:pt x="474589" y="0"/>
                </a:lnTo>
                <a:lnTo>
                  <a:pt x="3270055" y="0"/>
                </a:lnTo>
                <a:lnTo>
                  <a:pt x="3354085" y="8866"/>
                </a:lnTo>
                <a:lnTo>
                  <a:pt x="3400155" y="20443"/>
                </a:lnTo>
                <a:lnTo>
                  <a:pt x="3444774" y="36423"/>
                </a:lnTo>
                <a:lnTo>
                  <a:pt x="3487625" y="56673"/>
                </a:lnTo>
                <a:lnTo>
                  <a:pt x="3528388" y="81061"/>
                </a:lnTo>
                <a:lnTo>
                  <a:pt x="3566746" y="109457"/>
                </a:lnTo>
                <a:lnTo>
                  <a:pt x="3602379" y="141726"/>
                </a:lnTo>
                <a:lnTo>
                  <a:pt x="3634649" y="177358"/>
                </a:lnTo>
                <a:lnTo>
                  <a:pt x="3663045" y="215713"/>
                </a:lnTo>
                <a:lnTo>
                  <a:pt x="3687433" y="256475"/>
                </a:lnTo>
                <a:lnTo>
                  <a:pt x="3707683" y="299323"/>
                </a:lnTo>
                <a:lnTo>
                  <a:pt x="3723662" y="343941"/>
                </a:lnTo>
                <a:lnTo>
                  <a:pt x="3735239" y="390008"/>
                </a:lnTo>
                <a:lnTo>
                  <a:pt x="3742282" y="437208"/>
                </a:lnTo>
                <a:lnTo>
                  <a:pt x="3744650" y="485036"/>
                </a:lnTo>
                <a:close/>
              </a:path>
            </a:pathLst>
          </a:custGeom>
          <a:solidFill>
            <a:srgbClr val="FFF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21987" y="1288980"/>
            <a:ext cx="2651125" cy="66675"/>
          </a:xfrm>
          <a:custGeom>
            <a:avLst/>
            <a:gdLst/>
            <a:ahLst/>
            <a:cxnLst/>
            <a:rect l="l" t="t" r="r" b="b"/>
            <a:pathLst>
              <a:path w="2651125" h="66675">
                <a:moveTo>
                  <a:pt x="2650921" y="66675"/>
                </a:moveTo>
                <a:lnTo>
                  <a:pt x="0" y="66675"/>
                </a:lnTo>
                <a:lnTo>
                  <a:pt x="0" y="0"/>
                </a:lnTo>
                <a:lnTo>
                  <a:pt x="2650921" y="0"/>
                </a:lnTo>
                <a:lnTo>
                  <a:pt x="2650921" y="66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4710" rIns="0" bIns="0" rtlCol="0">
            <a:spAutoFit/>
          </a:bodyPr>
          <a:lstStyle/>
          <a:p>
            <a:pPr marL="3980179">
              <a:lnSpc>
                <a:spcPct val="100000"/>
              </a:lnSpc>
              <a:spcBef>
                <a:spcPts val="90"/>
              </a:spcBef>
            </a:pPr>
            <a:r>
              <a:rPr sz="5600" spc="-580" dirty="0"/>
              <a:t>RESULT</a:t>
            </a:r>
            <a:endParaRPr sz="5600"/>
          </a:p>
        </p:txBody>
      </p:sp>
      <p:sp>
        <p:nvSpPr>
          <p:cNvPr id="24" name="object 24"/>
          <p:cNvSpPr/>
          <p:nvPr/>
        </p:nvSpPr>
        <p:spPr>
          <a:xfrm>
            <a:off x="9148144" y="2686558"/>
            <a:ext cx="3745229" cy="5924550"/>
          </a:xfrm>
          <a:custGeom>
            <a:avLst/>
            <a:gdLst/>
            <a:ahLst/>
            <a:cxnLst/>
            <a:rect l="l" t="t" r="r" b="b"/>
            <a:pathLst>
              <a:path w="3745229" h="5924550">
                <a:moveTo>
                  <a:pt x="3744650" y="485221"/>
                </a:moveTo>
                <a:lnTo>
                  <a:pt x="3744650" y="5438373"/>
                </a:lnTo>
                <a:lnTo>
                  <a:pt x="3742273" y="5486387"/>
                </a:lnTo>
                <a:lnTo>
                  <a:pt x="3735230" y="5533588"/>
                </a:lnTo>
                <a:lnTo>
                  <a:pt x="3723653" y="5579658"/>
                </a:lnTo>
                <a:lnTo>
                  <a:pt x="3707674" y="5624278"/>
                </a:lnTo>
                <a:lnTo>
                  <a:pt x="3687424" y="5667129"/>
                </a:lnTo>
                <a:lnTo>
                  <a:pt x="3663035" y="5707892"/>
                </a:lnTo>
                <a:lnTo>
                  <a:pt x="3634640" y="5746249"/>
                </a:lnTo>
                <a:lnTo>
                  <a:pt x="3602369" y="5781882"/>
                </a:lnTo>
                <a:lnTo>
                  <a:pt x="3566736" y="5814144"/>
                </a:lnTo>
                <a:lnTo>
                  <a:pt x="3528379" y="5842536"/>
                </a:lnTo>
                <a:lnTo>
                  <a:pt x="3487616" y="5866924"/>
                </a:lnTo>
                <a:lnTo>
                  <a:pt x="3444765" y="5887175"/>
                </a:lnTo>
                <a:lnTo>
                  <a:pt x="3400145" y="5903158"/>
                </a:lnTo>
                <a:lnTo>
                  <a:pt x="3354075" y="5914739"/>
                </a:lnTo>
                <a:lnTo>
                  <a:pt x="3306874" y="5921785"/>
                </a:lnTo>
                <a:lnTo>
                  <a:pt x="3259229" y="5924145"/>
                </a:lnTo>
                <a:lnTo>
                  <a:pt x="485390" y="5924145"/>
                </a:lnTo>
                <a:lnTo>
                  <a:pt x="437745" y="5921785"/>
                </a:lnTo>
                <a:lnTo>
                  <a:pt x="390544" y="5914739"/>
                </a:lnTo>
                <a:lnTo>
                  <a:pt x="344475" y="5903158"/>
                </a:lnTo>
                <a:lnTo>
                  <a:pt x="299858" y="5887175"/>
                </a:lnTo>
                <a:lnTo>
                  <a:pt x="257011" y="5866924"/>
                </a:lnTo>
                <a:lnTo>
                  <a:pt x="216252" y="5842536"/>
                </a:lnTo>
                <a:lnTo>
                  <a:pt x="177903" y="5814144"/>
                </a:lnTo>
                <a:lnTo>
                  <a:pt x="142280" y="5781882"/>
                </a:lnTo>
                <a:lnTo>
                  <a:pt x="110009" y="5746249"/>
                </a:lnTo>
                <a:lnTo>
                  <a:pt x="81614" y="5707892"/>
                </a:lnTo>
                <a:lnTo>
                  <a:pt x="57225" y="5667129"/>
                </a:lnTo>
                <a:lnTo>
                  <a:pt x="36975" y="5624278"/>
                </a:lnTo>
                <a:lnTo>
                  <a:pt x="20996" y="5579658"/>
                </a:lnTo>
                <a:lnTo>
                  <a:pt x="9419" y="5533588"/>
                </a:lnTo>
                <a:lnTo>
                  <a:pt x="2376" y="5486387"/>
                </a:lnTo>
                <a:lnTo>
                  <a:pt x="0" y="5438377"/>
                </a:lnTo>
                <a:lnTo>
                  <a:pt x="0" y="485217"/>
                </a:lnTo>
                <a:lnTo>
                  <a:pt x="2376" y="437208"/>
                </a:lnTo>
                <a:lnTo>
                  <a:pt x="9419" y="390008"/>
                </a:lnTo>
                <a:lnTo>
                  <a:pt x="20996" y="343941"/>
                </a:lnTo>
                <a:lnTo>
                  <a:pt x="36975" y="299323"/>
                </a:lnTo>
                <a:lnTo>
                  <a:pt x="57225" y="256475"/>
                </a:lnTo>
                <a:lnTo>
                  <a:pt x="81614" y="215713"/>
                </a:lnTo>
                <a:lnTo>
                  <a:pt x="110009" y="177358"/>
                </a:lnTo>
                <a:lnTo>
                  <a:pt x="142280" y="141726"/>
                </a:lnTo>
                <a:lnTo>
                  <a:pt x="177903" y="109457"/>
                </a:lnTo>
                <a:lnTo>
                  <a:pt x="216252" y="81061"/>
                </a:lnTo>
                <a:lnTo>
                  <a:pt x="257011" y="56673"/>
                </a:lnTo>
                <a:lnTo>
                  <a:pt x="299858" y="36423"/>
                </a:lnTo>
                <a:lnTo>
                  <a:pt x="344475" y="20443"/>
                </a:lnTo>
                <a:lnTo>
                  <a:pt x="390544" y="8866"/>
                </a:lnTo>
                <a:lnTo>
                  <a:pt x="437745" y="1823"/>
                </a:lnTo>
                <a:lnTo>
                  <a:pt x="474573" y="0"/>
                </a:lnTo>
                <a:lnTo>
                  <a:pt x="3270046" y="0"/>
                </a:lnTo>
                <a:lnTo>
                  <a:pt x="3354075" y="8866"/>
                </a:lnTo>
                <a:lnTo>
                  <a:pt x="3400145" y="20443"/>
                </a:lnTo>
                <a:lnTo>
                  <a:pt x="3444765" y="36423"/>
                </a:lnTo>
                <a:lnTo>
                  <a:pt x="3487616" y="56673"/>
                </a:lnTo>
                <a:lnTo>
                  <a:pt x="3528379" y="81061"/>
                </a:lnTo>
                <a:lnTo>
                  <a:pt x="3566736" y="109457"/>
                </a:lnTo>
                <a:lnTo>
                  <a:pt x="3602369" y="141726"/>
                </a:lnTo>
                <a:lnTo>
                  <a:pt x="3634640" y="177358"/>
                </a:lnTo>
                <a:lnTo>
                  <a:pt x="3663035" y="215713"/>
                </a:lnTo>
                <a:lnTo>
                  <a:pt x="3687424" y="256475"/>
                </a:lnTo>
                <a:lnTo>
                  <a:pt x="3707674" y="299323"/>
                </a:lnTo>
                <a:lnTo>
                  <a:pt x="3723653" y="343941"/>
                </a:lnTo>
                <a:lnTo>
                  <a:pt x="3735230" y="390008"/>
                </a:lnTo>
                <a:lnTo>
                  <a:pt x="3742273" y="437208"/>
                </a:lnTo>
                <a:lnTo>
                  <a:pt x="3744650" y="485221"/>
                </a:lnTo>
                <a:close/>
              </a:path>
            </a:pathLst>
          </a:custGeom>
          <a:solidFill>
            <a:srgbClr val="FFD9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84354" y="2686558"/>
            <a:ext cx="3745229" cy="5924550"/>
          </a:xfrm>
          <a:custGeom>
            <a:avLst/>
            <a:gdLst/>
            <a:ahLst/>
            <a:cxnLst/>
            <a:rect l="l" t="t" r="r" b="b"/>
            <a:pathLst>
              <a:path w="3745229" h="5924550">
                <a:moveTo>
                  <a:pt x="3744650" y="485221"/>
                </a:moveTo>
                <a:lnTo>
                  <a:pt x="3744650" y="5438373"/>
                </a:lnTo>
                <a:lnTo>
                  <a:pt x="3742273" y="5486387"/>
                </a:lnTo>
                <a:lnTo>
                  <a:pt x="3735230" y="5533588"/>
                </a:lnTo>
                <a:lnTo>
                  <a:pt x="3723653" y="5579658"/>
                </a:lnTo>
                <a:lnTo>
                  <a:pt x="3707674" y="5624278"/>
                </a:lnTo>
                <a:lnTo>
                  <a:pt x="3687424" y="5667129"/>
                </a:lnTo>
                <a:lnTo>
                  <a:pt x="3663035" y="5707892"/>
                </a:lnTo>
                <a:lnTo>
                  <a:pt x="3634640" y="5746249"/>
                </a:lnTo>
                <a:lnTo>
                  <a:pt x="3602369" y="5781882"/>
                </a:lnTo>
                <a:lnTo>
                  <a:pt x="3566738" y="5814144"/>
                </a:lnTo>
                <a:lnTo>
                  <a:pt x="3528384" y="5842536"/>
                </a:lnTo>
                <a:lnTo>
                  <a:pt x="3487625" y="5866924"/>
                </a:lnTo>
                <a:lnTo>
                  <a:pt x="3444780" y="5887175"/>
                </a:lnTo>
                <a:lnTo>
                  <a:pt x="3400166" y="5903158"/>
                </a:lnTo>
                <a:lnTo>
                  <a:pt x="3354101" y="5914739"/>
                </a:lnTo>
                <a:lnTo>
                  <a:pt x="3306903" y="5921785"/>
                </a:lnTo>
                <a:lnTo>
                  <a:pt x="3259259" y="5924145"/>
                </a:lnTo>
                <a:lnTo>
                  <a:pt x="485390" y="5924145"/>
                </a:lnTo>
                <a:lnTo>
                  <a:pt x="437755" y="5921785"/>
                </a:lnTo>
                <a:lnTo>
                  <a:pt x="390561" y="5914739"/>
                </a:lnTo>
                <a:lnTo>
                  <a:pt x="344497" y="5903158"/>
                </a:lnTo>
                <a:lnTo>
                  <a:pt x="299881" y="5887175"/>
                </a:lnTo>
                <a:lnTo>
                  <a:pt x="257032" y="5866924"/>
                </a:lnTo>
                <a:lnTo>
                  <a:pt x="216270" y="5842536"/>
                </a:lnTo>
                <a:lnTo>
                  <a:pt x="177913" y="5814144"/>
                </a:lnTo>
                <a:lnTo>
                  <a:pt x="142280" y="5781882"/>
                </a:lnTo>
                <a:lnTo>
                  <a:pt x="110009" y="5746249"/>
                </a:lnTo>
                <a:lnTo>
                  <a:pt x="81614" y="5707892"/>
                </a:lnTo>
                <a:lnTo>
                  <a:pt x="57225" y="5667129"/>
                </a:lnTo>
                <a:lnTo>
                  <a:pt x="36975" y="5624278"/>
                </a:lnTo>
                <a:lnTo>
                  <a:pt x="20996" y="5579658"/>
                </a:lnTo>
                <a:lnTo>
                  <a:pt x="9419" y="5533588"/>
                </a:lnTo>
                <a:lnTo>
                  <a:pt x="2376" y="5486387"/>
                </a:lnTo>
                <a:lnTo>
                  <a:pt x="0" y="5438375"/>
                </a:lnTo>
                <a:lnTo>
                  <a:pt x="0" y="485219"/>
                </a:lnTo>
                <a:lnTo>
                  <a:pt x="2376" y="437208"/>
                </a:lnTo>
                <a:lnTo>
                  <a:pt x="9419" y="390008"/>
                </a:lnTo>
                <a:lnTo>
                  <a:pt x="20996" y="343941"/>
                </a:lnTo>
                <a:lnTo>
                  <a:pt x="36975" y="299323"/>
                </a:lnTo>
                <a:lnTo>
                  <a:pt x="57225" y="256475"/>
                </a:lnTo>
                <a:lnTo>
                  <a:pt x="81614" y="215713"/>
                </a:lnTo>
                <a:lnTo>
                  <a:pt x="110009" y="177358"/>
                </a:lnTo>
                <a:lnTo>
                  <a:pt x="142280" y="141726"/>
                </a:lnTo>
                <a:lnTo>
                  <a:pt x="177913" y="109457"/>
                </a:lnTo>
                <a:lnTo>
                  <a:pt x="216270" y="81061"/>
                </a:lnTo>
                <a:lnTo>
                  <a:pt x="257032" y="56673"/>
                </a:lnTo>
                <a:lnTo>
                  <a:pt x="299881" y="36423"/>
                </a:lnTo>
                <a:lnTo>
                  <a:pt x="344497" y="20443"/>
                </a:lnTo>
                <a:lnTo>
                  <a:pt x="390561" y="8866"/>
                </a:lnTo>
                <a:lnTo>
                  <a:pt x="437755" y="1823"/>
                </a:lnTo>
                <a:lnTo>
                  <a:pt x="474576" y="0"/>
                </a:lnTo>
                <a:lnTo>
                  <a:pt x="3270076" y="0"/>
                </a:lnTo>
                <a:lnTo>
                  <a:pt x="3354101" y="8866"/>
                </a:lnTo>
                <a:lnTo>
                  <a:pt x="3400166" y="20443"/>
                </a:lnTo>
                <a:lnTo>
                  <a:pt x="3444780" y="36423"/>
                </a:lnTo>
                <a:lnTo>
                  <a:pt x="3487625" y="56673"/>
                </a:lnTo>
                <a:lnTo>
                  <a:pt x="3528384" y="81061"/>
                </a:lnTo>
                <a:lnTo>
                  <a:pt x="3566738" y="109457"/>
                </a:lnTo>
                <a:lnTo>
                  <a:pt x="3602369" y="141726"/>
                </a:lnTo>
                <a:lnTo>
                  <a:pt x="3634640" y="177358"/>
                </a:lnTo>
                <a:lnTo>
                  <a:pt x="3663035" y="215713"/>
                </a:lnTo>
                <a:lnTo>
                  <a:pt x="3687424" y="256475"/>
                </a:lnTo>
                <a:lnTo>
                  <a:pt x="3707674" y="299323"/>
                </a:lnTo>
                <a:lnTo>
                  <a:pt x="3723653" y="343941"/>
                </a:lnTo>
                <a:lnTo>
                  <a:pt x="3735230" y="390008"/>
                </a:lnTo>
                <a:lnTo>
                  <a:pt x="3742273" y="437208"/>
                </a:lnTo>
                <a:lnTo>
                  <a:pt x="3744650" y="485221"/>
                </a:lnTo>
                <a:close/>
              </a:path>
            </a:pathLst>
          </a:custGeom>
          <a:solidFill>
            <a:srgbClr val="FEE9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511905" y="2686558"/>
            <a:ext cx="3745229" cy="5924550"/>
          </a:xfrm>
          <a:custGeom>
            <a:avLst/>
            <a:gdLst/>
            <a:ahLst/>
            <a:cxnLst/>
            <a:rect l="l" t="t" r="r" b="b"/>
            <a:pathLst>
              <a:path w="3745230" h="5924550">
                <a:moveTo>
                  <a:pt x="3744650" y="484605"/>
                </a:moveTo>
                <a:lnTo>
                  <a:pt x="3744650" y="5438988"/>
                </a:lnTo>
                <a:lnTo>
                  <a:pt x="3742302" y="5486387"/>
                </a:lnTo>
                <a:lnTo>
                  <a:pt x="3735256" y="5533588"/>
                </a:lnTo>
                <a:lnTo>
                  <a:pt x="3723675" y="5579658"/>
                </a:lnTo>
                <a:lnTo>
                  <a:pt x="3707693" y="5624278"/>
                </a:lnTo>
                <a:lnTo>
                  <a:pt x="3687441" y="5667129"/>
                </a:lnTo>
                <a:lnTo>
                  <a:pt x="3663053" y="5707892"/>
                </a:lnTo>
                <a:lnTo>
                  <a:pt x="3634662" y="5746249"/>
                </a:lnTo>
                <a:lnTo>
                  <a:pt x="3602400" y="5781882"/>
                </a:lnTo>
                <a:lnTo>
                  <a:pt x="3566767" y="5814144"/>
                </a:lnTo>
                <a:lnTo>
                  <a:pt x="3528409" y="5842536"/>
                </a:lnTo>
                <a:lnTo>
                  <a:pt x="3487646" y="5866924"/>
                </a:lnTo>
                <a:lnTo>
                  <a:pt x="3444795" y="5887175"/>
                </a:lnTo>
                <a:lnTo>
                  <a:pt x="3400176" y="5903158"/>
                </a:lnTo>
                <a:lnTo>
                  <a:pt x="3354106" y="5914739"/>
                </a:lnTo>
                <a:lnTo>
                  <a:pt x="3306904" y="5921785"/>
                </a:lnTo>
                <a:lnTo>
                  <a:pt x="3259259" y="5924145"/>
                </a:lnTo>
                <a:lnTo>
                  <a:pt x="485420" y="5924145"/>
                </a:lnTo>
                <a:lnTo>
                  <a:pt x="437775" y="5921785"/>
                </a:lnTo>
                <a:lnTo>
                  <a:pt x="390574" y="5914739"/>
                </a:lnTo>
                <a:lnTo>
                  <a:pt x="344504" y="5903158"/>
                </a:lnTo>
                <a:lnTo>
                  <a:pt x="299884" y="5887175"/>
                </a:lnTo>
                <a:lnTo>
                  <a:pt x="257033" y="5866924"/>
                </a:lnTo>
                <a:lnTo>
                  <a:pt x="216270" y="5842536"/>
                </a:lnTo>
                <a:lnTo>
                  <a:pt x="177913" y="5814144"/>
                </a:lnTo>
                <a:lnTo>
                  <a:pt x="142280" y="5781882"/>
                </a:lnTo>
                <a:lnTo>
                  <a:pt x="110009" y="5746249"/>
                </a:lnTo>
                <a:lnTo>
                  <a:pt x="81614" y="5707892"/>
                </a:lnTo>
                <a:lnTo>
                  <a:pt x="57225" y="5667129"/>
                </a:lnTo>
                <a:lnTo>
                  <a:pt x="36975" y="5624278"/>
                </a:lnTo>
                <a:lnTo>
                  <a:pt x="20996" y="5579658"/>
                </a:lnTo>
                <a:lnTo>
                  <a:pt x="9419" y="5533588"/>
                </a:lnTo>
                <a:lnTo>
                  <a:pt x="2376" y="5486387"/>
                </a:lnTo>
                <a:lnTo>
                  <a:pt x="0" y="5438379"/>
                </a:lnTo>
                <a:lnTo>
                  <a:pt x="0" y="485215"/>
                </a:lnTo>
                <a:lnTo>
                  <a:pt x="2376" y="437208"/>
                </a:lnTo>
                <a:lnTo>
                  <a:pt x="9419" y="390008"/>
                </a:lnTo>
                <a:lnTo>
                  <a:pt x="20996" y="343941"/>
                </a:lnTo>
                <a:lnTo>
                  <a:pt x="36975" y="299323"/>
                </a:lnTo>
                <a:lnTo>
                  <a:pt x="57225" y="256475"/>
                </a:lnTo>
                <a:lnTo>
                  <a:pt x="81614" y="215713"/>
                </a:lnTo>
                <a:lnTo>
                  <a:pt x="110009" y="177358"/>
                </a:lnTo>
                <a:lnTo>
                  <a:pt x="142280" y="141726"/>
                </a:lnTo>
                <a:lnTo>
                  <a:pt x="177913" y="109457"/>
                </a:lnTo>
                <a:lnTo>
                  <a:pt x="216270" y="81061"/>
                </a:lnTo>
                <a:lnTo>
                  <a:pt x="257033" y="56673"/>
                </a:lnTo>
                <a:lnTo>
                  <a:pt x="299884" y="36423"/>
                </a:lnTo>
                <a:lnTo>
                  <a:pt x="344504" y="20443"/>
                </a:lnTo>
                <a:lnTo>
                  <a:pt x="390574" y="8866"/>
                </a:lnTo>
                <a:lnTo>
                  <a:pt x="437775" y="1823"/>
                </a:lnTo>
                <a:lnTo>
                  <a:pt x="474603" y="0"/>
                </a:lnTo>
                <a:lnTo>
                  <a:pt x="3270076" y="0"/>
                </a:lnTo>
                <a:lnTo>
                  <a:pt x="3354106" y="8866"/>
                </a:lnTo>
                <a:lnTo>
                  <a:pt x="3400176" y="20443"/>
                </a:lnTo>
                <a:lnTo>
                  <a:pt x="3444795" y="36423"/>
                </a:lnTo>
                <a:lnTo>
                  <a:pt x="3487646" y="56673"/>
                </a:lnTo>
                <a:lnTo>
                  <a:pt x="3528409" y="81061"/>
                </a:lnTo>
                <a:lnTo>
                  <a:pt x="3566767" y="109457"/>
                </a:lnTo>
                <a:lnTo>
                  <a:pt x="3602400" y="141726"/>
                </a:lnTo>
                <a:lnTo>
                  <a:pt x="3634662" y="177358"/>
                </a:lnTo>
                <a:lnTo>
                  <a:pt x="3663053" y="215713"/>
                </a:lnTo>
                <a:lnTo>
                  <a:pt x="3687441" y="256475"/>
                </a:lnTo>
                <a:lnTo>
                  <a:pt x="3707693" y="299323"/>
                </a:lnTo>
                <a:lnTo>
                  <a:pt x="3723675" y="343941"/>
                </a:lnTo>
                <a:lnTo>
                  <a:pt x="3735256" y="390008"/>
                </a:lnTo>
                <a:lnTo>
                  <a:pt x="3742302" y="437208"/>
                </a:lnTo>
                <a:lnTo>
                  <a:pt x="3744650" y="484605"/>
                </a:lnTo>
                <a:close/>
              </a:path>
            </a:pathLst>
          </a:custGeom>
          <a:solidFill>
            <a:srgbClr val="FFB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19491" y="4636082"/>
            <a:ext cx="3354704" cy="3168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22800"/>
              </a:lnSpc>
              <a:spcBef>
                <a:spcPts val="95"/>
              </a:spcBef>
            </a:pPr>
            <a:r>
              <a:rPr sz="2800" i="1" spc="-65" dirty="0">
                <a:latin typeface="Verdana"/>
                <a:cs typeface="Verdana"/>
              </a:rPr>
              <a:t>Simplified </a:t>
            </a:r>
            <a:r>
              <a:rPr sz="2800" i="1" spc="-10" dirty="0">
                <a:latin typeface="Verdana"/>
                <a:cs typeface="Verdana"/>
              </a:rPr>
              <a:t>constitutional </a:t>
            </a:r>
            <a:r>
              <a:rPr sz="2800" i="1" spc="-100" dirty="0">
                <a:latin typeface="Verdana"/>
                <a:cs typeface="Verdana"/>
              </a:rPr>
              <a:t>content</a:t>
            </a:r>
            <a:r>
              <a:rPr sz="2800" i="1" spc="-220" dirty="0">
                <a:latin typeface="Verdana"/>
                <a:cs typeface="Verdana"/>
              </a:rPr>
              <a:t> </a:t>
            </a:r>
            <a:r>
              <a:rPr sz="2800" i="1" spc="-130" dirty="0">
                <a:latin typeface="Verdana"/>
                <a:cs typeface="Verdana"/>
              </a:rPr>
              <a:t>in</a:t>
            </a:r>
            <a:r>
              <a:rPr sz="2800" i="1" spc="-220" dirty="0">
                <a:latin typeface="Verdana"/>
                <a:cs typeface="Verdana"/>
              </a:rPr>
              <a:t> </a:t>
            </a:r>
            <a:r>
              <a:rPr sz="2800" i="1" spc="-10" dirty="0">
                <a:latin typeface="Verdana"/>
                <a:cs typeface="Verdana"/>
              </a:rPr>
              <a:t>regional </a:t>
            </a:r>
            <a:r>
              <a:rPr sz="2800" i="1" spc="-170" dirty="0">
                <a:latin typeface="Verdana"/>
                <a:cs typeface="Verdana"/>
              </a:rPr>
              <a:t>languages</a:t>
            </a:r>
            <a:r>
              <a:rPr sz="2800" i="1" spc="-215" dirty="0">
                <a:latin typeface="Verdana"/>
                <a:cs typeface="Verdana"/>
              </a:rPr>
              <a:t> </a:t>
            </a:r>
            <a:r>
              <a:rPr sz="2800" i="1" spc="-145" dirty="0">
                <a:latin typeface="Verdana"/>
                <a:cs typeface="Verdana"/>
              </a:rPr>
              <a:t>and</a:t>
            </a:r>
            <a:r>
              <a:rPr sz="2800" i="1" spc="-210" dirty="0">
                <a:latin typeface="Verdana"/>
                <a:cs typeface="Verdana"/>
              </a:rPr>
              <a:t> </a:t>
            </a:r>
            <a:r>
              <a:rPr sz="2800" i="1" spc="-125" dirty="0">
                <a:latin typeface="Verdana"/>
                <a:cs typeface="Verdana"/>
              </a:rPr>
              <a:t>audio </a:t>
            </a:r>
            <a:r>
              <a:rPr sz="2800" i="1" spc="-60" dirty="0">
                <a:latin typeface="Verdana"/>
                <a:cs typeface="Verdana"/>
              </a:rPr>
              <a:t>narration</a:t>
            </a:r>
            <a:r>
              <a:rPr sz="2800" i="1" spc="-180" dirty="0">
                <a:latin typeface="Verdana"/>
                <a:cs typeface="Verdana"/>
              </a:rPr>
              <a:t> </a:t>
            </a:r>
            <a:r>
              <a:rPr sz="2800" i="1" spc="-45" dirty="0">
                <a:latin typeface="Verdana"/>
                <a:cs typeface="Verdana"/>
              </a:rPr>
              <a:t>improved </a:t>
            </a:r>
            <a:r>
              <a:rPr sz="2800" i="1" spc="-55" dirty="0">
                <a:latin typeface="Verdana"/>
                <a:cs typeface="Verdana"/>
              </a:rPr>
              <a:t>inclusivity.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52275" y="4692714"/>
            <a:ext cx="3013075" cy="2644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22800"/>
              </a:lnSpc>
              <a:spcBef>
                <a:spcPts val="95"/>
              </a:spcBef>
            </a:pPr>
            <a:r>
              <a:rPr sz="2800" i="1" spc="-185" dirty="0">
                <a:latin typeface="Verdana"/>
                <a:cs typeface="Verdana"/>
              </a:rPr>
              <a:t>Gamified</a:t>
            </a:r>
            <a:r>
              <a:rPr sz="2800" i="1" spc="-195" dirty="0">
                <a:latin typeface="Verdana"/>
                <a:cs typeface="Verdana"/>
              </a:rPr>
              <a:t> </a:t>
            </a:r>
            <a:r>
              <a:rPr sz="2800" i="1" spc="-150" dirty="0">
                <a:latin typeface="Verdana"/>
                <a:cs typeface="Verdana"/>
              </a:rPr>
              <a:t>elements like</a:t>
            </a:r>
            <a:r>
              <a:rPr sz="2800" i="1" spc="-225" dirty="0">
                <a:latin typeface="Verdana"/>
                <a:cs typeface="Verdana"/>
              </a:rPr>
              <a:t> </a:t>
            </a:r>
            <a:r>
              <a:rPr sz="2800" i="1" spc="-160" dirty="0">
                <a:latin typeface="Verdana"/>
                <a:cs typeface="Verdana"/>
              </a:rPr>
              <a:t>quizzes</a:t>
            </a:r>
            <a:r>
              <a:rPr sz="2800" i="1" spc="-225" dirty="0">
                <a:latin typeface="Verdana"/>
                <a:cs typeface="Verdana"/>
              </a:rPr>
              <a:t> </a:t>
            </a:r>
            <a:r>
              <a:rPr sz="2800" i="1" spc="-25" dirty="0">
                <a:latin typeface="Verdana"/>
                <a:cs typeface="Verdana"/>
              </a:rPr>
              <a:t>and leaderboards </a:t>
            </a:r>
            <a:r>
              <a:rPr sz="2800" i="1" spc="-105" dirty="0">
                <a:latin typeface="Verdana"/>
                <a:cs typeface="Verdana"/>
              </a:rPr>
              <a:t>fostered</a:t>
            </a:r>
            <a:r>
              <a:rPr sz="2800" i="1" spc="-204" dirty="0">
                <a:latin typeface="Verdana"/>
                <a:cs typeface="Verdana"/>
              </a:rPr>
              <a:t> </a:t>
            </a:r>
            <a:r>
              <a:rPr sz="2800" i="1" spc="-10" dirty="0">
                <a:latin typeface="Verdana"/>
                <a:cs typeface="Verdana"/>
              </a:rPr>
              <a:t>active </a:t>
            </a:r>
            <a:r>
              <a:rPr sz="2800" i="1" spc="-25" dirty="0">
                <a:latin typeface="Verdana"/>
                <a:cs typeface="Verdana"/>
              </a:rPr>
              <a:t>participation.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246059" y="4636082"/>
            <a:ext cx="3549015" cy="3168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22800"/>
              </a:lnSpc>
              <a:spcBef>
                <a:spcPts val="95"/>
              </a:spcBef>
            </a:pPr>
            <a:r>
              <a:rPr sz="2800" i="1" spc="-85" dirty="0">
                <a:latin typeface="Verdana"/>
                <a:cs typeface="Verdana"/>
              </a:rPr>
              <a:t>Constitution</a:t>
            </a:r>
            <a:r>
              <a:rPr sz="2800" i="1" spc="-155" dirty="0">
                <a:latin typeface="Verdana"/>
                <a:cs typeface="Verdana"/>
              </a:rPr>
              <a:t> </a:t>
            </a:r>
            <a:r>
              <a:rPr sz="2800" i="1" spc="-105" dirty="0">
                <a:latin typeface="Verdana"/>
                <a:cs typeface="Verdana"/>
              </a:rPr>
              <a:t>Explorer </a:t>
            </a:r>
            <a:r>
              <a:rPr sz="2800" i="1" spc="-145" dirty="0">
                <a:latin typeface="Verdana"/>
                <a:cs typeface="Verdana"/>
              </a:rPr>
              <a:t>and</a:t>
            </a:r>
            <a:r>
              <a:rPr sz="2800" i="1" spc="-220" dirty="0">
                <a:latin typeface="Verdana"/>
                <a:cs typeface="Verdana"/>
              </a:rPr>
              <a:t> </a:t>
            </a:r>
            <a:r>
              <a:rPr sz="2800" i="1" spc="-180" dirty="0">
                <a:latin typeface="Verdana"/>
                <a:cs typeface="Verdana"/>
              </a:rPr>
              <a:t>Timeline</a:t>
            </a:r>
            <a:r>
              <a:rPr sz="2800" i="1" spc="-220" dirty="0">
                <a:latin typeface="Verdana"/>
                <a:cs typeface="Verdana"/>
              </a:rPr>
              <a:t> </a:t>
            </a:r>
            <a:r>
              <a:rPr sz="2800" i="1" spc="-25" dirty="0">
                <a:latin typeface="Verdana"/>
                <a:cs typeface="Verdana"/>
              </a:rPr>
              <a:t>of </a:t>
            </a:r>
            <a:r>
              <a:rPr sz="2800" i="1" spc="-75" dirty="0">
                <a:latin typeface="Verdana"/>
                <a:cs typeface="Verdana"/>
              </a:rPr>
              <a:t>Amendments </a:t>
            </a:r>
            <a:r>
              <a:rPr sz="2800" i="1" spc="-160" dirty="0">
                <a:latin typeface="Verdana"/>
                <a:cs typeface="Verdana"/>
              </a:rPr>
              <a:t>received</a:t>
            </a:r>
            <a:r>
              <a:rPr sz="2800" i="1" spc="-185" dirty="0">
                <a:latin typeface="Verdana"/>
                <a:cs typeface="Verdana"/>
              </a:rPr>
              <a:t> </a:t>
            </a:r>
            <a:r>
              <a:rPr sz="2800" i="1" spc="-10" dirty="0">
                <a:latin typeface="Verdana"/>
                <a:cs typeface="Verdana"/>
              </a:rPr>
              <a:t>positive </a:t>
            </a:r>
            <a:r>
              <a:rPr sz="2800" i="1" spc="-160" dirty="0">
                <a:latin typeface="Verdana"/>
                <a:cs typeface="Verdana"/>
              </a:rPr>
              <a:t>feedback</a:t>
            </a:r>
            <a:r>
              <a:rPr sz="2800" i="1" spc="-215" dirty="0">
                <a:latin typeface="Verdana"/>
                <a:cs typeface="Verdana"/>
              </a:rPr>
              <a:t> </a:t>
            </a:r>
            <a:r>
              <a:rPr sz="2800" i="1" spc="-65" dirty="0">
                <a:latin typeface="Verdana"/>
                <a:cs typeface="Verdana"/>
              </a:rPr>
              <a:t>for</a:t>
            </a:r>
            <a:r>
              <a:rPr sz="2800" i="1" spc="-210" dirty="0">
                <a:latin typeface="Verdana"/>
                <a:cs typeface="Verdana"/>
              </a:rPr>
              <a:t> </a:t>
            </a:r>
            <a:r>
              <a:rPr sz="2800" i="1" spc="-10" dirty="0">
                <a:latin typeface="Verdana"/>
                <a:cs typeface="Verdana"/>
              </a:rPr>
              <a:t>clarity </a:t>
            </a:r>
            <a:r>
              <a:rPr sz="2800" i="1" spc="-145" dirty="0">
                <a:latin typeface="Verdana"/>
                <a:cs typeface="Verdana"/>
              </a:rPr>
              <a:t>and</a:t>
            </a:r>
            <a:r>
              <a:rPr sz="2800" i="1" spc="-240" dirty="0">
                <a:latin typeface="Verdana"/>
                <a:cs typeface="Verdana"/>
              </a:rPr>
              <a:t> </a:t>
            </a:r>
            <a:r>
              <a:rPr sz="2800" i="1" spc="-185" dirty="0">
                <a:latin typeface="Verdana"/>
                <a:cs typeface="Verdana"/>
              </a:rPr>
              <a:t>ease</a:t>
            </a:r>
            <a:r>
              <a:rPr sz="2800" i="1" spc="-240" dirty="0">
                <a:latin typeface="Verdana"/>
                <a:cs typeface="Verdana"/>
              </a:rPr>
              <a:t> </a:t>
            </a:r>
            <a:r>
              <a:rPr sz="2800" i="1" spc="-165" dirty="0">
                <a:latin typeface="Verdana"/>
                <a:cs typeface="Verdana"/>
              </a:rPr>
              <a:t>of</a:t>
            </a:r>
            <a:r>
              <a:rPr sz="2800" i="1" spc="-240" dirty="0">
                <a:latin typeface="Verdana"/>
                <a:cs typeface="Verdana"/>
              </a:rPr>
              <a:t> </a:t>
            </a:r>
            <a:r>
              <a:rPr sz="2800" i="1" spc="-20" dirty="0">
                <a:latin typeface="Verdana"/>
                <a:cs typeface="Verdana"/>
              </a:rPr>
              <a:t>use.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984233" y="4621284"/>
            <a:ext cx="2933065" cy="2644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22800"/>
              </a:lnSpc>
              <a:spcBef>
                <a:spcPts val="95"/>
              </a:spcBef>
            </a:pPr>
            <a:r>
              <a:rPr sz="2800" i="1" spc="-170" dirty="0">
                <a:latin typeface="Verdana"/>
                <a:cs typeface="Verdana"/>
              </a:rPr>
              <a:t>Real-</a:t>
            </a:r>
            <a:r>
              <a:rPr sz="2800" i="1" spc="-135" dirty="0">
                <a:latin typeface="Verdana"/>
                <a:cs typeface="Verdana"/>
              </a:rPr>
              <a:t>life</a:t>
            </a:r>
            <a:r>
              <a:rPr sz="2800" i="1" spc="-204" dirty="0">
                <a:latin typeface="Verdana"/>
                <a:cs typeface="Verdana"/>
              </a:rPr>
              <a:t> </a:t>
            </a:r>
            <a:r>
              <a:rPr sz="2800" i="1" spc="-185" dirty="0">
                <a:latin typeface="Verdana"/>
                <a:cs typeface="Verdana"/>
              </a:rPr>
              <a:t>examples </a:t>
            </a:r>
            <a:r>
              <a:rPr sz="2800" i="1" spc="-130" dirty="0">
                <a:latin typeface="Verdana"/>
                <a:cs typeface="Verdana"/>
              </a:rPr>
              <a:t>in</a:t>
            </a:r>
            <a:r>
              <a:rPr sz="2800" i="1" spc="-235" dirty="0">
                <a:latin typeface="Verdana"/>
                <a:cs typeface="Verdana"/>
              </a:rPr>
              <a:t> </a:t>
            </a:r>
            <a:r>
              <a:rPr sz="2800" i="1" spc="-114" dirty="0">
                <a:latin typeface="Verdana"/>
                <a:cs typeface="Verdana"/>
              </a:rPr>
              <a:t>the</a:t>
            </a:r>
            <a:r>
              <a:rPr sz="2800" i="1" spc="-229" dirty="0">
                <a:latin typeface="Verdana"/>
                <a:cs typeface="Verdana"/>
              </a:rPr>
              <a:t> </a:t>
            </a:r>
            <a:r>
              <a:rPr sz="2800" i="1" spc="-240" dirty="0">
                <a:latin typeface="Verdana"/>
                <a:cs typeface="Verdana"/>
              </a:rPr>
              <a:t>"Know</a:t>
            </a:r>
            <a:r>
              <a:rPr sz="2800" i="1" spc="-235" dirty="0">
                <a:latin typeface="Verdana"/>
                <a:cs typeface="Verdana"/>
              </a:rPr>
              <a:t> </a:t>
            </a:r>
            <a:r>
              <a:rPr sz="2800" i="1" spc="-25" dirty="0">
                <a:latin typeface="Verdana"/>
                <a:cs typeface="Verdana"/>
              </a:rPr>
              <a:t>Your </a:t>
            </a:r>
            <a:r>
              <a:rPr sz="2800" i="1" spc="-155" dirty="0">
                <a:latin typeface="Verdana"/>
                <a:cs typeface="Verdana"/>
              </a:rPr>
              <a:t>Rights"</a:t>
            </a:r>
            <a:r>
              <a:rPr sz="2800" i="1" spc="-215" dirty="0">
                <a:latin typeface="Verdana"/>
                <a:cs typeface="Verdana"/>
              </a:rPr>
              <a:t> </a:t>
            </a:r>
            <a:r>
              <a:rPr sz="2800" i="1" spc="-25" dirty="0">
                <a:latin typeface="Verdana"/>
                <a:cs typeface="Verdana"/>
              </a:rPr>
              <a:t>module </a:t>
            </a:r>
            <a:r>
              <a:rPr sz="2800" i="1" spc="-220" dirty="0">
                <a:latin typeface="Verdana"/>
                <a:cs typeface="Verdana"/>
              </a:rPr>
              <a:t>made</a:t>
            </a:r>
            <a:r>
              <a:rPr sz="2800" i="1" spc="-235" dirty="0">
                <a:latin typeface="Verdana"/>
                <a:cs typeface="Verdana"/>
              </a:rPr>
              <a:t> </a:t>
            </a:r>
            <a:r>
              <a:rPr sz="2800" i="1" spc="-25" dirty="0">
                <a:latin typeface="Verdana"/>
                <a:cs typeface="Verdana"/>
              </a:rPr>
              <a:t>the</a:t>
            </a:r>
            <a:endParaRPr sz="28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765"/>
              </a:spcBef>
            </a:pPr>
            <a:r>
              <a:rPr sz="2800" i="1" spc="-100" dirty="0">
                <a:latin typeface="Verdana"/>
                <a:cs typeface="Verdana"/>
              </a:rPr>
              <a:t>content</a:t>
            </a:r>
            <a:r>
              <a:rPr sz="2800" i="1" spc="-195" dirty="0">
                <a:latin typeface="Verdana"/>
                <a:cs typeface="Verdana"/>
              </a:rPr>
              <a:t> </a:t>
            </a:r>
            <a:r>
              <a:rPr sz="2800" i="1" spc="-100" dirty="0">
                <a:latin typeface="Verdana"/>
                <a:cs typeface="Verdana"/>
              </a:rPr>
              <a:t>relatable.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20958" y="4070430"/>
            <a:ext cx="92075" cy="38100"/>
          </a:xfrm>
          <a:custGeom>
            <a:avLst/>
            <a:gdLst/>
            <a:ahLst/>
            <a:cxnLst/>
            <a:rect l="l" t="t" r="r" b="b"/>
            <a:pathLst>
              <a:path w="92075" h="38100">
                <a:moveTo>
                  <a:pt x="91778" y="38100"/>
                </a:moveTo>
                <a:lnTo>
                  <a:pt x="0" y="38100"/>
                </a:lnTo>
                <a:lnTo>
                  <a:pt x="0" y="0"/>
                </a:lnTo>
                <a:lnTo>
                  <a:pt x="91778" y="0"/>
                </a:lnTo>
                <a:lnTo>
                  <a:pt x="9177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72032" y="2945285"/>
            <a:ext cx="2649855" cy="1187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8755">
              <a:lnSpc>
                <a:spcPct val="125000"/>
              </a:lnSpc>
              <a:spcBef>
                <a:spcPts val="95"/>
              </a:spcBef>
            </a:pPr>
            <a:r>
              <a:rPr sz="3050" b="1" u="heavy" spc="10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Enhanced </a:t>
            </a:r>
            <a:r>
              <a:rPr sz="3050" b="1" u="none" spc="105" dirty="0">
                <a:latin typeface="Georgia"/>
                <a:cs typeface="Georgia"/>
              </a:rPr>
              <a:t> </a:t>
            </a:r>
            <a:r>
              <a:rPr sz="3050" b="1" u="heavy" spc="6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Accessibility</a:t>
            </a:r>
            <a:endParaRPr sz="3050">
              <a:latin typeface="Georgia"/>
              <a:cs typeface="Georg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441406" y="2945285"/>
            <a:ext cx="1943735" cy="1187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6355">
              <a:lnSpc>
                <a:spcPct val="125000"/>
              </a:lnSpc>
              <a:spcBef>
                <a:spcPts val="95"/>
              </a:spcBef>
            </a:pPr>
            <a:r>
              <a:rPr sz="3050" b="1" u="heavy" spc="-1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Practical</a:t>
            </a:r>
            <a:r>
              <a:rPr sz="3050" b="1" u="none" spc="-10" dirty="0">
                <a:latin typeface="Georgia"/>
                <a:cs typeface="Georgia"/>
              </a:rPr>
              <a:t> </a:t>
            </a:r>
            <a:r>
              <a:rPr sz="3050" b="1" u="heavy" spc="8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Learning</a:t>
            </a:r>
            <a:endParaRPr sz="3050">
              <a:latin typeface="Georgia"/>
              <a:cs typeface="Georg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751297" y="2886645"/>
            <a:ext cx="2561590" cy="1187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7030" marR="5080" indent="-354965">
              <a:lnSpc>
                <a:spcPct val="125000"/>
              </a:lnSpc>
              <a:spcBef>
                <a:spcPts val="95"/>
              </a:spcBef>
            </a:pPr>
            <a:r>
              <a:rPr sz="3050" b="1" u="heavy" spc="75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Informative</a:t>
            </a:r>
            <a:r>
              <a:rPr sz="3050" b="1" u="none" spc="75" dirty="0">
                <a:latin typeface="Georgia"/>
                <a:cs typeface="Georgia"/>
              </a:rPr>
              <a:t> </a:t>
            </a:r>
            <a:r>
              <a:rPr sz="3050" b="1" u="heavy" spc="10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Modules</a:t>
            </a:r>
            <a:endParaRPr sz="3050">
              <a:latin typeface="Georgia"/>
              <a:cs typeface="Georg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42897" y="2945285"/>
            <a:ext cx="2667635" cy="1187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40105">
              <a:lnSpc>
                <a:spcPct val="125000"/>
              </a:lnSpc>
              <a:spcBef>
                <a:spcPts val="95"/>
              </a:spcBef>
            </a:pPr>
            <a:r>
              <a:rPr sz="3050" b="1" u="heavy" spc="-2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User</a:t>
            </a:r>
            <a:r>
              <a:rPr sz="3050" b="1" u="none" spc="-20" dirty="0">
                <a:latin typeface="Georgia"/>
                <a:cs typeface="Georgia"/>
              </a:rPr>
              <a:t> </a:t>
            </a:r>
            <a:r>
              <a:rPr sz="3050" b="1" u="heavy" spc="10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En</a:t>
            </a:r>
            <a:r>
              <a:rPr sz="3050" b="1" u="none" spc="100" dirty="0">
                <a:latin typeface="Georgia"/>
                <a:cs typeface="Georgia"/>
              </a:rPr>
              <a:t>g</a:t>
            </a:r>
            <a:r>
              <a:rPr sz="3050" b="1" u="heavy" spc="100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agement</a:t>
            </a:r>
            <a:endParaRPr sz="3050">
              <a:latin typeface="Georgia"/>
              <a:cs typeface="Georgia"/>
            </a:endParaRPr>
          </a:p>
        </p:txBody>
      </p:sp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59626" y="144558"/>
            <a:ext cx="1714499" cy="16859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98040" cy="2095500"/>
            </a:xfrm>
            <a:custGeom>
              <a:avLst/>
              <a:gdLst/>
              <a:ahLst/>
              <a:cxnLst/>
              <a:rect l="l" t="t" r="r" b="b"/>
              <a:pathLst>
                <a:path w="2098040" h="2095500">
                  <a:moveTo>
                    <a:pt x="2049712" y="0"/>
                  </a:moveTo>
                  <a:lnTo>
                    <a:pt x="2097463" y="0"/>
                  </a:lnTo>
                  <a:lnTo>
                    <a:pt x="2096566" y="9537"/>
                  </a:lnTo>
                  <a:lnTo>
                    <a:pt x="2090920" y="58533"/>
                  </a:lnTo>
                  <a:lnTo>
                    <a:pt x="2084252" y="107327"/>
                  </a:lnTo>
                  <a:lnTo>
                    <a:pt x="2076564" y="155913"/>
                  </a:lnTo>
                  <a:lnTo>
                    <a:pt x="2067858" y="204282"/>
                  </a:lnTo>
                  <a:lnTo>
                    <a:pt x="2058134" y="252427"/>
                  </a:lnTo>
                  <a:lnTo>
                    <a:pt x="2047395" y="300341"/>
                  </a:lnTo>
                  <a:lnTo>
                    <a:pt x="2035642" y="348015"/>
                  </a:lnTo>
                  <a:lnTo>
                    <a:pt x="2022877" y="395444"/>
                  </a:lnTo>
                  <a:lnTo>
                    <a:pt x="2009101" y="442618"/>
                  </a:lnTo>
                  <a:lnTo>
                    <a:pt x="1994315" y="489530"/>
                  </a:lnTo>
                  <a:lnTo>
                    <a:pt x="1978522" y="536174"/>
                  </a:lnTo>
                  <a:lnTo>
                    <a:pt x="1961723" y="582541"/>
                  </a:lnTo>
                  <a:lnTo>
                    <a:pt x="1943919" y="628624"/>
                  </a:lnTo>
                  <a:lnTo>
                    <a:pt x="1925111" y="674415"/>
                  </a:lnTo>
                  <a:lnTo>
                    <a:pt x="1904956" y="720690"/>
                  </a:lnTo>
                  <a:lnTo>
                    <a:pt x="1883861" y="766432"/>
                  </a:lnTo>
                  <a:lnTo>
                    <a:pt x="1861833" y="811632"/>
                  </a:lnTo>
                  <a:lnTo>
                    <a:pt x="1838875" y="856285"/>
                  </a:lnTo>
                  <a:lnTo>
                    <a:pt x="1814992" y="900381"/>
                  </a:lnTo>
                  <a:lnTo>
                    <a:pt x="1790190" y="943915"/>
                  </a:lnTo>
                  <a:lnTo>
                    <a:pt x="1764473" y="986879"/>
                  </a:lnTo>
                  <a:lnTo>
                    <a:pt x="1737846" y="1029266"/>
                  </a:lnTo>
                  <a:lnTo>
                    <a:pt x="1710314" y="1071069"/>
                  </a:lnTo>
                  <a:lnTo>
                    <a:pt x="1681881" y="1112280"/>
                  </a:lnTo>
                  <a:lnTo>
                    <a:pt x="1652552" y="1152893"/>
                  </a:lnTo>
                  <a:lnTo>
                    <a:pt x="1622333" y="1192900"/>
                  </a:lnTo>
                  <a:lnTo>
                    <a:pt x="1591227" y="1232294"/>
                  </a:lnTo>
                  <a:lnTo>
                    <a:pt x="1559240" y="1271067"/>
                  </a:lnTo>
                  <a:lnTo>
                    <a:pt x="1526376" y="1309214"/>
                  </a:lnTo>
                  <a:lnTo>
                    <a:pt x="1492640" y="1346726"/>
                  </a:lnTo>
                  <a:lnTo>
                    <a:pt x="1458037" y="1383596"/>
                  </a:lnTo>
                  <a:lnTo>
                    <a:pt x="1422572" y="1419817"/>
                  </a:lnTo>
                  <a:lnTo>
                    <a:pt x="1386351" y="1455283"/>
                  </a:lnTo>
                  <a:lnTo>
                    <a:pt x="1349482" y="1489887"/>
                  </a:lnTo>
                  <a:lnTo>
                    <a:pt x="1311972" y="1523625"/>
                  </a:lnTo>
                  <a:lnTo>
                    <a:pt x="1273828" y="1556491"/>
                  </a:lnTo>
                  <a:lnTo>
                    <a:pt x="1235057" y="1588482"/>
                  </a:lnTo>
                  <a:lnTo>
                    <a:pt x="1195667" y="1619592"/>
                  </a:lnTo>
                  <a:lnTo>
                    <a:pt x="1155664" y="1649816"/>
                  </a:lnTo>
                  <a:lnTo>
                    <a:pt x="1115055" y="1679150"/>
                  </a:lnTo>
                  <a:lnTo>
                    <a:pt x="1073847" y="1707589"/>
                  </a:lnTo>
                  <a:lnTo>
                    <a:pt x="1032049" y="1735127"/>
                  </a:lnTo>
                  <a:lnTo>
                    <a:pt x="989665" y="1761761"/>
                  </a:lnTo>
                  <a:lnTo>
                    <a:pt x="946705" y="1787485"/>
                  </a:lnTo>
                  <a:lnTo>
                    <a:pt x="903175" y="1812294"/>
                  </a:lnTo>
                  <a:lnTo>
                    <a:pt x="859081" y="1836184"/>
                  </a:lnTo>
                  <a:lnTo>
                    <a:pt x="814431" y="1859149"/>
                  </a:lnTo>
                  <a:lnTo>
                    <a:pt x="769233" y="1881185"/>
                  </a:lnTo>
                  <a:lnTo>
                    <a:pt x="723492" y="1902288"/>
                  </a:lnTo>
                  <a:lnTo>
                    <a:pt x="677217" y="1922451"/>
                  </a:lnTo>
                  <a:lnTo>
                    <a:pt x="631418" y="1941266"/>
                  </a:lnTo>
                  <a:lnTo>
                    <a:pt x="585328" y="1959076"/>
                  </a:lnTo>
                  <a:lnTo>
                    <a:pt x="538953" y="1975881"/>
                  </a:lnTo>
                  <a:lnTo>
                    <a:pt x="492302" y="1991680"/>
                  </a:lnTo>
                  <a:lnTo>
                    <a:pt x="445382" y="2006470"/>
                  </a:lnTo>
                  <a:lnTo>
                    <a:pt x="398199" y="2020249"/>
                  </a:lnTo>
                  <a:lnTo>
                    <a:pt x="350763" y="2033018"/>
                  </a:lnTo>
                  <a:lnTo>
                    <a:pt x="303080" y="2044774"/>
                  </a:lnTo>
                  <a:lnTo>
                    <a:pt x="255157" y="2055515"/>
                  </a:lnTo>
                  <a:lnTo>
                    <a:pt x="207002" y="2065240"/>
                  </a:lnTo>
                  <a:lnTo>
                    <a:pt x="158623" y="2073948"/>
                  </a:lnTo>
                  <a:lnTo>
                    <a:pt x="110028" y="2081637"/>
                  </a:lnTo>
                  <a:lnTo>
                    <a:pt x="61222" y="2088306"/>
                  </a:lnTo>
                  <a:lnTo>
                    <a:pt x="12215" y="2093953"/>
                  </a:lnTo>
                  <a:lnTo>
                    <a:pt x="0" y="2095101"/>
                  </a:lnTo>
                  <a:lnTo>
                    <a:pt x="0" y="2047314"/>
                  </a:lnTo>
                  <a:lnTo>
                    <a:pt x="37420" y="2043312"/>
                  </a:lnTo>
                  <a:lnTo>
                    <a:pt x="86676" y="2036962"/>
                  </a:lnTo>
                  <a:lnTo>
                    <a:pt x="135718" y="2029553"/>
                  </a:lnTo>
                  <a:lnTo>
                    <a:pt x="184537" y="2021087"/>
                  </a:lnTo>
                  <a:lnTo>
                    <a:pt x="233126" y="2011566"/>
                  </a:lnTo>
                  <a:lnTo>
                    <a:pt x="281477" y="2000992"/>
                  </a:lnTo>
                  <a:lnTo>
                    <a:pt x="329582" y="1989365"/>
                  </a:lnTo>
                  <a:lnTo>
                    <a:pt x="377432" y="1976688"/>
                  </a:lnTo>
                  <a:lnTo>
                    <a:pt x="425020" y="1962963"/>
                  </a:lnTo>
                  <a:lnTo>
                    <a:pt x="472338" y="1948191"/>
                  </a:lnTo>
                  <a:lnTo>
                    <a:pt x="519377" y="1932373"/>
                  </a:lnTo>
                  <a:lnTo>
                    <a:pt x="566129" y="1915512"/>
                  </a:lnTo>
                  <a:lnTo>
                    <a:pt x="612588" y="1897609"/>
                  </a:lnTo>
                  <a:lnTo>
                    <a:pt x="658743" y="1878666"/>
                  </a:lnTo>
                  <a:lnTo>
                    <a:pt x="704082" y="1858915"/>
                  </a:lnTo>
                  <a:lnTo>
                    <a:pt x="748898" y="1838244"/>
                  </a:lnTo>
                  <a:lnTo>
                    <a:pt x="793184" y="1816657"/>
                  </a:lnTo>
                  <a:lnTo>
                    <a:pt x="836932" y="1794159"/>
                  </a:lnTo>
                  <a:lnTo>
                    <a:pt x="880135" y="1770755"/>
                  </a:lnTo>
                  <a:lnTo>
                    <a:pt x="922788" y="1746450"/>
                  </a:lnTo>
                  <a:lnTo>
                    <a:pt x="964882" y="1721248"/>
                  </a:lnTo>
                  <a:lnTo>
                    <a:pt x="1006410" y="1695154"/>
                  </a:lnTo>
                  <a:lnTo>
                    <a:pt x="1047366" y="1668172"/>
                  </a:lnTo>
                  <a:lnTo>
                    <a:pt x="1087742" y="1640308"/>
                  </a:lnTo>
                  <a:lnTo>
                    <a:pt x="1127532" y="1611566"/>
                  </a:lnTo>
                  <a:lnTo>
                    <a:pt x="1166728" y="1581952"/>
                  </a:lnTo>
                  <a:lnTo>
                    <a:pt x="1205323" y="1551469"/>
                  </a:lnTo>
                  <a:lnTo>
                    <a:pt x="1243311" y="1520122"/>
                  </a:lnTo>
                  <a:lnTo>
                    <a:pt x="1280684" y="1487917"/>
                  </a:lnTo>
                  <a:lnTo>
                    <a:pt x="1317435" y="1454857"/>
                  </a:lnTo>
                  <a:lnTo>
                    <a:pt x="1353558" y="1420948"/>
                  </a:lnTo>
                  <a:lnTo>
                    <a:pt x="1389044" y="1386195"/>
                  </a:lnTo>
                  <a:lnTo>
                    <a:pt x="1423790" y="1350708"/>
                  </a:lnTo>
                  <a:lnTo>
                    <a:pt x="1457691" y="1314585"/>
                  </a:lnTo>
                  <a:lnTo>
                    <a:pt x="1490743" y="1277834"/>
                  </a:lnTo>
                  <a:lnTo>
                    <a:pt x="1522941" y="1240461"/>
                  </a:lnTo>
                  <a:lnTo>
                    <a:pt x="1554280" y="1202474"/>
                  </a:lnTo>
                  <a:lnTo>
                    <a:pt x="1584756" y="1163878"/>
                  </a:lnTo>
                  <a:lnTo>
                    <a:pt x="1614364" y="1124682"/>
                  </a:lnTo>
                  <a:lnTo>
                    <a:pt x="1643099" y="1084892"/>
                  </a:lnTo>
                  <a:lnTo>
                    <a:pt x="1670957" y="1044516"/>
                  </a:lnTo>
                  <a:lnTo>
                    <a:pt x="1697932" y="1003560"/>
                  </a:lnTo>
                  <a:lnTo>
                    <a:pt x="1724021" y="962032"/>
                  </a:lnTo>
                  <a:lnTo>
                    <a:pt x="1749219" y="919938"/>
                  </a:lnTo>
                  <a:lnTo>
                    <a:pt x="1773520" y="877286"/>
                  </a:lnTo>
                  <a:lnTo>
                    <a:pt x="1796921" y="834082"/>
                  </a:lnTo>
                  <a:lnTo>
                    <a:pt x="1819416" y="790334"/>
                  </a:lnTo>
                  <a:lnTo>
                    <a:pt x="1841000" y="746048"/>
                  </a:lnTo>
                  <a:lnTo>
                    <a:pt x="1861670" y="701233"/>
                  </a:lnTo>
                  <a:lnTo>
                    <a:pt x="1881420" y="655894"/>
                  </a:lnTo>
                  <a:lnTo>
                    <a:pt x="1900356" y="609746"/>
                  </a:lnTo>
                  <a:lnTo>
                    <a:pt x="1918251" y="563295"/>
                  </a:lnTo>
                  <a:lnTo>
                    <a:pt x="1935105" y="516551"/>
                  </a:lnTo>
                  <a:lnTo>
                    <a:pt x="1950915" y="469520"/>
                  </a:lnTo>
                  <a:lnTo>
                    <a:pt x="1965680" y="422211"/>
                  </a:lnTo>
                  <a:lnTo>
                    <a:pt x="1979399" y="374632"/>
                  </a:lnTo>
                  <a:lnTo>
                    <a:pt x="1992070" y="326790"/>
                  </a:lnTo>
                  <a:lnTo>
                    <a:pt x="2003691" y="278695"/>
                  </a:lnTo>
                  <a:lnTo>
                    <a:pt x="2014262" y="230354"/>
                  </a:lnTo>
                  <a:lnTo>
                    <a:pt x="2023779" y="181775"/>
                  </a:lnTo>
                  <a:lnTo>
                    <a:pt x="2032242" y="132966"/>
                  </a:lnTo>
                  <a:lnTo>
                    <a:pt x="2039650" y="83935"/>
                  </a:lnTo>
                  <a:lnTo>
                    <a:pt x="2046000" y="34691"/>
                  </a:lnTo>
                  <a:lnTo>
                    <a:pt x="20497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1711960" cy="1709420"/>
            <a:chOff x="0" y="0"/>
            <a:chExt cx="1711960" cy="170942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711763" cy="170938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156" y="3098"/>
              <a:ext cx="462280" cy="455930"/>
            </a:xfrm>
            <a:custGeom>
              <a:avLst/>
              <a:gdLst/>
              <a:ahLst/>
              <a:cxnLst/>
              <a:rect l="l" t="t" r="r" b="b"/>
              <a:pathLst>
                <a:path w="462280" h="455930">
                  <a:moveTo>
                    <a:pt x="54952" y="424256"/>
                  </a:moveTo>
                  <a:lnTo>
                    <a:pt x="31127" y="400418"/>
                  </a:lnTo>
                  <a:lnTo>
                    <a:pt x="23837" y="400418"/>
                  </a:lnTo>
                  <a:lnTo>
                    <a:pt x="0" y="424256"/>
                  </a:lnTo>
                  <a:lnTo>
                    <a:pt x="0" y="427901"/>
                  </a:lnTo>
                  <a:lnTo>
                    <a:pt x="0" y="431546"/>
                  </a:lnTo>
                  <a:lnTo>
                    <a:pt x="23837" y="455371"/>
                  </a:lnTo>
                  <a:lnTo>
                    <a:pt x="31127" y="455371"/>
                  </a:lnTo>
                  <a:lnTo>
                    <a:pt x="54952" y="431546"/>
                  </a:lnTo>
                  <a:lnTo>
                    <a:pt x="54952" y="424256"/>
                  </a:lnTo>
                  <a:close/>
                </a:path>
                <a:path w="462280" h="455930">
                  <a:moveTo>
                    <a:pt x="54952" y="290779"/>
                  </a:moveTo>
                  <a:lnTo>
                    <a:pt x="31127" y="266954"/>
                  </a:lnTo>
                  <a:lnTo>
                    <a:pt x="23837" y="266954"/>
                  </a:lnTo>
                  <a:lnTo>
                    <a:pt x="0" y="290779"/>
                  </a:lnTo>
                  <a:lnTo>
                    <a:pt x="0" y="294424"/>
                  </a:lnTo>
                  <a:lnTo>
                    <a:pt x="0" y="298069"/>
                  </a:lnTo>
                  <a:lnTo>
                    <a:pt x="23837" y="321894"/>
                  </a:lnTo>
                  <a:lnTo>
                    <a:pt x="31127" y="321894"/>
                  </a:lnTo>
                  <a:lnTo>
                    <a:pt x="54952" y="298069"/>
                  </a:lnTo>
                  <a:lnTo>
                    <a:pt x="54952" y="290779"/>
                  </a:lnTo>
                  <a:close/>
                </a:path>
                <a:path w="462280" h="455930">
                  <a:moveTo>
                    <a:pt x="54952" y="157302"/>
                  </a:moveTo>
                  <a:lnTo>
                    <a:pt x="31127" y="133477"/>
                  </a:lnTo>
                  <a:lnTo>
                    <a:pt x="23837" y="133477"/>
                  </a:lnTo>
                  <a:lnTo>
                    <a:pt x="0" y="157302"/>
                  </a:lnTo>
                  <a:lnTo>
                    <a:pt x="0" y="160947"/>
                  </a:lnTo>
                  <a:lnTo>
                    <a:pt x="0" y="164592"/>
                  </a:lnTo>
                  <a:lnTo>
                    <a:pt x="23837" y="188429"/>
                  </a:lnTo>
                  <a:lnTo>
                    <a:pt x="31127" y="188429"/>
                  </a:lnTo>
                  <a:lnTo>
                    <a:pt x="54952" y="164592"/>
                  </a:lnTo>
                  <a:lnTo>
                    <a:pt x="54952" y="157302"/>
                  </a:lnTo>
                  <a:close/>
                </a:path>
                <a:path w="462280" h="455930">
                  <a:moveTo>
                    <a:pt x="54952" y="23837"/>
                  </a:moveTo>
                  <a:lnTo>
                    <a:pt x="31127" y="0"/>
                  </a:lnTo>
                  <a:lnTo>
                    <a:pt x="23837" y="0"/>
                  </a:lnTo>
                  <a:lnTo>
                    <a:pt x="0" y="23837"/>
                  </a:lnTo>
                  <a:lnTo>
                    <a:pt x="0" y="27470"/>
                  </a:lnTo>
                  <a:lnTo>
                    <a:pt x="0" y="31115"/>
                  </a:lnTo>
                  <a:lnTo>
                    <a:pt x="23837" y="54952"/>
                  </a:lnTo>
                  <a:lnTo>
                    <a:pt x="31127" y="54952"/>
                  </a:lnTo>
                  <a:lnTo>
                    <a:pt x="54952" y="31115"/>
                  </a:lnTo>
                  <a:lnTo>
                    <a:pt x="54952" y="23837"/>
                  </a:lnTo>
                  <a:close/>
                </a:path>
                <a:path w="462280" h="455930">
                  <a:moveTo>
                    <a:pt x="190741" y="424256"/>
                  </a:moveTo>
                  <a:lnTo>
                    <a:pt x="166916" y="400418"/>
                  </a:lnTo>
                  <a:lnTo>
                    <a:pt x="159626" y="400418"/>
                  </a:lnTo>
                  <a:lnTo>
                    <a:pt x="135788" y="424256"/>
                  </a:lnTo>
                  <a:lnTo>
                    <a:pt x="135788" y="427901"/>
                  </a:lnTo>
                  <a:lnTo>
                    <a:pt x="135788" y="431546"/>
                  </a:lnTo>
                  <a:lnTo>
                    <a:pt x="159626" y="455371"/>
                  </a:lnTo>
                  <a:lnTo>
                    <a:pt x="166916" y="455371"/>
                  </a:lnTo>
                  <a:lnTo>
                    <a:pt x="190741" y="431546"/>
                  </a:lnTo>
                  <a:lnTo>
                    <a:pt x="190741" y="424256"/>
                  </a:lnTo>
                  <a:close/>
                </a:path>
                <a:path w="462280" h="455930">
                  <a:moveTo>
                    <a:pt x="190741" y="290779"/>
                  </a:moveTo>
                  <a:lnTo>
                    <a:pt x="166916" y="266954"/>
                  </a:lnTo>
                  <a:lnTo>
                    <a:pt x="159626" y="266954"/>
                  </a:lnTo>
                  <a:lnTo>
                    <a:pt x="135788" y="290779"/>
                  </a:lnTo>
                  <a:lnTo>
                    <a:pt x="135788" y="294424"/>
                  </a:lnTo>
                  <a:lnTo>
                    <a:pt x="135788" y="298069"/>
                  </a:lnTo>
                  <a:lnTo>
                    <a:pt x="159626" y="321894"/>
                  </a:lnTo>
                  <a:lnTo>
                    <a:pt x="166916" y="321894"/>
                  </a:lnTo>
                  <a:lnTo>
                    <a:pt x="190741" y="298069"/>
                  </a:lnTo>
                  <a:lnTo>
                    <a:pt x="190741" y="290779"/>
                  </a:lnTo>
                  <a:close/>
                </a:path>
                <a:path w="462280" h="455930">
                  <a:moveTo>
                    <a:pt x="190741" y="157302"/>
                  </a:moveTo>
                  <a:lnTo>
                    <a:pt x="166916" y="133477"/>
                  </a:lnTo>
                  <a:lnTo>
                    <a:pt x="159626" y="133477"/>
                  </a:lnTo>
                  <a:lnTo>
                    <a:pt x="135788" y="157302"/>
                  </a:lnTo>
                  <a:lnTo>
                    <a:pt x="135788" y="160947"/>
                  </a:lnTo>
                  <a:lnTo>
                    <a:pt x="135788" y="164592"/>
                  </a:lnTo>
                  <a:lnTo>
                    <a:pt x="159626" y="188429"/>
                  </a:lnTo>
                  <a:lnTo>
                    <a:pt x="166916" y="188429"/>
                  </a:lnTo>
                  <a:lnTo>
                    <a:pt x="190741" y="164592"/>
                  </a:lnTo>
                  <a:lnTo>
                    <a:pt x="190741" y="157302"/>
                  </a:lnTo>
                  <a:close/>
                </a:path>
                <a:path w="462280" h="455930">
                  <a:moveTo>
                    <a:pt x="190741" y="23837"/>
                  </a:moveTo>
                  <a:lnTo>
                    <a:pt x="166916" y="0"/>
                  </a:lnTo>
                  <a:lnTo>
                    <a:pt x="159626" y="0"/>
                  </a:lnTo>
                  <a:lnTo>
                    <a:pt x="135788" y="23837"/>
                  </a:lnTo>
                  <a:lnTo>
                    <a:pt x="135788" y="27470"/>
                  </a:lnTo>
                  <a:lnTo>
                    <a:pt x="135788" y="31115"/>
                  </a:lnTo>
                  <a:lnTo>
                    <a:pt x="159626" y="54952"/>
                  </a:lnTo>
                  <a:lnTo>
                    <a:pt x="166916" y="54952"/>
                  </a:lnTo>
                  <a:lnTo>
                    <a:pt x="190741" y="31115"/>
                  </a:lnTo>
                  <a:lnTo>
                    <a:pt x="190741" y="23837"/>
                  </a:lnTo>
                  <a:close/>
                </a:path>
                <a:path w="462280" h="455930">
                  <a:moveTo>
                    <a:pt x="326390" y="424256"/>
                  </a:moveTo>
                  <a:lnTo>
                    <a:pt x="302552" y="400418"/>
                  </a:lnTo>
                  <a:lnTo>
                    <a:pt x="295275" y="400418"/>
                  </a:lnTo>
                  <a:lnTo>
                    <a:pt x="271437" y="424256"/>
                  </a:lnTo>
                  <a:lnTo>
                    <a:pt x="271437" y="427901"/>
                  </a:lnTo>
                  <a:lnTo>
                    <a:pt x="271437" y="431546"/>
                  </a:lnTo>
                  <a:lnTo>
                    <a:pt x="295275" y="455371"/>
                  </a:lnTo>
                  <a:lnTo>
                    <a:pt x="302552" y="455371"/>
                  </a:lnTo>
                  <a:lnTo>
                    <a:pt x="326390" y="431546"/>
                  </a:lnTo>
                  <a:lnTo>
                    <a:pt x="326390" y="424256"/>
                  </a:lnTo>
                  <a:close/>
                </a:path>
                <a:path w="462280" h="455930">
                  <a:moveTo>
                    <a:pt x="326390" y="290779"/>
                  </a:moveTo>
                  <a:lnTo>
                    <a:pt x="302552" y="266954"/>
                  </a:lnTo>
                  <a:lnTo>
                    <a:pt x="295275" y="266954"/>
                  </a:lnTo>
                  <a:lnTo>
                    <a:pt x="271437" y="290779"/>
                  </a:lnTo>
                  <a:lnTo>
                    <a:pt x="271437" y="294424"/>
                  </a:lnTo>
                  <a:lnTo>
                    <a:pt x="271437" y="298069"/>
                  </a:lnTo>
                  <a:lnTo>
                    <a:pt x="295275" y="321894"/>
                  </a:lnTo>
                  <a:lnTo>
                    <a:pt x="302552" y="321894"/>
                  </a:lnTo>
                  <a:lnTo>
                    <a:pt x="326390" y="298069"/>
                  </a:lnTo>
                  <a:lnTo>
                    <a:pt x="326390" y="290779"/>
                  </a:lnTo>
                  <a:close/>
                </a:path>
                <a:path w="462280" h="455930">
                  <a:moveTo>
                    <a:pt x="326390" y="157302"/>
                  </a:moveTo>
                  <a:lnTo>
                    <a:pt x="302552" y="133477"/>
                  </a:lnTo>
                  <a:lnTo>
                    <a:pt x="295275" y="133477"/>
                  </a:lnTo>
                  <a:lnTo>
                    <a:pt x="271437" y="157302"/>
                  </a:lnTo>
                  <a:lnTo>
                    <a:pt x="271437" y="160947"/>
                  </a:lnTo>
                  <a:lnTo>
                    <a:pt x="271437" y="164592"/>
                  </a:lnTo>
                  <a:lnTo>
                    <a:pt x="295275" y="188429"/>
                  </a:lnTo>
                  <a:lnTo>
                    <a:pt x="302552" y="188429"/>
                  </a:lnTo>
                  <a:lnTo>
                    <a:pt x="326390" y="164592"/>
                  </a:lnTo>
                  <a:lnTo>
                    <a:pt x="326390" y="157302"/>
                  </a:lnTo>
                  <a:close/>
                </a:path>
                <a:path w="462280" h="455930">
                  <a:moveTo>
                    <a:pt x="326390" y="23837"/>
                  </a:moveTo>
                  <a:lnTo>
                    <a:pt x="302552" y="0"/>
                  </a:lnTo>
                  <a:lnTo>
                    <a:pt x="295275" y="0"/>
                  </a:lnTo>
                  <a:lnTo>
                    <a:pt x="271437" y="23837"/>
                  </a:lnTo>
                  <a:lnTo>
                    <a:pt x="271437" y="27470"/>
                  </a:lnTo>
                  <a:lnTo>
                    <a:pt x="271437" y="31115"/>
                  </a:lnTo>
                  <a:lnTo>
                    <a:pt x="295275" y="54952"/>
                  </a:lnTo>
                  <a:lnTo>
                    <a:pt x="302552" y="54952"/>
                  </a:lnTo>
                  <a:lnTo>
                    <a:pt x="326390" y="31115"/>
                  </a:lnTo>
                  <a:lnTo>
                    <a:pt x="326390" y="23837"/>
                  </a:lnTo>
                  <a:close/>
                </a:path>
                <a:path w="462280" h="455930">
                  <a:moveTo>
                    <a:pt x="462178" y="424256"/>
                  </a:moveTo>
                  <a:lnTo>
                    <a:pt x="438340" y="400418"/>
                  </a:lnTo>
                  <a:lnTo>
                    <a:pt x="431063" y="400418"/>
                  </a:lnTo>
                  <a:lnTo>
                    <a:pt x="407225" y="424256"/>
                  </a:lnTo>
                  <a:lnTo>
                    <a:pt x="407225" y="427901"/>
                  </a:lnTo>
                  <a:lnTo>
                    <a:pt x="407225" y="431546"/>
                  </a:lnTo>
                  <a:lnTo>
                    <a:pt x="431063" y="455371"/>
                  </a:lnTo>
                  <a:lnTo>
                    <a:pt x="438340" y="455371"/>
                  </a:lnTo>
                  <a:lnTo>
                    <a:pt x="462178" y="431546"/>
                  </a:lnTo>
                  <a:lnTo>
                    <a:pt x="462178" y="424256"/>
                  </a:lnTo>
                  <a:close/>
                </a:path>
                <a:path w="462280" h="455930">
                  <a:moveTo>
                    <a:pt x="462178" y="290779"/>
                  </a:moveTo>
                  <a:lnTo>
                    <a:pt x="438340" y="266954"/>
                  </a:lnTo>
                  <a:lnTo>
                    <a:pt x="431063" y="266954"/>
                  </a:lnTo>
                  <a:lnTo>
                    <a:pt x="407225" y="290779"/>
                  </a:lnTo>
                  <a:lnTo>
                    <a:pt x="407225" y="294424"/>
                  </a:lnTo>
                  <a:lnTo>
                    <a:pt x="407225" y="298069"/>
                  </a:lnTo>
                  <a:lnTo>
                    <a:pt x="431063" y="321894"/>
                  </a:lnTo>
                  <a:lnTo>
                    <a:pt x="438340" y="321894"/>
                  </a:lnTo>
                  <a:lnTo>
                    <a:pt x="462178" y="298069"/>
                  </a:lnTo>
                  <a:lnTo>
                    <a:pt x="462178" y="290779"/>
                  </a:lnTo>
                  <a:close/>
                </a:path>
                <a:path w="462280" h="455930">
                  <a:moveTo>
                    <a:pt x="462178" y="157302"/>
                  </a:moveTo>
                  <a:lnTo>
                    <a:pt x="438340" y="133477"/>
                  </a:lnTo>
                  <a:lnTo>
                    <a:pt x="431063" y="133477"/>
                  </a:lnTo>
                  <a:lnTo>
                    <a:pt x="407225" y="157302"/>
                  </a:lnTo>
                  <a:lnTo>
                    <a:pt x="407225" y="160947"/>
                  </a:lnTo>
                  <a:lnTo>
                    <a:pt x="407225" y="164592"/>
                  </a:lnTo>
                  <a:lnTo>
                    <a:pt x="431063" y="188429"/>
                  </a:lnTo>
                  <a:lnTo>
                    <a:pt x="438340" y="188429"/>
                  </a:lnTo>
                  <a:lnTo>
                    <a:pt x="462178" y="164592"/>
                  </a:lnTo>
                  <a:lnTo>
                    <a:pt x="462178" y="157302"/>
                  </a:lnTo>
                  <a:close/>
                </a:path>
                <a:path w="462280" h="455930">
                  <a:moveTo>
                    <a:pt x="462178" y="23837"/>
                  </a:moveTo>
                  <a:lnTo>
                    <a:pt x="438340" y="0"/>
                  </a:lnTo>
                  <a:lnTo>
                    <a:pt x="431063" y="0"/>
                  </a:lnTo>
                  <a:lnTo>
                    <a:pt x="407225" y="23837"/>
                  </a:lnTo>
                  <a:lnTo>
                    <a:pt x="407225" y="27470"/>
                  </a:lnTo>
                  <a:lnTo>
                    <a:pt x="407225" y="31115"/>
                  </a:lnTo>
                  <a:lnTo>
                    <a:pt x="431063" y="54952"/>
                  </a:lnTo>
                  <a:lnTo>
                    <a:pt x="438340" y="54952"/>
                  </a:lnTo>
                  <a:lnTo>
                    <a:pt x="462178" y="31115"/>
                  </a:lnTo>
                  <a:lnTo>
                    <a:pt x="462178" y="238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3794" y="773295"/>
              <a:ext cx="111569" cy="11073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103" y="773295"/>
              <a:ext cx="111568" cy="1107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902" y="773295"/>
              <a:ext cx="111569" cy="1107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210" y="773295"/>
              <a:ext cx="111569" cy="110736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5939084" y="8243973"/>
            <a:ext cx="2349500" cy="2043430"/>
            <a:chOff x="15939084" y="8243973"/>
            <a:chExt cx="2349500" cy="2043430"/>
          </a:xfrm>
        </p:grpSpPr>
        <p:sp>
          <p:nvSpPr>
            <p:cNvPr id="13" name="object 13"/>
            <p:cNvSpPr/>
            <p:nvPr/>
          </p:nvSpPr>
          <p:spPr>
            <a:xfrm>
              <a:off x="15939084" y="8243973"/>
              <a:ext cx="2349500" cy="2043430"/>
            </a:xfrm>
            <a:custGeom>
              <a:avLst/>
              <a:gdLst/>
              <a:ahLst/>
              <a:cxnLst/>
              <a:rect l="l" t="t" r="r" b="b"/>
              <a:pathLst>
                <a:path w="2349500" h="2043429">
                  <a:moveTo>
                    <a:pt x="53420" y="2043025"/>
                  </a:moveTo>
                  <a:lnTo>
                    <a:pt x="0" y="2043025"/>
                  </a:lnTo>
                  <a:lnTo>
                    <a:pt x="6635" y="2011793"/>
                  </a:lnTo>
                  <a:lnTo>
                    <a:pt x="18319" y="1961783"/>
                  </a:lnTo>
                  <a:lnTo>
                    <a:pt x="31009" y="1912013"/>
                  </a:lnTo>
                  <a:lnTo>
                    <a:pt x="44705" y="1862491"/>
                  </a:lnTo>
                  <a:lnTo>
                    <a:pt x="59404" y="1813224"/>
                  </a:lnTo>
                  <a:lnTo>
                    <a:pt x="75107" y="1764218"/>
                  </a:lnTo>
                  <a:lnTo>
                    <a:pt x="91810" y="1715481"/>
                  </a:lnTo>
                  <a:lnTo>
                    <a:pt x="109513" y="1667020"/>
                  </a:lnTo>
                  <a:lnTo>
                    <a:pt x="128214" y="1618842"/>
                  </a:lnTo>
                  <a:lnTo>
                    <a:pt x="147912" y="1570954"/>
                  </a:lnTo>
                  <a:lnTo>
                    <a:pt x="167837" y="1525073"/>
                  </a:lnTo>
                  <a:lnTo>
                    <a:pt x="188601" y="1479668"/>
                  </a:lnTo>
                  <a:lnTo>
                    <a:pt x="210198" y="1434744"/>
                  </a:lnTo>
                  <a:lnTo>
                    <a:pt x="232625" y="1390307"/>
                  </a:lnTo>
                  <a:lnTo>
                    <a:pt x="255879" y="1346363"/>
                  </a:lnTo>
                  <a:lnTo>
                    <a:pt x="279954" y="1302917"/>
                  </a:lnTo>
                  <a:lnTo>
                    <a:pt x="304849" y="1259976"/>
                  </a:lnTo>
                  <a:lnTo>
                    <a:pt x="330558" y="1217545"/>
                  </a:lnTo>
                  <a:lnTo>
                    <a:pt x="357077" y="1175630"/>
                  </a:lnTo>
                  <a:lnTo>
                    <a:pt x="384404" y="1134237"/>
                  </a:lnTo>
                  <a:lnTo>
                    <a:pt x="412534" y="1093371"/>
                  </a:lnTo>
                  <a:lnTo>
                    <a:pt x="441463" y="1053038"/>
                  </a:lnTo>
                  <a:lnTo>
                    <a:pt x="471187" y="1013245"/>
                  </a:lnTo>
                  <a:lnTo>
                    <a:pt x="501704" y="973996"/>
                  </a:lnTo>
                  <a:lnTo>
                    <a:pt x="533007" y="935297"/>
                  </a:lnTo>
                  <a:lnTo>
                    <a:pt x="565095" y="897155"/>
                  </a:lnTo>
                  <a:lnTo>
                    <a:pt x="597963" y="859575"/>
                  </a:lnTo>
                  <a:lnTo>
                    <a:pt x="631607" y="822562"/>
                  </a:lnTo>
                  <a:lnTo>
                    <a:pt x="666024" y="786123"/>
                  </a:lnTo>
                  <a:lnTo>
                    <a:pt x="701209" y="750264"/>
                  </a:lnTo>
                  <a:lnTo>
                    <a:pt x="737068" y="715078"/>
                  </a:lnTo>
                  <a:lnTo>
                    <a:pt x="773506" y="680661"/>
                  </a:lnTo>
                  <a:lnTo>
                    <a:pt x="810516" y="647015"/>
                  </a:lnTo>
                  <a:lnTo>
                    <a:pt x="848094" y="614145"/>
                  </a:lnTo>
                  <a:lnTo>
                    <a:pt x="886234" y="582054"/>
                  </a:lnTo>
                  <a:lnTo>
                    <a:pt x="924929" y="550746"/>
                  </a:lnTo>
                  <a:lnTo>
                    <a:pt x="964175" y="520226"/>
                  </a:lnTo>
                  <a:lnTo>
                    <a:pt x="1003965" y="490496"/>
                  </a:lnTo>
                  <a:lnTo>
                    <a:pt x="1044294" y="461562"/>
                  </a:lnTo>
                  <a:lnTo>
                    <a:pt x="1085156" y="433426"/>
                  </a:lnTo>
                  <a:lnTo>
                    <a:pt x="1126545" y="406094"/>
                  </a:lnTo>
                  <a:lnTo>
                    <a:pt x="1168456" y="379568"/>
                  </a:lnTo>
                  <a:lnTo>
                    <a:pt x="1210884" y="353852"/>
                  </a:lnTo>
                  <a:lnTo>
                    <a:pt x="1253821" y="328951"/>
                  </a:lnTo>
                  <a:lnTo>
                    <a:pt x="1297264" y="304868"/>
                  </a:lnTo>
                  <a:lnTo>
                    <a:pt x="1341205" y="281607"/>
                  </a:lnTo>
                  <a:lnTo>
                    <a:pt x="1385640" y="259172"/>
                  </a:lnTo>
                  <a:lnTo>
                    <a:pt x="1430562" y="237567"/>
                  </a:lnTo>
                  <a:lnTo>
                    <a:pt x="1475966" y="216796"/>
                  </a:lnTo>
                  <a:lnTo>
                    <a:pt x="1521847" y="196862"/>
                  </a:lnTo>
                  <a:lnTo>
                    <a:pt x="1569743" y="177157"/>
                  </a:lnTo>
                  <a:lnTo>
                    <a:pt x="1617928" y="158449"/>
                  </a:lnTo>
                  <a:lnTo>
                    <a:pt x="1666397" y="140740"/>
                  </a:lnTo>
                  <a:lnTo>
                    <a:pt x="1715142" y="124032"/>
                  </a:lnTo>
                  <a:lnTo>
                    <a:pt x="1764156" y="108325"/>
                  </a:lnTo>
                  <a:lnTo>
                    <a:pt x="1813432" y="93621"/>
                  </a:lnTo>
                  <a:lnTo>
                    <a:pt x="1862963" y="79922"/>
                  </a:lnTo>
                  <a:lnTo>
                    <a:pt x="1912742" y="67228"/>
                  </a:lnTo>
                  <a:lnTo>
                    <a:pt x="1962761" y="55542"/>
                  </a:lnTo>
                  <a:lnTo>
                    <a:pt x="2013014" y="44865"/>
                  </a:lnTo>
                  <a:lnTo>
                    <a:pt x="2063494" y="35198"/>
                  </a:lnTo>
                  <a:lnTo>
                    <a:pt x="2114194" y="26543"/>
                  </a:lnTo>
                  <a:lnTo>
                    <a:pt x="2165106" y="18900"/>
                  </a:lnTo>
                  <a:lnTo>
                    <a:pt x="2216223" y="12272"/>
                  </a:lnTo>
                  <a:lnTo>
                    <a:pt x="2267539" y="6660"/>
                  </a:lnTo>
                  <a:lnTo>
                    <a:pt x="2319046" y="2065"/>
                  </a:lnTo>
                  <a:lnTo>
                    <a:pt x="2348899" y="0"/>
                  </a:lnTo>
                  <a:lnTo>
                    <a:pt x="2348899" y="52374"/>
                  </a:lnTo>
                  <a:lnTo>
                    <a:pt x="2302569" y="55967"/>
                  </a:lnTo>
                  <a:lnTo>
                    <a:pt x="2253467" y="60736"/>
                  </a:lnTo>
                  <a:lnTo>
                    <a:pt x="2204546" y="66451"/>
                  </a:lnTo>
                  <a:lnTo>
                    <a:pt x="2155811" y="73110"/>
                  </a:lnTo>
                  <a:lnTo>
                    <a:pt x="2107270" y="80714"/>
                  </a:lnTo>
                  <a:lnTo>
                    <a:pt x="2058928" y="89260"/>
                  </a:lnTo>
                  <a:lnTo>
                    <a:pt x="2010792" y="98746"/>
                  </a:lnTo>
                  <a:lnTo>
                    <a:pt x="1962869" y="109173"/>
                  </a:lnTo>
                  <a:lnTo>
                    <a:pt x="1915165" y="120537"/>
                  </a:lnTo>
                  <a:lnTo>
                    <a:pt x="1867686" y="132839"/>
                  </a:lnTo>
                  <a:lnTo>
                    <a:pt x="1820439" y="146076"/>
                  </a:lnTo>
                  <a:lnTo>
                    <a:pt x="1773431" y="160247"/>
                  </a:lnTo>
                  <a:lnTo>
                    <a:pt x="1726667" y="175351"/>
                  </a:lnTo>
                  <a:lnTo>
                    <a:pt x="1680154" y="191387"/>
                  </a:lnTo>
                  <a:lnTo>
                    <a:pt x="1633899" y="208353"/>
                  </a:lnTo>
                  <a:lnTo>
                    <a:pt x="1587907" y="226248"/>
                  </a:lnTo>
                  <a:lnTo>
                    <a:pt x="1542187" y="245070"/>
                  </a:lnTo>
                  <a:lnTo>
                    <a:pt x="1494881" y="265646"/>
                  </a:lnTo>
                  <a:lnTo>
                    <a:pt x="1448092" y="287132"/>
                  </a:lnTo>
                  <a:lnTo>
                    <a:pt x="1401827" y="309522"/>
                  </a:lnTo>
                  <a:lnTo>
                    <a:pt x="1356091" y="332814"/>
                  </a:lnTo>
                  <a:lnTo>
                    <a:pt x="1310892" y="357002"/>
                  </a:lnTo>
                  <a:lnTo>
                    <a:pt x="1266236" y="382083"/>
                  </a:lnTo>
                  <a:lnTo>
                    <a:pt x="1222130" y="408051"/>
                  </a:lnTo>
                  <a:lnTo>
                    <a:pt x="1178580" y="434902"/>
                  </a:lnTo>
                  <a:lnTo>
                    <a:pt x="1135593" y="462631"/>
                  </a:lnTo>
                  <a:lnTo>
                    <a:pt x="1093175" y="491235"/>
                  </a:lnTo>
                  <a:lnTo>
                    <a:pt x="1051333" y="520709"/>
                  </a:lnTo>
                  <a:lnTo>
                    <a:pt x="1010073" y="551049"/>
                  </a:lnTo>
                  <a:lnTo>
                    <a:pt x="969403" y="582249"/>
                  </a:lnTo>
                  <a:lnTo>
                    <a:pt x="929329" y="614306"/>
                  </a:lnTo>
                  <a:lnTo>
                    <a:pt x="889857" y="647215"/>
                  </a:lnTo>
                  <a:lnTo>
                    <a:pt x="850993" y="680971"/>
                  </a:lnTo>
                  <a:lnTo>
                    <a:pt x="812746" y="715571"/>
                  </a:lnTo>
                  <a:lnTo>
                    <a:pt x="775120" y="751010"/>
                  </a:lnTo>
                  <a:lnTo>
                    <a:pt x="738123" y="787283"/>
                  </a:lnTo>
                  <a:lnTo>
                    <a:pt x="701858" y="824280"/>
                  </a:lnTo>
                  <a:lnTo>
                    <a:pt x="666428" y="861905"/>
                  </a:lnTo>
                  <a:lnTo>
                    <a:pt x="631836" y="900153"/>
                  </a:lnTo>
                  <a:lnTo>
                    <a:pt x="598087" y="939016"/>
                  </a:lnTo>
                  <a:lnTo>
                    <a:pt x="565186" y="978488"/>
                  </a:lnTo>
                  <a:lnTo>
                    <a:pt x="533137" y="1018563"/>
                  </a:lnTo>
                  <a:lnTo>
                    <a:pt x="501944" y="1059233"/>
                  </a:lnTo>
                  <a:lnTo>
                    <a:pt x="471612" y="1100492"/>
                  </a:lnTo>
                  <a:lnTo>
                    <a:pt x="442144" y="1142334"/>
                  </a:lnTo>
                  <a:lnTo>
                    <a:pt x="413547" y="1184752"/>
                  </a:lnTo>
                  <a:lnTo>
                    <a:pt x="385823" y="1227740"/>
                  </a:lnTo>
                  <a:lnTo>
                    <a:pt x="358977" y="1271290"/>
                  </a:lnTo>
                  <a:lnTo>
                    <a:pt x="333014" y="1315396"/>
                  </a:lnTo>
                  <a:lnTo>
                    <a:pt x="307937" y="1360052"/>
                  </a:lnTo>
                  <a:lnTo>
                    <a:pt x="283753" y="1405251"/>
                  </a:lnTo>
                  <a:lnTo>
                    <a:pt x="260464" y="1450987"/>
                  </a:lnTo>
                  <a:lnTo>
                    <a:pt x="238075" y="1497252"/>
                  </a:lnTo>
                  <a:lnTo>
                    <a:pt x="216591" y="1544041"/>
                  </a:lnTo>
                  <a:lnTo>
                    <a:pt x="196015" y="1591346"/>
                  </a:lnTo>
                  <a:lnTo>
                    <a:pt x="177201" y="1637059"/>
                  </a:lnTo>
                  <a:lnTo>
                    <a:pt x="159313" y="1683043"/>
                  </a:lnTo>
                  <a:lnTo>
                    <a:pt x="142355" y="1729290"/>
                  </a:lnTo>
                  <a:lnTo>
                    <a:pt x="126326" y="1775795"/>
                  </a:lnTo>
                  <a:lnTo>
                    <a:pt x="111229" y="1822550"/>
                  </a:lnTo>
                  <a:lnTo>
                    <a:pt x="97065" y="1869550"/>
                  </a:lnTo>
                  <a:lnTo>
                    <a:pt x="83834" y="1916789"/>
                  </a:lnTo>
                  <a:lnTo>
                    <a:pt x="71538" y="1964259"/>
                  </a:lnTo>
                  <a:lnTo>
                    <a:pt x="60179" y="2011953"/>
                  </a:lnTo>
                  <a:lnTo>
                    <a:pt x="53420" y="20430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64162" y="8669752"/>
              <a:ext cx="1923835" cy="161724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687594" y="10052697"/>
              <a:ext cx="600710" cy="207645"/>
            </a:xfrm>
            <a:custGeom>
              <a:avLst/>
              <a:gdLst/>
              <a:ahLst/>
              <a:cxnLst/>
              <a:rect l="l" t="t" r="r" b="b"/>
              <a:pathLst>
                <a:path w="600709" h="207645">
                  <a:moveTo>
                    <a:pt x="60502" y="173202"/>
                  </a:moveTo>
                  <a:lnTo>
                    <a:pt x="34264" y="146964"/>
                  </a:lnTo>
                  <a:lnTo>
                    <a:pt x="26238" y="146964"/>
                  </a:lnTo>
                  <a:lnTo>
                    <a:pt x="0" y="173202"/>
                  </a:lnTo>
                  <a:lnTo>
                    <a:pt x="0" y="181229"/>
                  </a:lnTo>
                  <a:lnTo>
                    <a:pt x="26238" y="207467"/>
                  </a:lnTo>
                  <a:lnTo>
                    <a:pt x="34264" y="207467"/>
                  </a:lnTo>
                  <a:lnTo>
                    <a:pt x="60502" y="181229"/>
                  </a:lnTo>
                  <a:lnTo>
                    <a:pt x="60502" y="177215"/>
                  </a:lnTo>
                  <a:lnTo>
                    <a:pt x="60502" y="173202"/>
                  </a:lnTo>
                  <a:close/>
                </a:path>
                <a:path w="600709" h="207645">
                  <a:moveTo>
                    <a:pt x="60502" y="26250"/>
                  </a:moveTo>
                  <a:lnTo>
                    <a:pt x="34264" y="0"/>
                  </a:lnTo>
                  <a:lnTo>
                    <a:pt x="26238" y="0"/>
                  </a:lnTo>
                  <a:lnTo>
                    <a:pt x="0" y="26250"/>
                  </a:lnTo>
                  <a:lnTo>
                    <a:pt x="0" y="34264"/>
                  </a:lnTo>
                  <a:lnTo>
                    <a:pt x="26238" y="60502"/>
                  </a:lnTo>
                  <a:lnTo>
                    <a:pt x="34264" y="60502"/>
                  </a:lnTo>
                  <a:lnTo>
                    <a:pt x="60502" y="34264"/>
                  </a:lnTo>
                  <a:lnTo>
                    <a:pt x="60502" y="30251"/>
                  </a:lnTo>
                  <a:lnTo>
                    <a:pt x="60502" y="26250"/>
                  </a:lnTo>
                  <a:close/>
                </a:path>
                <a:path w="600709" h="207645">
                  <a:moveTo>
                    <a:pt x="210007" y="173202"/>
                  </a:moveTo>
                  <a:lnTo>
                    <a:pt x="183769" y="146964"/>
                  </a:lnTo>
                  <a:lnTo>
                    <a:pt x="175742" y="146964"/>
                  </a:lnTo>
                  <a:lnTo>
                    <a:pt x="149504" y="173202"/>
                  </a:lnTo>
                  <a:lnTo>
                    <a:pt x="149504" y="181229"/>
                  </a:lnTo>
                  <a:lnTo>
                    <a:pt x="175742" y="207467"/>
                  </a:lnTo>
                  <a:lnTo>
                    <a:pt x="183769" y="207467"/>
                  </a:lnTo>
                  <a:lnTo>
                    <a:pt x="210007" y="181229"/>
                  </a:lnTo>
                  <a:lnTo>
                    <a:pt x="210007" y="177215"/>
                  </a:lnTo>
                  <a:lnTo>
                    <a:pt x="210007" y="173202"/>
                  </a:lnTo>
                  <a:close/>
                </a:path>
                <a:path w="600709" h="207645">
                  <a:moveTo>
                    <a:pt x="210007" y="26250"/>
                  </a:moveTo>
                  <a:lnTo>
                    <a:pt x="183769" y="0"/>
                  </a:lnTo>
                  <a:lnTo>
                    <a:pt x="175742" y="0"/>
                  </a:lnTo>
                  <a:lnTo>
                    <a:pt x="149504" y="26250"/>
                  </a:lnTo>
                  <a:lnTo>
                    <a:pt x="149504" y="34264"/>
                  </a:lnTo>
                  <a:lnTo>
                    <a:pt x="175742" y="60502"/>
                  </a:lnTo>
                  <a:lnTo>
                    <a:pt x="183769" y="60502"/>
                  </a:lnTo>
                  <a:lnTo>
                    <a:pt x="210007" y="34264"/>
                  </a:lnTo>
                  <a:lnTo>
                    <a:pt x="210007" y="30251"/>
                  </a:lnTo>
                  <a:lnTo>
                    <a:pt x="210007" y="26250"/>
                  </a:lnTo>
                  <a:close/>
                </a:path>
                <a:path w="600709" h="207645">
                  <a:moveTo>
                    <a:pt x="359359" y="173202"/>
                  </a:moveTo>
                  <a:lnTo>
                    <a:pt x="333108" y="146964"/>
                  </a:lnTo>
                  <a:lnTo>
                    <a:pt x="325094" y="146964"/>
                  </a:lnTo>
                  <a:lnTo>
                    <a:pt x="298856" y="173202"/>
                  </a:lnTo>
                  <a:lnTo>
                    <a:pt x="298856" y="181229"/>
                  </a:lnTo>
                  <a:lnTo>
                    <a:pt x="325094" y="207467"/>
                  </a:lnTo>
                  <a:lnTo>
                    <a:pt x="333108" y="207467"/>
                  </a:lnTo>
                  <a:lnTo>
                    <a:pt x="359359" y="181229"/>
                  </a:lnTo>
                  <a:lnTo>
                    <a:pt x="359359" y="177215"/>
                  </a:lnTo>
                  <a:lnTo>
                    <a:pt x="359359" y="173202"/>
                  </a:lnTo>
                  <a:close/>
                </a:path>
                <a:path w="600709" h="207645">
                  <a:moveTo>
                    <a:pt x="359359" y="26250"/>
                  </a:moveTo>
                  <a:lnTo>
                    <a:pt x="333108" y="0"/>
                  </a:lnTo>
                  <a:lnTo>
                    <a:pt x="325094" y="0"/>
                  </a:lnTo>
                  <a:lnTo>
                    <a:pt x="298856" y="26250"/>
                  </a:lnTo>
                  <a:lnTo>
                    <a:pt x="298856" y="34264"/>
                  </a:lnTo>
                  <a:lnTo>
                    <a:pt x="325094" y="60502"/>
                  </a:lnTo>
                  <a:lnTo>
                    <a:pt x="333108" y="60502"/>
                  </a:lnTo>
                  <a:lnTo>
                    <a:pt x="359359" y="34264"/>
                  </a:lnTo>
                  <a:lnTo>
                    <a:pt x="359359" y="30251"/>
                  </a:lnTo>
                  <a:lnTo>
                    <a:pt x="359359" y="26250"/>
                  </a:lnTo>
                  <a:close/>
                </a:path>
                <a:path w="600709" h="207645">
                  <a:moveTo>
                    <a:pt x="508850" y="173202"/>
                  </a:moveTo>
                  <a:lnTo>
                    <a:pt x="482612" y="146964"/>
                  </a:lnTo>
                  <a:lnTo>
                    <a:pt x="474599" y="146964"/>
                  </a:lnTo>
                  <a:lnTo>
                    <a:pt x="448360" y="173202"/>
                  </a:lnTo>
                  <a:lnTo>
                    <a:pt x="448360" y="181229"/>
                  </a:lnTo>
                  <a:lnTo>
                    <a:pt x="474599" y="207467"/>
                  </a:lnTo>
                  <a:lnTo>
                    <a:pt x="482612" y="207467"/>
                  </a:lnTo>
                  <a:lnTo>
                    <a:pt x="508850" y="181229"/>
                  </a:lnTo>
                  <a:lnTo>
                    <a:pt x="508850" y="177215"/>
                  </a:lnTo>
                  <a:lnTo>
                    <a:pt x="508850" y="173202"/>
                  </a:lnTo>
                  <a:close/>
                </a:path>
                <a:path w="600709" h="207645">
                  <a:moveTo>
                    <a:pt x="508850" y="26250"/>
                  </a:moveTo>
                  <a:lnTo>
                    <a:pt x="482612" y="0"/>
                  </a:lnTo>
                  <a:lnTo>
                    <a:pt x="474599" y="0"/>
                  </a:lnTo>
                  <a:lnTo>
                    <a:pt x="448360" y="26250"/>
                  </a:lnTo>
                  <a:lnTo>
                    <a:pt x="448360" y="34264"/>
                  </a:lnTo>
                  <a:lnTo>
                    <a:pt x="474599" y="60502"/>
                  </a:lnTo>
                  <a:lnTo>
                    <a:pt x="482612" y="60502"/>
                  </a:lnTo>
                  <a:lnTo>
                    <a:pt x="508850" y="34264"/>
                  </a:lnTo>
                  <a:lnTo>
                    <a:pt x="508850" y="30251"/>
                  </a:lnTo>
                  <a:lnTo>
                    <a:pt x="508850" y="26250"/>
                  </a:lnTo>
                  <a:close/>
                </a:path>
                <a:path w="600709" h="207645">
                  <a:moveTo>
                    <a:pt x="600392" y="165074"/>
                  </a:moveTo>
                  <a:lnTo>
                    <a:pt x="598627" y="169341"/>
                  </a:lnTo>
                  <a:lnTo>
                    <a:pt x="597852" y="173202"/>
                  </a:lnTo>
                  <a:lnTo>
                    <a:pt x="597852" y="181229"/>
                  </a:lnTo>
                  <a:lnTo>
                    <a:pt x="598627" y="185077"/>
                  </a:lnTo>
                  <a:lnTo>
                    <a:pt x="600392" y="189344"/>
                  </a:lnTo>
                  <a:lnTo>
                    <a:pt x="600392" y="165074"/>
                  </a:lnTo>
                  <a:close/>
                </a:path>
                <a:path w="600709" h="207645">
                  <a:moveTo>
                    <a:pt x="600392" y="18122"/>
                  </a:moveTo>
                  <a:lnTo>
                    <a:pt x="598627" y="22390"/>
                  </a:lnTo>
                  <a:lnTo>
                    <a:pt x="597852" y="26250"/>
                  </a:lnTo>
                  <a:lnTo>
                    <a:pt x="597852" y="34264"/>
                  </a:lnTo>
                  <a:lnTo>
                    <a:pt x="598627" y="38125"/>
                  </a:lnTo>
                  <a:lnTo>
                    <a:pt x="600392" y="42392"/>
                  </a:lnTo>
                  <a:lnTo>
                    <a:pt x="600392" y="181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33591" y="9584126"/>
              <a:ext cx="122837" cy="12192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27218" y="9584126"/>
              <a:ext cx="122836" cy="1219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99385" y="9584126"/>
              <a:ext cx="122838" cy="12192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93013" y="9584126"/>
              <a:ext cx="122838" cy="121920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341363" y="144558"/>
            <a:ext cx="1838324" cy="742949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7190868" y="1406942"/>
            <a:ext cx="5208270" cy="81280"/>
          </a:xfrm>
          <a:custGeom>
            <a:avLst/>
            <a:gdLst/>
            <a:ahLst/>
            <a:cxnLst/>
            <a:rect l="l" t="t" r="r" b="b"/>
            <a:pathLst>
              <a:path w="5208270" h="81280">
                <a:moveTo>
                  <a:pt x="5208079" y="80972"/>
                </a:moveTo>
                <a:lnTo>
                  <a:pt x="0" y="80972"/>
                </a:lnTo>
                <a:lnTo>
                  <a:pt x="0" y="0"/>
                </a:lnTo>
                <a:lnTo>
                  <a:pt x="5208079" y="0"/>
                </a:lnTo>
                <a:lnTo>
                  <a:pt x="5208079" y="80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93734" rIns="0" bIns="0" rtlCol="0">
            <a:spAutoFit/>
          </a:bodyPr>
          <a:lstStyle/>
          <a:p>
            <a:pPr marL="3348990">
              <a:lnSpc>
                <a:spcPct val="100000"/>
              </a:lnSpc>
              <a:spcBef>
                <a:spcPts val="95"/>
              </a:spcBef>
            </a:pPr>
            <a:r>
              <a:rPr spc="-715" dirty="0"/>
              <a:t>DISCUSSION</a:t>
            </a:r>
          </a:p>
        </p:txBody>
      </p:sp>
      <p:grpSp>
        <p:nvGrpSpPr>
          <p:cNvPr id="23" name="object 23"/>
          <p:cNvGrpSpPr/>
          <p:nvPr/>
        </p:nvGrpSpPr>
        <p:grpSpPr>
          <a:xfrm>
            <a:off x="1028243" y="2793722"/>
            <a:ext cx="4778375" cy="5222875"/>
            <a:chOff x="1028243" y="2793722"/>
            <a:chExt cx="4778375" cy="5222875"/>
          </a:xfrm>
        </p:grpSpPr>
        <p:sp>
          <p:nvSpPr>
            <p:cNvPr id="24" name="object 24"/>
            <p:cNvSpPr/>
            <p:nvPr/>
          </p:nvSpPr>
          <p:spPr>
            <a:xfrm>
              <a:off x="1028243" y="2793722"/>
              <a:ext cx="4625975" cy="5070475"/>
            </a:xfrm>
            <a:custGeom>
              <a:avLst/>
              <a:gdLst/>
              <a:ahLst/>
              <a:cxnLst/>
              <a:rect l="l" t="t" r="r" b="b"/>
              <a:pathLst>
                <a:path w="4625975" h="5070475">
                  <a:moveTo>
                    <a:pt x="0" y="4185636"/>
                  </a:moveTo>
                  <a:lnTo>
                    <a:pt x="0" y="884453"/>
                  </a:lnTo>
                  <a:lnTo>
                    <a:pt x="1130" y="838494"/>
                  </a:lnTo>
                  <a:lnTo>
                    <a:pt x="4479" y="793362"/>
                  </a:lnTo>
                  <a:lnTo>
                    <a:pt x="9985" y="749092"/>
                  </a:lnTo>
                  <a:lnTo>
                    <a:pt x="17585" y="705720"/>
                  </a:lnTo>
                  <a:lnTo>
                    <a:pt x="27218" y="663281"/>
                  </a:lnTo>
                  <a:lnTo>
                    <a:pt x="38821" y="621813"/>
                  </a:lnTo>
                  <a:lnTo>
                    <a:pt x="52332" y="581350"/>
                  </a:lnTo>
                  <a:lnTo>
                    <a:pt x="67688" y="541929"/>
                  </a:lnTo>
                  <a:lnTo>
                    <a:pt x="84828" y="503585"/>
                  </a:lnTo>
                  <a:lnTo>
                    <a:pt x="103689" y="466355"/>
                  </a:lnTo>
                  <a:lnTo>
                    <a:pt x="124209" y="430274"/>
                  </a:lnTo>
                  <a:lnTo>
                    <a:pt x="146326" y="395379"/>
                  </a:lnTo>
                  <a:lnTo>
                    <a:pt x="169978" y="361705"/>
                  </a:lnTo>
                  <a:lnTo>
                    <a:pt x="195102" y="329288"/>
                  </a:lnTo>
                  <a:lnTo>
                    <a:pt x="221636" y="298164"/>
                  </a:lnTo>
                  <a:lnTo>
                    <a:pt x="249518" y="268369"/>
                  </a:lnTo>
                  <a:lnTo>
                    <a:pt x="278686" y="239939"/>
                  </a:lnTo>
                  <a:lnTo>
                    <a:pt x="309077" y="212910"/>
                  </a:lnTo>
                  <a:lnTo>
                    <a:pt x="340630" y="187318"/>
                  </a:lnTo>
                  <a:lnTo>
                    <a:pt x="373282" y="163198"/>
                  </a:lnTo>
                  <a:lnTo>
                    <a:pt x="406971" y="140587"/>
                  </a:lnTo>
                  <a:lnTo>
                    <a:pt x="441634" y="119520"/>
                  </a:lnTo>
                  <a:lnTo>
                    <a:pt x="477210" y="100034"/>
                  </a:lnTo>
                  <a:lnTo>
                    <a:pt x="513636" y="82164"/>
                  </a:lnTo>
                  <a:lnTo>
                    <a:pt x="550850" y="65947"/>
                  </a:lnTo>
                  <a:lnTo>
                    <a:pt x="588790" y="51418"/>
                  </a:lnTo>
                  <a:lnTo>
                    <a:pt x="627394" y="38613"/>
                  </a:lnTo>
                  <a:lnTo>
                    <a:pt x="666599" y="27567"/>
                  </a:lnTo>
                  <a:lnTo>
                    <a:pt x="706343" y="18318"/>
                  </a:lnTo>
                  <a:lnTo>
                    <a:pt x="746565" y="10901"/>
                  </a:lnTo>
                  <a:lnTo>
                    <a:pt x="787201" y="5351"/>
                  </a:lnTo>
                  <a:lnTo>
                    <a:pt x="828189" y="1706"/>
                  </a:lnTo>
                  <a:lnTo>
                    <a:pt x="869468" y="0"/>
                  </a:lnTo>
                  <a:lnTo>
                    <a:pt x="910975" y="269"/>
                  </a:lnTo>
                  <a:lnTo>
                    <a:pt x="952648" y="2550"/>
                  </a:lnTo>
                  <a:lnTo>
                    <a:pt x="994424" y="6878"/>
                  </a:lnTo>
                  <a:lnTo>
                    <a:pt x="1036242" y="13289"/>
                  </a:lnTo>
                  <a:lnTo>
                    <a:pt x="1078040" y="21820"/>
                  </a:lnTo>
                  <a:lnTo>
                    <a:pt x="1119754" y="32506"/>
                  </a:lnTo>
                  <a:lnTo>
                    <a:pt x="1161323" y="45383"/>
                  </a:lnTo>
                  <a:lnTo>
                    <a:pt x="1202685" y="60487"/>
                  </a:lnTo>
                  <a:lnTo>
                    <a:pt x="1243778" y="77854"/>
                  </a:lnTo>
                  <a:lnTo>
                    <a:pt x="1284538" y="97520"/>
                  </a:lnTo>
                  <a:lnTo>
                    <a:pt x="1324905" y="119520"/>
                  </a:lnTo>
                  <a:lnTo>
                    <a:pt x="4183815" y="1770108"/>
                  </a:lnTo>
                  <a:lnTo>
                    <a:pt x="4223051" y="1794066"/>
                  </a:lnTo>
                  <a:lnTo>
                    <a:pt x="4260462" y="1819533"/>
                  </a:lnTo>
                  <a:lnTo>
                    <a:pt x="4296048" y="1846437"/>
                  </a:lnTo>
                  <a:lnTo>
                    <a:pt x="4329809" y="1874706"/>
                  </a:lnTo>
                  <a:lnTo>
                    <a:pt x="4361746" y="1904268"/>
                  </a:lnTo>
                  <a:lnTo>
                    <a:pt x="4391857" y="1935051"/>
                  </a:lnTo>
                  <a:lnTo>
                    <a:pt x="4420144" y="1966983"/>
                  </a:lnTo>
                  <a:lnTo>
                    <a:pt x="4446605" y="1999993"/>
                  </a:lnTo>
                  <a:lnTo>
                    <a:pt x="4471242" y="2034008"/>
                  </a:lnTo>
                  <a:lnTo>
                    <a:pt x="4494053" y="2068958"/>
                  </a:lnTo>
                  <a:lnTo>
                    <a:pt x="4515040" y="2104769"/>
                  </a:lnTo>
                  <a:lnTo>
                    <a:pt x="4534202" y="2141371"/>
                  </a:lnTo>
                  <a:lnTo>
                    <a:pt x="4551539" y="2178691"/>
                  </a:lnTo>
                  <a:lnTo>
                    <a:pt x="4567051" y="2216658"/>
                  </a:lnTo>
                  <a:lnTo>
                    <a:pt x="4580738" y="2255199"/>
                  </a:lnTo>
                  <a:lnTo>
                    <a:pt x="4592600" y="2294243"/>
                  </a:lnTo>
                  <a:lnTo>
                    <a:pt x="4602637" y="2333718"/>
                  </a:lnTo>
                  <a:lnTo>
                    <a:pt x="4610849" y="2373552"/>
                  </a:lnTo>
                  <a:lnTo>
                    <a:pt x="4617236" y="2413674"/>
                  </a:lnTo>
                  <a:lnTo>
                    <a:pt x="4621799" y="2454011"/>
                  </a:lnTo>
                  <a:lnTo>
                    <a:pt x="4624536" y="2494492"/>
                  </a:lnTo>
                  <a:lnTo>
                    <a:pt x="4625448" y="2535045"/>
                  </a:lnTo>
                  <a:lnTo>
                    <a:pt x="4624536" y="2575597"/>
                  </a:lnTo>
                  <a:lnTo>
                    <a:pt x="4621799" y="2616078"/>
                  </a:lnTo>
                  <a:lnTo>
                    <a:pt x="4617236" y="2656415"/>
                  </a:lnTo>
                  <a:lnTo>
                    <a:pt x="4610849" y="2696537"/>
                  </a:lnTo>
                  <a:lnTo>
                    <a:pt x="4602637" y="2736371"/>
                  </a:lnTo>
                  <a:lnTo>
                    <a:pt x="4592600" y="2775847"/>
                  </a:lnTo>
                  <a:lnTo>
                    <a:pt x="4580738" y="2814891"/>
                  </a:lnTo>
                  <a:lnTo>
                    <a:pt x="4567051" y="2853432"/>
                  </a:lnTo>
                  <a:lnTo>
                    <a:pt x="4551539" y="2891398"/>
                  </a:lnTo>
                  <a:lnTo>
                    <a:pt x="4534202" y="2928719"/>
                  </a:lnTo>
                  <a:lnTo>
                    <a:pt x="4515040" y="2965320"/>
                  </a:lnTo>
                  <a:lnTo>
                    <a:pt x="4494053" y="3001132"/>
                  </a:lnTo>
                  <a:lnTo>
                    <a:pt x="4471242" y="3036081"/>
                  </a:lnTo>
                  <a:lnTo>
                    <a:pt x="4446605" y="3070097"/>
                  </a:lnTo>
                  <a:lnTo>
                    <a:pt x="4420144" y="3103107"/>
                  </a:lnTo>
                  <a:lnTo>
                    <a:pt x="4391857" y="3135039"/>
                  </a:lnTo>
                  <a:lnTo>
                    <a:pt x="4361746" y="3165822"/>
                  </a:lnTo>
                  <a:lnTo>
                    <a:pt x="4329809" y="3195384"/>
                  </a:lnTo>
                  <a:lnTo>
                    <a:pt x="4296048" y="3223652"/>
                  </a:lnTo>
                  <a:lnTo>
                    <a:pt x="4260462" y="3250556"/>
                  </a:lnTo>
                  <a:lnTo>
                    <a:pt x="4223051" y="3276023"/>
                  </a:lnTo>
                  <a:lnTo>
                    <a:pt x="4183815" y="3299982"/>
                  </a:lnTo>
                  <a:lnTo>
                    <a:pt x="1324905" y="4950573"/>
                  </a:lnTo>
                  <a:lnTo>
                    <a:pt x="1284538" y="4972573"/>
                  </a:lnTo>
                  <a:lnTo>
                    <a:pt x="1243778" y="4992238"/>
                  </a:lnTo>
                  <a:lnTo>
                    <a:pt x="1202685" y="5009605"/>
                  </a:lnTo>
                  <a:lnTo>
                    <a:pt x="1161323" y="5024709"/>
                  </a:lnTo>
                  <a:lnTo>
                    <a:pt x="1119754" y="5037586"/>
                  </a:lnTo>
                  <a:lnTo>
                    <a:pt x="1078040" y="5048272"/>
                  </a:lnTo>
                  <a:lnTo>
                    <a:pt x="1036242" y="5056802"/>
                  </a:lnTo>
                  <a:lnTo>
                    <a:pt x="994424" y="5063214"/>
                  </a:lnTo>
                  <a:lnTo>
                    <a:pt x="952648" y="5067542"/>
                  </a:lnTo>
                  <a:lnTo>
                    <a:pt x="910975" y="5069823"/>
                  </a:lnTo>
                  <a:lnTo>
                    <a:pt x="869468" y="5070092"/>
                  </a:lnTo>
                  <a:lnTo>
                    <a:pt x="828189" y="5068386"/>
                  </a:lnTo>
                  <a:lnTo>
                    <a:pt x="787201" y="5064740"/>
                  </a:lnTo>
                  <a:lnTo>
                    <a:pt x="746565" y="5059191"/>
                  </a:lnTo>
                  <a:lnTo>
                    <a:pt x="706343" y="5051773"/>
                  </a:lnTo>
                  <a:lnTo>
                    <a:pt x="666599" y="5042524"/>
                  </a:lnTo>
                  <a:lnTo>
                    <a:pt x="627394" y="5031479"/>
                  </a:lnTo>
                  <a:lnTo>
                    <a:pt x="588790" y="5018674"/>
                  </a:lnTo>
                  <a:lnTo>
                    <a:pt x="550850" y="5004145"/>
                  </a:lnTo>
                  <a:lnTo>
                    <a:pt x="513636" y="4987927"/>
                  </a:lnTo>
                  <a:lnTo>
                    <a:pt x="477210" y="4970057"/>
                  </a:lnTo>
                  <a:lnTo>
                    <a:pt x="441634" y="4950571"/>
                  </a:lnTo>
                  <a:lnTo>
                    <a:pt x="406971" y="4929505"/>
                  </a:lnTo>
                  <a:lnTo>
                    <a:pt x="373282" y="4906894"/>
                  </a:lnTo>
                  <a:lnTo>
                    <a:pt x="340630" y="4882774"/>
                  </a:lnTo>
                  <a:lnTo>
                    <a:pt x="309077" y="4857182"/>
                  </a:lnTo>
                  <a:lnTo>
                    <a:pt x="278686" y="4830152"/>
                  </a:lnTo>
                  <a:lnTo>
                    <a:pt x="249518" y="4801722"/>
                  </a:lnTo>
                  <a:lnTo>
                    <a:pt x="221636" y="4771928"/>
                  </a:lnTo>
                  <a:lnTo>
                    <a:pt x="195102" y="4740804"/>
                  </a:lnTo>
                  <a:lnTo>
                    <a:pt x="169978" y="4708387"/>
                  </a:lnTo>
                  <a:lnTo>
                    <a:pt x="146326" y="4674712"/>
                  </a:lnTo>
                  <a:lnTo>
                    <a:pt x="124209" y="4639817"/>
                  </a:lnTo>
                  <a:lnTo>
                    <a:pt x="103689" y="4603736"/>
                  </a:lnTo>
                  <a:lnTo>
                    <a:pt x="84828" y="4566506"/>
                  </a:lnTo>
                  <a:lnTo>
                    <a:pt x="67688" y="4528162"/>
                  </a:lnTo>
                  <a:lnTo>
                    <a:pt x="52332" y="4488741"/>
                  </a:lnTo>
                  <a:lnTo>
                    <a:pt x="38821" y="4448278"/>
                  </a:lnTo>
                  <a:lnTo>
                    <a:pt x="27218" y="4406809"/>
                  </a:lnTo>
                  <a:lnTo>
                    <a:pt x="17585" y="4364370"/>
                  </a:lnTo>
                  <a:lnTo>
                    <a:pt x="9985" y="4320998"/>
                  </a:lnTo>
                  <a:lnTo>
                    <a:pt x="4479" y="4276727"/>
                  </a:lnTo>
                  <a:lnTo>
                    <a:pt x="1130" y="4231594"/>
                  </a:lnTo>
                  <a:lnTo>
                    <a:pt x="0" y="4185636"/>
                  </a:lnTo>
                  <a:close/>
                </a:path>
              </a:pathLst>
            </a:custGeom>
            <a:solidFill>
              <a:srgbClr val="E291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80643" y="2946122"/>
              <a:ext cx="4625975" cy="5070475"/>
            </a:xfrm>
            <a:custGeom>
              <a:avLst/>
              <a:gdLst/>
              <a:ahLst/>
              <a:cxnLst/>
              <a:rect l="l" t="t" r="r" b="b"/>
              <a:pathLst>
                <a:path w="4625975" h="5070475">
                  <a:moveTo>
                    <a:pt x="0" y="4185636"/>
                  </a:moveTo>
                  <a:lnTo>
                    <a:pt x="0" y="884453"/>
                  </a:lnTo>
                  <a:lnTo>
                    <a:pt x="1130" y="838494"/>
                  </a:lnTo>
                  <a:lnTo>
                    <a:pt x="4479" y="793362"/>
                  </a:lnTo>
                  <a:lnTo>
                    <a:pt x="9985" y="749092"/>
                  </a:lnTo>
                  <a:lnTo>
                    <a:pt x="17585" y="705720"/>
                  </a:lnTo>
                  <a:lnTo>
                    <a:pt x="27218" y="663281"/>
                  </a:lnTo>
                  <a:lnTo>
                    <a:pt x="38821" y="621813"/>
                  </a:lnTo>
                  <a:lnTo>
                    <a:pt x="52332" y="581350"/>
                  </a:lnTo>
                  <a:lnTo>
                    <a:pt x="67688" y="541929"/>
                  </a:lnTo>
                  <a:lnTo>
                    <a:pt x="84828" y="503585"/>
                  </a:lnTo>
                  <a:lnTo>
                    <a:pt x="103689" y="466355"/>
                  </a:lnTo>
                  <a:lnTo>
                    <a:pt x="124209" y="430274"/>
                  </a:lnTo>
                  <a:lnTo>
                    <a:pt x="146326" y="395379"/>
                  </a:lnTo>
                  <a:lnTo>
                    <a:pt x="169978" y="361705"/>
                  </a:lnTo>
                  <a:lnTo>
                    <a:pt x="195102" y="329288"/>
                  </a:lnTo>
                  <a:lnTo>
                    <a:pt x="221636" y="298164"/>
                  </a:lnTo>
                  <a:lnTo>
                    <a:pt x="249518" y="268369"/>
                  </a:lnTo>
                  <a:lnTo>
                    <a:pt x="278686" y="239939"/>
                  </a:lnTo>
                  <a:lnTo>
                    <a:pt x="309077" y="212910"/>
                  </a:lnTo>
                  <a:lnTo>
                    <a:pt x="340630" y="187318"/>
                  </a:lnTo>
                  <a:lnTo>
                    <a:pt x="373282" y="163198"/>
                  </a:lnTo>
                  <a:lnTo>
                    <a:pt x="406971" y="140587"/>
                  </a:lnTo>
                  <a:lnTo>
                    <a:pt x="441634" y="119520"/>
                  </a:lnTo>
                  <a:lnTo>
                    <a:pt x="477210" y="100034"/>
                  </a:lnTo>
                  <a:lnTo>
                    <a:pt x="513636" y="82164"/>
                  </a:lnTo>
                  <a:lnTo>
                    <a:pt x="550850" y="65947"/>
                  </a:lnTo>
                  <a:lnTo>
                    <a:pt x="588790" y="51418"/>
                  </a:lnTo>
                  <a:lnTo>
                    <a:pt x="627394" y="38613"/>
                  </a:lnTo>
                  <a:lnTo>
                    <a:pt x="666599" y="27567"/>
                  </a:lnTo>
                  <a:lnTo>
                    <a:pt x="706343" y="18318"/>
                  </a:lnTo>
                  <a:lnTo>
                    <a:pt x="746565" y="10901"/>
                  </a:lnTo>
                  <a:lnTo>
                    <a:pt x="787201" y="5351"/>
                  </a:lnTo>
                  <a:lnTo>
                    <a:pt x="828189" y="1706"/>
                  </a:lnTo>
                  <a:lnTo>
                    <a:pt x="869468" y="0"/>
                  </a:lnTo>
                  <a:lnTo>
                    <a:pt x="910975" y="269"/>
                  </a:lnTo>
                  <a:lnTo>
                    <a:pt x="952648" y="2550"/>
                  </a:lnTo>
                  <a:lnTo>
                    <a:pt x="994424" y="6878"/>
                  </a:lnTo>
                  <a:lnTo>
                    <a:pt x="1036242" y="13289"/>
                  </a:lnTo>
                  <a:lnTo>
                    <a:pt x="1078040" y="21820"/>
                  </a:lnTo>
                  <a:lnTo>
                    <a:pt x="1119754" y="32506"/>
                  </a:lnTo>
                  <a:lnTo>
                    <a:pt x="1161323" y="45383"/>
                  </a:lnTo>
                  <a:lnTo>
                    <a:pt x="1202685" y="60487"/>
                  </a:lnTo>
                  <a:lnTo>
                    <a:pt x="1243778" y="77854"/>
                  </a:lnTo>
                  <a:lnTo>
                    <a:pt x="1284538" y="97520"/>
                  </a:lnTo>
                  <a:lnTo>
                    <a:pt x="1324905" y="119520"/>
                  </a:lnTo>
                  <a:lnTo>
                    <a:pt x="4183815" y="1770108"/>
                  </a:lnTo>
                  <a:lnTo>
                    <a:pt x="4223051" y="1794066"/>
                  </a:lnTo>
                  <a:lnTo>
                    <a:pt x="4260462" y="1819533"/>
                  </a:lnTo>
                  <a:lnTo>
                    <a:pt x="4296048" y="1846437"/>
                  </a:lnTo>
                  <a:lnTo>
                    <a:pt x="4329809" y="1874706"/>
                  </a:lnTo>
                  <a:lnTo>
                    <a:pt x="4361746" y="1904268"/>
                  </a:lnTo>
                  <a:lnTo>
                    <a:pt x="4391857" y="1935051"/>
                  </a:lnTo>
                  <a:lnTo>
                    <a:pt x="4420144" y="1966983"/>
                  </a:lnTo>
                  <a:lnTo>
                    <a:pt x="4446605" y="1999993"/>
                  </a:lnTo>
                  <a:lnTo>
                    <a:pt x="4471242" y="2034008"/>
                  </a:lnTo>
                  <a:lnTo>
                    <a:pt x="4494053" y="2068958"/>
                  </a:lnTo>
                  <a:lnTo>
                    <a:pt x="4515040" y="2104769"/>
                  </a:lnTo>
                  <a:lnTo>
                    <a:pt x="4534202" y="2141371"/>
                  </a:lnTo>
                  <a:lnTo>
                    <a:pt x="4551539" y="2178691"/>
                  </a:lnTo>
                  <a:lnTo>
                    <a:pt x="4567051" y="2216658"/>
                  </a:lnTo>
                  <a:lnTo>
                    <a:pt x="4580738" y="2255199"/>
                  </a:lnTo>
                  <a:lnTo>
                    <a:pt x="4592600" y="2294243"/>
                  </a:lnTo>
                  <a:lnTo>
                    <a:pt x="4602637" y="2333718"/>
                  </a:lnTo>
                  <a:lnTo>
                    <a:pt x="4610849" y="2373552"/>
                  </a:lnTo>
                  <a:lnTo>
                    <a:pt x="4617236" y="2413674"/>
                  </a:lnTo>
                  <a:lnTo>
                    <a:pt x="4621799" y="2454011"/>
                  </a:lnTo>
                  <a:lnTo>
                    <a:pt x="4624536" y="2494492"/>
                  </a:lnTo>
                  <a:lnTo>
                    <a:pt x="4625448" y="2535045"/>
                  </a:lnTo>
                  <a:lnTo>
                    <a:pt x="4624536" y="2575597"/>
                  </a:lnTo>
                  <a:lnTo>
                    <a:pt x="4621799" y="2616078"/>
                  </a:lnTo>
                  <a:lnTo>
                    <a:pt x="4617236" y="2656415"/>
                  </a:lnTo>
                  <a:lnTo>
                    <a:pt x="4610849" y="2696537"/>
                  </a:lnTo>
                  <a:lnTo>
                    <a:pt x="4602637" y="2736371"/>
                  </a:lnTo>
                  <a:lnTo>
                    <a:pt x="4592600" y="2775847"/>
                  </a:lnTo>
                  <a:lnTo>
                    <a:pt x="4580738" y="2814891"/>
                  </a:lnTo>
                  <a:lnTo>
                    <a:pt x="4567051" y="2853432"/>
                  </a:lnTo>
                  <a:lnTo>
                    <a:pt x="4551539" y="2891398"/>
                  </a:lnTo>
                  <a:lnTo>
                    <a:pt x="4534202" y="2928719"/>
                  </a:lnTo>
                  <a:lnTo>
                    <a:pt x="4515040" y="2965320"/>
                  </a:lnTo>
                  <a:lnTo>
                    <a:pt x="4494053" y="3001132"/>
                  </a:lnTo>
                  <a:lnTo>
                    <a:pt x="4471242" y="3036081"/>
                  </a:lnTo>
                  <a:lnTo>
                    <a:pt x="4446605" y="3070097"/>
                  </a:lnTo>
                  <a:lnTo>
                    <a:pt x="4420144" y="3103107"/>
                  </a:lnTo>
                  <a:lnTo>
                    <a:pt x="4391857" y="3135039"/>
                  </a:lnTo>
                  <a:lnTo>
                    <a:pt x="4361746" y="3165822"/>
                  </a:lnTo>
                  <a:lnTo>
                    <a:pt x="4329809" y="3195384"/>
                  </a:lnTo>
                  <a:lnTo>
                    <a:pt x="4296048" y="3223652"/>
                  </a:lnTo>
                  <a:lnTo>
                    <a:pt x="4260462" y="3250556"/>
                  </a:lnTo>
                  <a:lnTo>
                    <a:pt x="4223051" y="3276023"/>
                  </a:lnTo>
                  <a:lnTo>
                    <a:pt x="4183815" y="3299982"/>
                  </a:lnTo>
                  <a:lnTo>
                    <a:pt x="1324905" y="4950573"/>
                  </a:lnTo>
                  <a:lnTo>
                    <a:pt x="1284538" y="4972573"/>
                  </a:lnTo>
                  <a:lnTo>
                    <a:pt x="1243778" y="4992238"/>
                  </a:lnTo>
                  <a:lnTo>
                    <a:pt x="1202685" y="5009605"/>
                  </a:lnTo>
                  <a:lnTo>
                    <a:pt x="1161323" y="5024709"/>
                  </a:lnTo>
                  <a:lnTo>
                    <a:pt x="1119754" y="5037586"/>
                  </a:lnTo>
                  <a:lnTo>
                    <a:pt x="1078040" y="5048272"/>
                  </a:lnTo>
                  <a:lnTo>
                    <a:pt x="1036242" y="5056802"/>
                  </a:lnTo>
                  <a:lnTo>
                    <a:pt x="994424" y="5063214"/>
                  </a:lnTo>
                  <a:lnTo>
                    <a:pt x="952648" y="5067542"/>
                  </a:lnTo>
                  <a:lnTo>
                    <a:pt x="910975" y="5069823"/>
                  </a:lnTo>
                  <a:lnTo>
                    <a:pt x="869468" y="5070092"/>
                  </a:lnTo>
                  <a:lnTo>
                    <a:pt x="828189" y="5068386"/>
                  </a:lnTo>
                  <a:lnTo>
                    <a:pt x="787201" y="5064740"/>
                  </a:lnTo>
                  <a:lnTo>
                    <a:pt x="746565" y="5059191"/>
                  </a:lnTo>
                  <a:lnTo>
                    <a:pt x="706343" y="5051773"/>
                  </a:lnTo>
                  <a:lnTo>
                    <a:pt x="666599" y="5042524"/>
                  </a:lnTo>
                  <a:lnTo>
                    <a:pt x="627394" y="5031479"/>
                  </a:lnTo>
                  <a:lnTo>
                    <a:pt x="588790" y="5018674"/>
                  </a:lnTo>
                  <a:lnTo>
                    <a:pt x="550850" y="5004145"/>
                  </a:lnTo>
                  <a:lnTo>
                    <a:pt x="513636" y="4987927"/>
                  </a:lnTo>
                  <a:lnTo>
                    <a:pt x="477210" y="4970057"/>
                  </a:lnTo>
                  <a:lnTo>
                    <a:pt x="441634" y="4950571"/>
                  </a:lnTo>
                  <a:lnTo>
                    <a:pt x="406971" y="4929505"/>
                  </a:lnTo>
                  <a:lnTo>
                    <a:pt x="373282" y="4906894"/>
                  </a:lnTo>
                  <a:lnTo>
                    <a:pt x="340630" y="4882774"/>
                  </a:lnTo>
                  <a:lnTo>
                    <a:pt x="309077" y="4857182"/>
                  </a:lnTo>
                  <a:lnTo>
                    <a:pt x="278686" y="4830152"/>
                  </a:lnTo>
                  <a:lnTo>
                    <a:pt x="249518" y="4801722"/>
                  </a:lnTo>
                  <a:lnTo>
                    <a:pt x="221636" y="4771928"/>
                  </a:lnTo>
                  <a:lnTo>
                    <a:pt x="195102" y="4740804"/>
                  </a:lnTo>
                  <a:lnTo>
                    <a:pt x="169978" y="4708387"/>
                  </a:lnTo>
                  <a:lnTo>
                    <a:pt x="146326" y="4674712"/>
                  </a:lnTo>
                  <a:lnTo>
                    <a:pt x="124209" y="4639817"/>
                  </a:lnTo>
                  <a:lnTo>
                    <a:pt x="103689" y="4603736"/>
                  </a:lnTo>
                  <a:lnTo>
                    <a:pt x="84828" y="4566506"/>
                  </a:lnTo>
                  <a:lnTo>
                    <a:pt x="67688" y="4528162"/>
                  </a:lnTo>
                  <a:lnTo>
                    <a:pt x="52332" y="4488741"/>
                  </a:lnTo>
                  <a:lnTo>
                    <a:pt x="38821" y="4448278"/>
                  </a:lnTo>
                  <a:lnTo>
                    <a:pt x="27218" y="4406809"/>
                  </a:lnTo>
                  <a:lnTo>
                    <a:pt x="17585" y="4364370"/>
                  </a:lnTo>
                  <a:lnTo>
                    <a:pt x="9985" y="4320998"/>
                  </a:lnTo>
                  <a:lnTo>
                    <a:pt x="4479" y="4276727"/>
                  </a:lnTo>
                  <a:lnTo>
                    <a:pt x="1130" y="4231594"/>
                  </a:lnTo>
                  <a:lnTo>
                    <a:pt x="0" y="4185636"/>
                  </a:lnTo>
                  <a:close/>
                </a:path>
              </a:pathLst>
            </a:custGeom>
            <a:solidFill>
              <a:srgbClr val="E2913F">
                <a:alpha val="41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6853916" y="2793722"/>
            <a:ext cx="4778375" cy="5222875"/>
            <a:chOff x="6853916" y="2793722"/>
            <a:chExt cx="4778375" cy="5222875"/>
          </a:xfrm>
        </p:grpSpPr>
        <p:sp>
          <p:nvSpPr>
            <p:cNvPr id="27" name="object 27"/>
            <p:cNvSpPr/>
            <p:nvPr/>
          </p:nvSpPr>
          <p:spPr>
            <a:xfrm>
              <a:off x="6853916" y="2793722"/>
              <a:ext cx="4625975" cy="5070475"/>
            </a:xfrm>
            <a:custGeom>
              <a:avLst/>
              <a:gdLst/>
              <a:ahLst/>
              <a:cxnLst/>
              <a:rect l="l" t="t" r="r" b="b"/>
              <a:pathLst>
                <a:path w="4625975" h="5070475">
                  <a:moveTo>
                    <a:pt x="0" y="4185636"/>
                  </a:moveTo>
                  <a:lnTo>
                    <a:pt x="0" y="884453"/>
                  </a:lnTo>
                  <a:lnTo>
                    <a:pt x="1130" y="838494"/>
                  </a:lnTo>
                  <a:lnTo>
                    <a:pt x="4479" y="793362"/>
                  </a:lnTo>
                  <a:lnTo>
                    <a:pt x="9985" y="749092"/>
                  </a:lnTo>
                  <a:lnTo>
                    <a:pt x="17585" y="705720"/>
                  </a:lnTo>
                  <a:lnTo>
                    <a:pt x="27218" y="663281"/>
                  </a:lnTo>
                  <a:lnTo>
                    <a:pt x="38821" y="621813"/>
                  </a:lnTo>
                  <a:lnTo>
                    <a:pt x="52332" y="581350"/>
                  </a:lnTo>
                  <a:lnTo>
                    <a:pt x="67688" y="541929"/>
                  </a:lnTo>
                  <a:lnTo>
                    <a:pt x="84828" y="503585"/>
                  </a:lnTo>
                  <a:lnTo>
                    <a:pt x="103689" y="466355"/>
                  </a:lnTo>
                  <a:lnTo>
                    <a:pt x="124209" y="430274"/>
                  </a:lnTo>
                  <a:lnTo>
                    <a:pt x="146326" y="395379"/>
                  </a:lnTo>
                  <a:lnTo>
                    <a:pt x="169978" y="361705"/>
                  </a:lnTo>
                  <a:lnTo>
                    <a:pt x="195102" y="329288"/>
                  </a:lnTo>
                  <a:lnTo>
                    <a:pt x="221636" y="298164"/>
                  </a:lnTo>
                  <a:lnTo>
                    <a:pt x="249518" y="268369"/>
                  </a:lnTo>
                  <a:lnTo>
                    <a:pt x="278686" y="239939"/>
                  </a:lnTo>
                  <a:lnTo>
                    <a:pt x="309077" y="212910"/>
                  </a:lnTo>
                  <a:lnTo>
                    <a:pt x="340630" y="187318"/>
                  </a:lnTo>
                  <a:lnTo>
                    <a:pt x="373282" y="163198"/>
                  </a:lnTo>
                  <a:lnTo>
                    <a:pt x="406971" y="140587"/>
                  </a:lnTo>
                  <a:lnTo>
                    <a:pt x="441634" y="119520"/>
                  </a:lnTo>
                  <a:lnTo>
                    <a:pt x="477210" y="100034"/>
                  </a:lnTo>
                  <a:lnTo>
                    <a:pt x="513636" y="82164"/>
                  </a:lnTo>
                  <a:lnTo>
                    <a:pt x="550850" y="65947"/>
                  </a:lnTo>
                  <a:lnTo>
                    <a:pt x="588790" y="51418"/>
                  </a:lnTo>
                  <a:lnTo>
                    <a:pt x="627394" y="38613"/>
                  </a:lnTo>
                  <a:lnTo>
                    <a:pt x="666599" y="27567"/>
                  </a:lnTo>
                  <a:lnTo>
                    <a:pt x="706343" y="18318"/>
                  </a:lnTo>
                  <a:lnTo>
                    <a:pt x="746565" y="10901"/>
                  </a:lnTo>
                  <a:lnTo>
                    <a:pt x="787201" y="5351"/>
                  </a:lnTo>
                  <a:lnTo>
                    <a:pt x="828189" y="1706"/>
                  </a:lnTo>
                  <a:lnTo>
                    <a:pt x="869468" y="0"/>
                  </a:lnTo>
                  <a:lnTo>
                    <a:pt x="910975" y="269"/>
                  </a:lnTo>
                  <a:lnTo>
                    <a:pt x="952648" y="2550"/>
                  </a:lnTo>
                  <a:lnTo>
                    <a:pt x="994424" y="6878"/>
                  </a:lnTo>
                  <a:lnTo>
                    <a:pt x="1036242" y="13289"/>
                  </a:lnTo>
                  <a:lnTo>
                    <a:pt x="1078040" y="21820"/>
                  </a:lnTo>
                  <a:lnTo>
                    <a:pt x="1119754" y="32506"/>
                  </a:lnTo>
                  <a:lnTo>
                    <a:pt x="1161323" y="45383"/>
                  </a:lnTo>
                  <a:lnTo>
                    <a:pt x="1202685" y="60487"/>
                  </a:lnTo>
                  <a:lnTo>
                    <a:pt x="1243778" y="77854"/>
                  </a:lnTo>
                  <a:lnTo>
                    <a:pt x="1284538" y="97520"/>
                  </a:lnTo>
                  <a:lnTo>
                    <a:pt x="1324905" y="119520"/>
                  </a:lnTo>
                  <a:lnTo>
                    <a:pt x="4183815" y="1770108"/>
                  </a:lnTo>
                  <a:lnTo>
                    <a:pt x="4223051" y="1794066"/>
                  </a:lnTo>
                  <a:lnTo>
                    <a:pt x="4260462" y="1819533"/>
                  </a:lnTo>
                  <a:lnTo>
                    <a:pt x="4296048" y="1846437"/>
                  </a:lnTo>
                  <a:lnTo>
                    <a:pt x="4329809" y="1874706"/>
                  </a:lnTo>
                  <a:lnTo>
                    <a:pt x="4361746" y="1904268"/>
                  </a:lnTo>
                  <a:lnTo>
                    <a:pt x="4391857" y="1935051"/>
                  </a:lnTo>
                  <a:lnTo>
                    <a:pt x="4420144" y="1966983"/>
                  </a:lnTo>
                  <a:lnTo>
                    <a:pt x="4446605" y="1999993"/>
                  </a:lnTo>
                  <a:lnTo>
                    <a:pt x="4471242" y="2034008"/>
                  </a:lnTo>
                  <a:lnTo>
                    <a:pt x="4494053" y="2068958"/>
                  </a:lnTo>
                  <a:lnTo>
                    <a:pt x="4515040" y="2104769"/>
                  </a:lnTo>
                  <a:lnTo>
                    <a:pt x="4534202" y="2141371"/>
                  </a:lnTo>
                  <a:lnTo>
                    <a:pt x="4551539" y="2178691"/>
                  </a:lnTo>
                  <a:lnTo>
                    <a:pt x="4567051" y="2216658"/>
                  </a:lnTo>
                  <a:lnTo>
                    <a:pt x="4580738" y="2255199"/>
                  </a:lnTo>
                  <a:lnTo>
                    <a:pt x="4592600" y="2294243"/>
                  </a:lnTo>
                  <a:lnTo>
                    <a:pt x="4602637" y="2333718"/>
                  </a:lnTo>
                  <a:lnTo>
                    <a:pt x="4610849" y="2373552"/>
                  </a:lnTo>
                  <a:lnTo>
                    <a:pt x="4617236" y="2413674"/>
                  </a:lnTo>
                  <a:lnTo>
                    <a:pt x="4621799" y="2454011"/>
                  </a:lnTo>
                  <a:lnTo>
                    <a:pt x="4624536" y="2494492"/>
                  </a:lnTo>
                  <a:lnTo>
                    <a:pt x="4625448" y="2535045"/>
                  </a:lnTo>
                  <a:lnTo>
                    <a:pt x="4624536" y="2575597"/>
                  </a:lnTo>
                  <a:lnTo>
                    <a:pt x="4621799" y="2616078"/>
                  </a:lnTo>
                  <a:lnTo>
                    <a:pt x="4617236" y="2656415"/>
                  </a:lnTo>
                  <a:lnTo>
                    <a:pt x="4610849" y="2696537"/>
                  </a:lnTo>
                  <a:lnTo>
                    <a:pt x="4602637" y="2736371"/>
                  </a:lnTo>
                  <a:lnTo>
                    <a:pt x="4592600" y="2775847"/>
                  </a:lnTo>
                  <a:lnTo>
                    <a:pt x="4580738" y="2814891"/>
                  </a:lnTo>
                  <a:lnTo>
                    <a:pt x="4567051" y="2853432"/>
                  </a:lnTo>
                  <a:lnTo>
                    <a:pt x="4551539" y="2891398"/>
                  </a:lnTo>
                  <a:lnTo>
                    <a:pt x="4534202" y="2928719"/>
                  </a:lnTo>
                  <a:lnTo>
                    <a:pt x="4515040" y="2965320"/>
                  </a:lnTo>
                  <a:lnTo>
                    <a:pt x="4494053" y="3001132"/>
                  </a:lnTo>
                  <a:lnTo>
                    <a:pt x="4471242" y="3036081"/>
                  </a:lnTo>
                  <a:lnTo>
                    <a:pt x="4446605" y="3070097"/>
                  </a:lnTo>
                  <a:lnTo>
                    <a:pt x="4420144" y="3103107"/>
                  </a:lnTo>
                  <a:lnTo>
                    <a:pt x="4391857" y="3135039"/>
                  </a:lnTo>
                  <a:lnTo>
                    <a:pt x="4361746" y="3165822"/>
                  </a:lnTo>
                  <a:lnTo>
                    <a:pt x="4329809" y="3195384"/>
                  </a:lnTo>
                  <a:lnTo>
                    <a:pt x="4296048" y="3223652"/>
                  </a:lnTo>
                  <a:lnTo>
                    <a:pt x="4260462" y="3250556"/>
                  </a:lnTo>
                  <a:lnTo>
                    <a:pt x="4223051" y="3276023"/>
                  </a:lnTo>
                  <a:lnTo>
                    <a:pt x="4183815" y="3299982"/>
                  </a:lnTo>
                  <a:lnTo>
                    <a:pt x="1324905" y="4950573"/>
                  </a:lnTo>
                  <a:lnTo>
                    <a:pt x="1284538" y="4972573"/>
                  </a:lnTo>
                  <a:lnTo>
                    <a:pt x="1243778" y="4992238"/>
                  </a:lnTo>
                  <a:lnTo>
                    <a:pt x="1202685" y="5009605"/>
                  </a:lnTo>
                  <a:lnTo>
                    <a:pt x="1161323" y="5024709"/>
                  </a:lnTo>
                  <a:lnTo>
                    <a:pt x="1119754" y="5037586"/>
                  </a:lnTo>
                  <a:lnTo>
                    <a:pt x="1078040" y="5048272"/>
                  </a:lnTo>
                  <a:lnTo>
                    <a:pt x="1036242" y="5056802"/>
                  </a:lnTo>
                  <a:lnTo>
                    <a:pt x="994424" y="5063214"/>
                  </a:lnTo>
                  <a:lnTo>
                    <a:pt x="952648" y="5067542"/>
                  </a:lnTo>
                  <a:lnTo>
                    <a:pt x="910975" y="5069823"/>
                  </a:lnTo>
                  <a:lnTo>
                    <a:pt x="869468" y="5070092"/>
                  </a:lnTo>
                  <a:lnTo>
                    <a:pt x="828189" y="5068386"/>
                  </a:lnTo>
                  <a:lnTo>
                    <a:pt x="787201" y="5064740"/>
                  </a:lnTo>
                  <a:lnTo>
                    <a:pt x="746565" y="5059191"/>
                  </a:lnTo>
                  <a:lnTo>
                    <a:pt x="706343" y="5051773"/>
                  </a:lnTo>
                  <a:lnTo>
                    <a:pt x="666599" y="5042524"/>
                  </a:lnTo>
                  <a:lnTo>
                    <a:pt x="627394" y="5031479"/>
                  </a:lnTo>
                  <a:lnTo>
                    <a:pt x="588790" y="5018674"/>
                  </a:lnTo>
                  <a:lnTo>
                    <a:pt x="550850" y="5004145"/>
                  </a:lnTo>
                  <a:lnTo>
                    <a:pt x="513636" y="4987927"/>
                  </a:lnTo>
                  <a:lnTo>
                    <a:pt x="477210" y="4970057"/>
                  </a:lnTo>
                  <a:lnTo>
                    <a:pt x="441634" y="4950571"/>
                  </a:lnTo>
                  <a:lnTo>
                    <a:pt x="406971" y="4929505"/>
                  </a:lnTo>
                  <a:lnTo>
                    <a:pt x="373282" y="4906894"/>
                  </a:lnTo>
                  <a:lnTo>
                    <a:pt x="340630" y="4882774"/>
                  </a:lnTo>
                  <a:lnTo>
                    <a:pt x="309077" y="4857182"/>
                  </a:lnTo>
                  <a:lnTo>
                    <a:pt x="278686" y="4830152"/>
                  </a:lnTo>
                  <a:lnTo>
                    <a:pt x="249518" y="4801722"/>
                  </a:lnTo>
                  <a:lnTo>
                    <a:pt x="221636" y="4771928"/>
                  </a:lnTo>
                  <a:lnTo>
                    <a:pt x="195102" y="4740804"/>
                  </a:lnTo>
                  <a:lnTo>
                    <a:pt x="169978" y="4708387"/>
                  </a:lnTo>
                  <a:lnTo>
                    <a:pt x="146326" y="4674712"/>
                  </a:lnTo>
                  <a:lnTo>
                    <a:pt x="124209" y="4639817"/>
                  </a:lnTo>
                  <a:lnTo>
                    <a:pt x="103689" y="4603736"/>
                  </a:lnTo>
                  <a:lnTo>
                    <a:pt x="84828" y="4566506"/>
                  </a:lnTo>
                  <a:lnTo>
                    <a:pt x="67688" y="4528162"/>
                  </a:lnTo>
                  <a:lnTo>
                    <a:pt x="52332" y="4488741"/>
                  </a:lnTo>
                  <a:lnTo>
                    <a:pt x="38821" y="4448278"/>
                  </a:lnTo>
                  <a:lnTo>
                    <a:pt x="27218" y="4406809"/>
                  </a:lnTo>
                  <a:lnTo>
                    <a:pt x="17585" y="4364370"/>
                  </a:lnTo>
                  <a:lnTo>
                    <a:pt x="9985" y="4320998"/>
                  </a:lnTo>
                  <a:lnTo>
                    <a:pt x="4479" y="4276727"/>
                  </a:lnTo>
                  <a:lnTo>
                    <a:pt x="1130" y="4231594"/>
                  </a:lnTo>
                  <a:lnTo>
                    <a:pt x="0" y="4185636"/>
                  </a:lnTo>
                  <a:close/>
                </a:path>
              </a:pathLst>
            </a:custGeom>
            <a:solidFill>
              <a:srgbClr val="A65C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006316" y="2946122"/>
              <a:ext cx="4625975" cy="5070475"/>
            </a:xfrm>
            <a:custGeom>
              <a:avLst/>
              <a:gdLst/>
              <a:ahLst/>
              <a:cxnLst/>
              <a:rect l="l" t="t" r="r" b="b"/>
              <a:pathLst>
                <a:path w="4625975" h="5070475">
                  <a:moveTo>
                    <a:pt x="0" y="4185636"/>
                  </a:moveTo>
                  <a:lnTo>
                    <a:pt x="0" y="884453"/>
                  </a:lnTo>
                  <a:lnTo>
                    <a:pt x="1130" y="838494"/>
                  </a:lnTo>
                  <a:lnTo>
                    <a:pt x="4479" y="793362"/>
                  </a:lnTo>
                  <a:lnTo>
                    <a:pt x="9985" y="749092"/>
                  </a:lnTo>
                  <a:lnTo>
                    <a:pt x="17585" y="705720"/>
                  </a:lnTo>
                  <a:lnTo>
                    <a:pt x="27218" y="663281"/>
                  </a:lnTo>
                  <a:lnTo>
                    <a:pt x="38821" y="621813"/>
                  </a:lnTo>
                  <a:lnTo>
                    <a:pt x="52332" y="581350"/>
                  </a:lnTo>
                  <a:lnTo>
                    <a:pt x="67688" y="541929"/>
                  </a:lnTo>
                  <a:lnTo>
                    <a:pt x="84828" y="503585"/>
                  </a:lnTo>
                  <a:lnTo>
                    <a:pt x="103689" y="466355"/>
                  </a:lnTo>
                  <a:lnTo>
                    <a:pt x="124209" y="430274"/>
                  </a:lnTo>
                  <a:lnTo>
                    <a:pt x="146326" y="395379"/>
                  </a:lnTo>
                  <a:lnTo>
                    <a:pt x="169978" y="361705"/>
                  </a:lnTo>
                  <a:lnTo>
                    <a:pt x="195102" y="329288"/>
                  </a:lnTo>
                  <a:lnTo>
                    <a:pt x="221636" y="298164"/>
                  </a:lnTo>
                  <a:lnTo>
                    <a:pt x="249518" y="268369"/>
                  </a:lnTo>
                  <a:lnTo>
                    <a:pt x="278686" y="239939"/>
                  </a:lnTo>
                  <a:lnTo>
                    <a:pt x="309077" y="212910"/>
                  </a:lnTo>
                  <a:lnTo>
                    <a:pt x="340630" y="187318"/>
                  </a:lnTo>
                  <a:lnTo>
                    <a:pt x="373282" y="163198"/>
                  </a:lnTo>
                  <a:lnTo>
                    <a:pt x="406971" y="140587"/>
                  </a:lnTo>
                  <a:lnTo>
                    <a:pt x="441634" y="119520"/>
                  </a:lnTo>
                  <a:lnTo>
                    <a:pt x="477210" y="100034"/>
                  </a:lnTo>
                  <a:lnTo>
                    <a:pt x="513636" y="82164"/>
                  </a:lnTo>
                  <a:lnTo>
                    <a:pt x="550850" y="65947"/>
                  </a:lnTo>
                  <a:lnTo>
                    <a:pt x="588790" y="51418"/>
                  </a:lnTo>
                  <a:lnTo>
                    <a:pt x="627394" y="38613"/>
                  </a:lnTo>
                  <a:lnTo>
                    <a:pt x="666599" y="27567"/>
                  </a:lnTo>
                  <a:lnTo>
                    <a:pt x="706343" y="18318"/>
                  </a:lnTo>
                  <a:lnTo>
                    <a:pt x="746565" y="10901"/>
                  </a:lnTo>
                  <a:lnTo>
                    <a:pt x="787201" y="5351"/>
                  </a:lnTo>
                  <a:lnTo>
                    <a:pt x="828189" y="1706"/>
                  </a:lnTo>
                  <a:lnTo>
                    <a:pt x="869468" y="0"/>
                  </a:lnTo>
                  <a:lnTo>
                    <a:pt x="910975" y="269"/>
                  </a:lnTo>
                  <a:lnTo>
                    <a:pt x="952648" y="2550"/>
                  </a:lnTo>
                  <a:lnTo>
                    <a:pt x="994424" y="6878"/>
                  </a:lnTo>
                  <a:lnTo>
                    <a:pt x="1036242" y="13289"/>
                  </a:lnTo>
                  <a:lnTo>
                    <a:pt x="1078040" y="21820"/>
                  </a:lnTo>
                  <a:lnTo>
                    <a:pt x="1119754" y="32506"/>
                  </a:lnTo>
                  <a:lnTo>
                    <a:pt x="1161323" y="45383"/>
                  </a:lnTo>
                  <a:lnTo>
                    <a:pt x="1202685" y="60487"/>
                  </a:lnTo>
                  <a:lnTo>
                    <a:pt x="1243778" y="77854"/>
                  </a:lnTo>
                  <a:lnTo>
                    <a:pt x="1284538" y="97520"/>
                  </a:lnTo>
                  <a:lnTo>
                    <a:pt x="1324905" y="119520"/>
                  </a:lnTo>
                  <a:lnTo>
                    <a:pt x="4183815" y="1770108"/>
                  </a:lnTo>
                  <a:lnTo>
                    <a:pt x="4223051" y="1794066"/>
                  </a:lnTo>
                  <a:lnTo>
                    <a:pt x="4260462" y="1819533"/>
                  </a:lnTo>
                  <a:lnTo>
                    <a:pt x="4296048" y="1846437"/>
                  </a:lnTo>
                  <a:lnTo>
                    <a:pt x="4329809" y="1874706"/>
                  </a:lnTo>
                  <a:lnTo>
                    <a:pt x="4361746" y="1904268"/>
                  </a:lnTo>
                  <a:lnTo>
                    <a:pt x="4391857" y="1935051"/>
                  </a:lnTo>
                  <a:lnTo>
                    <a:pt x="4420144" y="1966983"/>
                  </a:lnTo>
                  <a:lnTo>
                    <a:pt x="4446605" y="1999993"/>
                  </a:lnTo>
                  <a:lnTo>
                    <a:pt x="4471242" y="2034008"/>
                  </a:lnTo>
                  <a:lnTo>
                    <a:pt x="4494053" y="2068958"/>
                  </a:lnTo>
                  <a:lnTo>
                    <a:pt x="4515040" y="2104769"/>
                  </a:lnTo>
                  <a:lnTo>
                    <a:pt x="4534202" y="2141371"/>
                  </a:lnTo>
                  <a:lnTo>
                    <a:pt x="4551539" y="2178691"/>
                  </a:lnTo>
                  <a:lnTo>
                    <a:pt x="4567051" y="2216658"/>
                  </a:lnTo>
                  <a:lnTo>
                    <a:pt x="4580738" y="2255199"/>
                  </a:lnTo>
                  <a:lnTo>
                    <a:pt x="4592600" y="2294243"/>
                  </a:lnTo>
                  <a:lnTo>
                    <a:pt x="4602637" y="2333718"/>
                  </a:lnTo>
                  <a:lnTo>
                    <a:pt x="4610849" y="2373552"/>
                  </a:lnTo>
                  <a:lnTo>
                    <a:pt x="4617236" y="2413674"/>
                  </a:lnTo>
                  <a:lnTo>
                    <a:pt x="4621799" y="2454011"/>
                  </a:lnTo>
                  <a:lnTo>
                    <a:pt x="4624536" y="2494492"/>
                  </a:lnTo>
                  <a:lnTo>
                    <a:pt x="4625448" y="2535045"/>
                  </a:lnTo>
                  <a:lnTo>
                    <a:pt x="4624536" y="2575597"/>
                  </a:lnTo>
                  <a:lnTo>
                    <a:pt x="4621799" y="2616078"/>
                  </a:lnTo>
                  <a:lnTo>
                    <a:pt x="4617236" y="2656415"/>
                  </a:lnTo>
                  <a:lnTo>
                    <a:pt x="4610849" y="2696537"/>
                  </a:lnTo>
                  <a:lnTo>
                    <a:pt x="4602637" y="2736371"/>
                  </a:lnTo>
                  <a:lnTo>
                    <a:pt x="4592600" y="2775847"/>
                  </a:lnTo>
                  <a:lnTo>
                    <a:pt x="4580738" y="2814891"/>
                  </a:lnTo>
                  <a:lnTo>
                    <a:pt x="4567051" y="2853432"/>
                  </a:lnTo>
                  <a:lnTo>
                    <a:pt x="4551539" y="2891398"/>
                  </a:lnTo>
                  <a:lnTo>
                    <a:pt x="4534202" y="2928719"/>
                  </a:lnTo>
                  <a:lnTo>
                    <a:pt x="4515040" y="2965320"/>
                  </a:lnTo>
                  <a:lnTo>
                    <a:pt x="4494053" y="3001132"/>
                  </a:lnTo>
                  <a:lnTo>
                    <a:pt x="4471242" y="3036081"/>
                  </a:lnTo>
                  <a:lnTo>
                    <a:pt x="4446605" y="3070097"/>
                  </a:lnTo>
                  <a:lnTo>
                    <a:pt x="4420144" y="3103107"/>
                  </a:lnTo>
                  <a:lnTo>
                    <a:pt x="4391857" y="3135039"/>
                  </a:lnTo>
                  <a:lnTo>
                    <a:pt x="4361746" y="3165822"/>
                  </a:lnTo>
                  <a:lnTo>
                    <a:pt x="4329809" y="3195384"/>
                  </a:lnTo>
                  <a:lnTo>
                    <a:pt x="4296048" y="3223652"/>
                  </a:lnTo>
                  <a:lnTo>
                    <a:pt x="4260462" y="3250556"/>
                  </a:lnTo>
                  <a:lnTo>
                    <a:pt x="4223051" y="3276023"/>
                  </a:lnTo>
                  <a:lnTo>
                    <a:pt x="4183815" y="3299982"/>
                  </a:lnTo>
                  <a:lnTo>
                    <a:pt x="1324905" y="4950573"/>
                  </a:lnTo>
                  <a:lnTo>
                    <a:pt x="1284538" y="4972573"/>
                  </a:lnTo>
                  <a:lnTo>
                    <a:pt x="1243778" y="4992238"/>
                  </a:lnTo>
                  <a:lnTo>
                    <a:pt x="1202685" y="5009605"/>
                  </a:lnTo>
                  <a:lnTo>
                    <a:pt x="1161323" y="5024709"/>
                  </a:lnTo>
                  <a:lnTo>
                    <a:pt x="1119754" y="5037586"/>
                  </a:lnTo>
                  <a:lnTo>
                    <a:pt x="1078040" y="5048272"/>
                  </a:lnTo>
                  <a:lnTo>
                    <a:pt x="1036242" y="5056802"/>
                  </a:lnTo>
                  <a:lnTo>
                    <a:pt x="994424" y="5063214"/>
                  </a:lnTo>
                  <a:lnTo>
                    <a:pt x="952648" y="5067542"/>
                  </a:lnTo>
                  <a:lnTo>
                    <a:pt x="910975" y="5069823"/>
                  </a:lnTo>
                  <a:lnTo>
                    <a:pt x="869468" y="5070092"/>
                  </a:lnTo>
                  <a:lnTo>
                    <a:pt x="828189" y="5068386"/>
                  </a:lnTo>
                  <a:lnTo>
                    <a:pt x="787201" y="5064740"/>
                  </a:lnTo>
                  <a:lnTo>
                    <a:pt x="746565" y="5059191"/>
                  </a:lnTo>
                  <a:lnTo>
                    <a:pt x="706343" y="5051773"/>
                  </a:lnTo>
                  <a:lnTo>
                    <a:pt x="666599" y="5042524"/>
                  </a:lnTo>
                  <a:lnTo>
                    <a:pt x="627394" y="5031479"/>
                  </a:lnTo>
                  <a:lnTo>
                    <a:pt x="588790" y="5018674"/>
                  </a:lnTo>
                  <a:lnTo>
                    <a:pt x="550850" y="5004145"/>
                  </a:lnTo>
                  <a:lnTo>
                    <a:pt x="513636" y="4987927"/>
                  </a:lnTo>
                  <a:lnTo>
                    <a:pt x="477210" y="4970057"/>
                  </a:lnTo>
                  <a:lnTo>
                    <a:pt x="441634" y="4950571"/>
                  </a:lnTo>
                  <a:lnTo>
                    <a:pt x="406971" y="4929505"/>
                  </a:lnTo>
                  <a:lnTo>
                    <a:pt x="373282" y="4906894"/>
                  </a:lnTo>
                  <a:lnTo>
                    <a:pt x="340630" y="4882774"/>
                  </a:lnTo>
                  <a:lnTo>
                    <a:pt x="309077" y="4857182"/>
                  </a:lnTo>
                  <a:lnTo>
                    <a:pt x="278686" y="4830152"/>
                  </a:lnTo>
                  <a:lnTo>
                    <a:pt x="249518" y="4801722"/>
                  </a:lnTo>
                  <a:lnTo>
                    <a:pt x="221636" y="4771928"/>
                  </a:lnTo>
                  <a:lnTo>
                    <a:pt x="195102" y="4740804"/>
                  </a:lnTo>
                  <a:lnTo>
                    <a:pt x="169978" y="4708387"/>
                  </a:lnTo>
                  <a:lnTo>
                    <a:pt x="146326" y="4674712"/>
                  </a:lnTo>
                  <a:lnTo>
                    <a:pt x="124209" y="4639817"/>
                  </a:lnTo>
                  <a:lnTo>
                    <a:pt x="103689" y="4603736"/>
                  </a:lnTo>
                  <a:lnTo>
                    <a:pt x="84828" y="4566506"/>
                  </a:lnTo>
                  <a:lnTo>
                    <a:pt x="67688" y="4528162"/>
                  </a:lnTo>
                  <a:lnTo>
                    <a:pt x="52332" y="4488741"/>
                  </a:lnTo>
                  <a:lnTo>
                    <a:pt x="38821" y="4448278"/>
                  </a:lnTo>
                  <a:lnTo>
                    <a:pt x="27218" y="4406809"/>
                  </a:lnTo>
                  <a:lnTo>
                    <a:pt x="17585" y="4364370"/>
                  </a:lnTo>
                  <a:lnTo>
                    <a:pt x="9985" y="4320998"/>
                  </a:lnTo>
                  <a:lnTo>
                    <a:pt x="4479" y="4276727"/>
                  </a:lnTo>
                  <a:lnTo>
                    <a:pt x="1130" y="4231594"/>
                  </a:lnTo>
                  <a:lnTo>
                    <a:pt x="0" y="4185636"/>
                  </a:lnTo>
                  <a:close/>
                </a:path>
              </a:pathLst>
            </a:custGeom>
            <a:solidFill>
              <a:srgbClr val="A65C01">
                <a:alpha val="58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2914437" y="2793722"/>
            <a:ext cx="4778375" cy="5222875"/>
            <a:chOff x="12914437" y="2793722"/>
            <a:chExt cx="4778375" cy="5222875"/>
          </a:xfrm>
        </p:grpSpPr>
        <p:sp>
          <p:nvSpPr>
            <p:cNvPr id="30" name="object 30"/>
            <p:cNvSpPr/>
            <p:nvPr/>
          </p:nvSpPr>
          <p:spPr>
            <a:xfrm>
              <a:off x="12914437" y="2793722"/>
              <a:ext cx="4625975" cy="5070475"/>
            </a:xfrm>
            <a:custGeom>
              <a:avLst/>
              <a:gdLst/>
              <a:ahLst/>
              <a:cxnLst/>
              <a:rect l="l" t="t" r="r" b="b"/>
              <a:pathLst>
                <a:path w="4625975" h="5070475">
                  <a:moveTo>
                    <a:pt x="0" y="4185636"/>
                  </a:moveTo>
                  <a:lnTo>
                    <a:pt x="0" y="884453"/>
                  </a:lnTo>
                  <a:lnTo>
                    <a:pt x="1130" y="838494"/>
                  </a:lnTo>
                  <a:lnTo>
                    <a:pt x="4479" y="793362"/>
                  </a:lnTo>
                  <a:lnTo>
                    <a:pt x="9985" y="749092"/>
                  </a:lnTo>
                  <a:lnTo>
                    <a:pt x="17585" y="705720"/>
                  </a:lnTo>
                  <a:lnTo>
                    <a:pt x="27218" y="663281"/>
                  </a:lnTo>
                  <a:lnTo>
                    <a:pt x="38821" y="621813"/>
                  </a:lnTo>
                  <a:lnTo>
                    <a:pt x="52332" y="581350"/>
                  </a:lnTo>
                  <a:lnTo>
                    <a:pt x="67688" y="541929"/>
                  </a:lnTo>
                  <a:lnTo>
                    <a:pt x="84828" y="503585"/>
                  </a:lnTo>
                  <a:lnTo>
                    <a:pt x="103689" y="466355"/>
                  </a:lnTo>
                  <a:lnTo>
                    <a:pt x="124209" y="430274"/>
                  </a:lnTo>
                  <a:lnTo>
                    <a:pt x="146326" y="395379"/>
                  </a:lnTo>
                  <a:lnTo>
                    <a:pt x="169978" y="361705"/>
                  </a:lnTo>
                  <a:lnTo>
                    <a:pt x="195102" y="329288"/>
                  </a:lnTo>
                  <a:lnTo>
                    <a:pt x="221636" y="298164"/>
                  </a:lnTo>
                  <a:lnTo>
                    <a:pt x="249518" y="268369"/>
                  </a:lnTo>
                  <a:lnTo>
                    <a:pt x="278686" y="239939"/>
                  </a:lnTo>
                  <a:lnTo>
                    <a:pt x="309077" y="212910"/>
                  </a:lnTo>
                  <a:lnTo>
                    <a:pt x="340630" y="187318"/>
                  </a:lnTo>
                  <a:lnTo>
                    <a:pt x="373282" y="163198"/>
                  </a:lnTo>
                  <a:lnTo>
                    <a:pt x="406971" y="140587"/>
                  </a:lnTo>
                  <a:lnTo>
                    <a:pt x="441634" y="119520"/>
                  </a:lnTo>
                  <a:lnTo>
                    <a:pt x="477210" y="100034"/>
                  </a:lnTo>
                  <a:lnTo>
                    <a:pt x="513636" y="82164"/>
                  </a:lnTo>
                  <a:lnTo>
                    <a:pt x="550850" y="65947"/>
                  </a:lnTo>
                  <a:lnTo>
                    <a:pt x="588790" y="51418"/>
                  </a:lnTo>
                  <a:lnTo>
                    <a:pt x="627394" y="38613"/>
                  </a:lnTo>
                  <a:lnTo>
                    <a:pt x="666599" y="27567"/>
                  </a:lnTo>
                  <a:lnTo>
                    <a:pt x="706343" y="18318"/>
                  </a:lnTo>
                  <a:lnTo>
                    <a:pt x="746565" y="10901"/>
                  </a:lnTo>
                  <a:lnTo>
                    <a:pt x="787201" y="5351"/>
                  </a:lnTo>
                  <a:lnTo>
                    <a:pt x="828189" y="1706"/>
                  </a:lnTo>
                  <a:lnTo>
                    <a:pt x="869468" y="0"/>
                  </a:lnTo>
                  <a:lnTo>
                    <a:pt x="910975" y="269"/>
                  </a:lnTo>
                  <a:lnTo>
                    <a:pt x="952648" y="2550"/>
                  </a:lnTo>
                  <a:lnTo>
                    <a:pt x="994424" y="6878"/>
                  </a:lnTo>
                  <a:lnTo>
                    <a:pt x="1036242" y="13289"/>
                  </a:lnTo>
                  <a:lnTo>
                    <a:pt x="1078040" y="21820"/>
                  </a:lnTo>
                  <a:lnTo>
                    <a:pt x="1119754" y="32506"/>
                  </a:lnTo>
                  <a:lnTo>
                    <a:pt x="1161323" y="45383"/>
                  </a:lnTo>
                  <a:lnTo>
                    <a:pt x="1202685" y="60487"/>
                  </a:lnTo>
                  <a:lnTo>
                    <a:pt x="1243778" y="77854"/>
                  </a:lnTo>
                  <a:lnTo>
                    <a:pt x="1284538" y="97520"/>
                  </a:lnTo>
                  <a:lnTo>
                    <a:pt x="1324905" y="119520"/>
                  </a:lnTo>
                  <a:lnTo>
                    <a:pt x="4183815" y="1770108"/>
                  </a:lnTo>
                  <a:lnTo>
                    <a:pt x="4223051" y="1794066"/>
                  </a:lnTo>
                  <a:lnTo>
                    <a:pt x="4260462" y="1819533"/>
                  </a:lnTo>
                  <a:lnTo>
                    <a:pt x="4296048" y="1846437"/>
                  </a:lnTo>
                  <a:lnTo>
                    <a:pt x="4329809" y="1874706"/>
                  </a:lnTo>
                  <a:lnTo>
                    <a:pt x="4361746" y="1904268"/>
                  </a:lnTo>
                  <a:lnTo>
                    <a:pt x="4391857" y="1935051"/>
                  </a:lnTo>
                  <a:lnTo>
                    <a:pt x="4420144" y="1966983"/>
                  </a:lnTo>
                  <a:lnTo>
                    <a:pt x="4446605" y="1999993"/>
                  </a:lnTo>
                  <a:lnTo>
                    <a:pt x="4471242" y="2034008"/>
                  </a:lnTo>
                  <a:lnTo>
                    <a:pt x="4494053" y="2068958"/>
                  </a:lnTo>
                  <a:lnTo>
                    <a:pt x="4515040" y="2104769"/>
                  </a:lnTo>
                  <a:lnTo>
                    <a:pt x="4534202" y="2141371"/>
                  </a:lnTo>
                  <a:lnTo>
                    <a:pt x="4551539" y="2178691"/>
                  </a:lnTo>
                  <a:lnTo>
                    <a:pt x="4567051" y="2216658"/>
                  </a:lnTo>
                  <a:lnTo>
                    <a:pt x="4580738" y="2255199"/>
                  </a:lnTo>
                  <a:lnTo>
                    <a:pt x="4592600" y="2294243"/>
                  </a:lnTo>
                  <a:lnTo>
                    <a:pt x="4602637" y="2333718"/>
                  </a:lnTo>
                  <a:lnTo>
                    <a:pt x="4610849" y="2373552"/>
                  </a:lnTo>
                  <a:lnTo>
                    <a:pt x="4617236" y="2413674"/>
                  </a:lnTo>
                  <a:lnTo>
                    <a:pt x="4621799" y="2454011"/>
                  </a:lnTo>
                  <a:lnTo>
                    <a:pt x="4624536" y="2494492"/>
                  </a:lnTo>
                  <a:lnTo>
                    <a:pt x="4625448" y="2535045"/>
                  </a:lnTo>
                  <a:lnTo>
                    <a:pt x="4624536" y="2575597"/>
                  </a:lnTo>
                  <a:lnTo>
                    <a:pt x="4621799" y="2616078"/>
                  </a:lnTo>
                  <a:lnTo>
                    <a:pt x="4617236" y="2656415"/>
                  </a:lnTo>
                  <a:lnTo>
                    <a:pt x="4610849" y="2696537"/>
                  </a:lnTo>
                  <a:lnTo>
                    <a:pt x="4602637" y="2736371"/>
                  </a:lnTo>
                  <a:lnTo>
                    <a:pt x="4592600" y="2775847"/>
                  </a:lnTo>
                  <a:lnTo>
                    <a:pt x="4580738" y="2814891"/>
                  </a:lnTo>
                  <a:lnTo>
                    <a:pt x="4567051" y="2853432"/>
                  </a:lnTo>
                  <a:lnTo>
                    <a:pt x="4551539" y="2891398"/>
                  </a:lnTo>
                  <a:lnTo>
                    <a:pt x="4534202" y="2928719"/>
                  </a:lnTo>
                  <a:lnTo>
                    <a:pt x="4515040" y="2965320"/>
                  </a:lnTo>
                  <a:lnTo>
                    <a:pt x="4494053" y="3001132"/>
                  </a:lnTo>
                  <a:lnTo>
                    <a:pt x="4471242" y="3036081"/>
                  </a:lnTo>
                  <a:lnTo>
                    <a:pt x="4446605" y="3070097"/>
                  </a:lnTo>
                  <a:lnTo>
                    <a:pt x="4420144" y="3103107"/>
                  </a:lnTo>
                  <a:lnTo>
                    <a:pt x="4391857" y="3135039"/>
                  </a:lnTo>
                  <a:lnTo>
                    <a:pt x="4361746" y="3165822"/>
                  </a:lnTo>
                  <a:lnTo>
                    <a:pt x="4329809" y="3195384"/>
                  </a:lnTo>
                  <a:lnTo>
                    <a:pt x="4296048" y="3223652"/>
                  </a:lnTo>
                  <a:lnTo>
                    <a:pt x="4260462" y="3250556"/>
                  </a:lnTo>
                  <a:lnTo>
                    <a:pt x="4223051" y="3276023"/>
                  </a:lnTo>
                  <a:lnTo>
                    <a:pt x="4183815" y="3299982"/>
                  </a:lnTo>
                  <a:lnTo>
                    <a:pt x="1324905" y="4950573"/>
                  </a:lnTo>
                  <a:lnTo>
                    <a:pt x="1284538" y="4972573"/>
                  </a:lnTo>
                  <a:lnTo>
                    <a:pt x="1243778" y="4992238"/>
                  </a:lnTo>
                  <a:lnTo>
                    <a:pt x="1202685" y="5009605"/>
                  </a:lnTo>
                  <a:lnTo>
                    <a:pt x="1161323" y="5024709"/>
                  </a:lnTo>
                  <a:lnTo>
                    <a:pt x="1119754" y="5037586"/>
                  </a:lnTo>
                  <a:lnTo>
                    <a:pt x="1078040" y="5048272"/>
                  </a:lnTo>
                  <a:lnTo>
                    <a:pt x="1036242" y="5056802"/>
                  </a:lnTo>
                  <a:lnTo>
                    <a:pt x="994424" y="5063214"/>
                  </a:lnTo>
                  <a:lnTo>
                    <a:pt x="952648" y="5067542"/>
                  </a:lnTo>
                  <a:lnTo>
                    <a:pt x="910975" y="5069823"/>
                  </a:lnTo>
                  <a:lnTo>
                    <a:pt x="869468" y="5070092"/>
                  </a:lnTo>
                  <a:lnTo>
                    <a:pt x="828189" y="5068386"/>
                  </a:lnTo>
                  <a:lnTo>
                    <a:pt x="787201" y="5064740"/>
                  </a:lnTo>
                  <a:lnTo>
                    <a:pt x="746565" y="5059191"/>
                  </a:lnTo>
                  <a:lnTo>
                    <a:pt x="706343" y="5051773"/>
                  </a:lnTo>
                  <a:lnTo>
                    <a:pt x="666599" y="5042524"/>
                  </a:lnTo>
                  <a:lnTo>
                    <a:pt x="627394" y="5031479"/>
                  </a:lnTo>
                  <a:lnTo>
                    <a:pt x="588790" y="5018674"/>
                  </a:lnTo>
                  <a:lnTo>
                    <a:pt x="550850" y="5004145"/>
                  </a:lnTo>
                  <a:lnTo>
                    <a:pt x="513636" y="4987927"/>
                  </a:lnTo>
                  <a:lnTo>
                    <a:pt x="477210" y="4970057"/>
                  </a:lnTo>
                  <a:lnTo>
                    <a:pt x="441634" y="4950571"/>
                  </a:lnTo>
                  <a:lnTo>
                    <a:pt x="406971" y="4929505"/>
                  </a:lnTo>
                  <a:lnTo>
                    <a:pt x="373282" y="4906894"/>
                  </a:lnTo>
                  <a:lnTo>
                    <a:pt x="340630" y="4882774"/>
                  </a:lnTo>
                  <a:lnTo>
                    <a:pt x="309077" y="4857182"/>
                  </a:lnTo>
                  <a:lnTo>
                    <a:pt x="278686" y="4830152"/>
                  </a:lnTo>
                  <a:lnTo>
                    <a:pt x="249518" y="4801722"/>
                  </a:lnTo>
                  <a:lnTo>
                    <a:pt x="221636" y="4771928"/>
                  </a:lnTo>
                  <a:lnTo>
                    <a:pt x="195102" y="4740804"/>
                  </a:lnTo>
                  <a:lnTo>
                    <a:pt x="169978" y="4708387"/>
                  </a:lnTo>
                  <a:lnTo>
                    <a:pt x="146326" y="4674712"/>
                  </a:lnTo>
                  <a:lnTo>
                    <a:pt x="124209" y="4639817"/>
                  </a:lnTo>
                  <a:lnTo>
                    <a:pt x="103689" y="4603736"/>
                  </a:lnTo>
                  <a:lnTo>
                    <a:pt x="84828" y="4566506"/>
                  </a:lnTo>
                  <a:lnTo>
                    <a:pt x="67688" y="4528162"/>
                  </a:lnTo>
                  <a:lnTo>
                    <a:pt x="52332" y="4488741"/>
                  </a:lnTo>
                  <a:lnTo>
                    <a:pt x="38821" y="4448278"/>
                  </a:lnTo>
                  <a:lnTo>
                    <a:pt x="27218" y="4406809"/>
                  </a:lnTo>
                  <a:lnTo>
                    <a:pt x="17585" y="4364370"/>
                  </a:lnTo>
                  <a:lnTo>
                    <a:pt x="9985" y="4320998"/>
                  </a:lnTo>
                  <a:lnTo>
                    <a:pt x="4479" y="4276727"/>
                  </a:lnTo>
                  <a:lnTo>
                    <a:pt x="1130" y="4231594"/>
                  </a:lnTo>
                  <a:lnTo>
                    <a:pt x="0" y="4185636"/>
                  </a:lnTo>
                  <a:close/>
                </a:path>
              </a:pathLst>
            </a:custGeom>
            <a:solidFill>
              <a:srgbClr val="6F3A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066837" y="2946122"/>
              <a:ext cx="4625975" cy="5070475"/>
            </a:xfrm>
            <a:custGeom>
              <a:avLst/>
              <a:gdLst/>
              <a:ahLst/>
              <a:cxnLst/>
              <a:rect l="l" t="t" r="r" b="b"/>
              <a:pathLst>
                <a:path w="4625975" h="5070475">
                  <a:moveTo>
                    <a:pt x="0" y="4185636"/>
                  </a:moveTo>
                  <a:lnTo>
                    <a:pt x="0" y="884453"/>
                  </a:lnTo>
                  <a:lnTo>
                    <a:pt x="1130" y="838494"/>
                  </a:lnTo>
                  <a:lnTo>
                    <a:pt x="4479" y="793362"/>
                  </a:lnTo>
                  <a:lnTo>
                    <a:pt x="9985" y="749092"/>
                  </a:lnTo>
                  <a:lnTo>
                    <a:pt x="17585" y="705720"/>
                  </a:lnTo>
                  <a:lnTo>
                    <a:pt x="27218" y="663281"/>
                  </a:lnTo>
                  <a:lnTo>
                    <a:pt x="38821" y="621813"/>
                  </a:lnTo>
                  <a:lnTo>
                    <a:pt x="52332" y="581350"/>
                  </a:lnTo>
                  <a:lnTo>
                    <a:pt x="67688" y="541929"/>
                  </a:lnTo>
                  <a:lnTo>
                    <a:pt x="84828" y="503585"/>
                  </a:lnTo>
                  <a:lnTo>
                    <a:pt x="103689" y="466355"/>
                  </a:lnTo>
                  <a:lnTo>
                    <a:pt x="124209" y="430274"/>
                  </a:lnTo>
                  <a:lnTo>
                    <a:pt x="146326" y="395379"/>
                  </a:lnTo>
                  <a:lnTo>
                    <a:pt x="169978" y="361705"/>
                  </a:lnTo>
                  <a:lnTo>
                    <a:pt x="195102" y="329288"/>
                  </a:lnTo>
                  <a:lnTo>
                    <a:pt x="221636" y="298164"/>
                  </a:lnTo>
                  <a:lnTo>
                    <a:pt x="249518" y="268369"/>
                  </a:lnTo>
                  <a:lnTo>
                    <a:pt x="278686" y="239939"/>
                  </a:lnTo>
                  <a:lnTo>
                    <a:pt x="309077" y="212910"/>
                  </a:lnTo>
                  <a:lnTo>
                    <a:pt x="340630" y="187318"/>
                  </a:lnTo>
                  <a:lnTo>
                    <a:pt x="373282" y="163198"/>
                  </a:lnTo>
                  <a:lnTo>
                    <a:pt x="406971" y="140587"/>
                  </a:lnTo>
                  <a:lnTo>
                    <a:pt x="441634" y="119520"/>
                  </a:lnTo>
                  <a:lnTo>
                    <a:pt x="477210" y="100034"/>
                  </a:lnTo>
                  <a:lnTo>
                    <a:pt x="513636" y="82164"/>
                  </a:lnTo>
                  <a:lnTo>
                    <a:pt x="550850" y="65947"/>
                  </a:lnTo>
                  <a:lnTo>
                    <a:pt x="588790" y="51418"/>
                  </a:lnTo>
                  <a:lnTo>
                    <a:pt x="627394" y="38613"/>
                  </a:lnTo>
                  <a:lnTo>
                    <a:pt x="666599" y="27567"/>
                  </a:lnTo>
                  <a:lnTo>
                    <a:pt x="706343" y="18318"/>
                  </a:lnTo>
                  <a:lnTo>
                    <a:pt x="746565" y="10901"/>
                  </a:lnTo>
                  <a:lnTo>
                    <a:pt x="787201" y="5351"/>
                  </a:lnTo>
                  <a:lnTo>
                    <a:pt x="828189" y="1706"/>
                  </a:lnTo>
                  <a:lnTo>
                    <a:pt x="869468" y="0"/>
                  </a:lnTo>
                  <a:lnTo>
                    <a:pt x="910975" y="269"/>
                  </a:lnTo>
                  <a:lnTo>
                    <a:pt x="952648" y="2550"/>
                  </a:lnTo>
                  <a:lnTo>
                    <a:pt x="994424" y="6878"/>
                  </a:lnTo>
                  <a:lnTo>
                    <a:pt x="1036242" y="13289"/>
                  </a:lnTo>
                  <a:lnTo>
                    <a:pt x="1078040" y="21820"/>
                  </a:lnTo>
                  <a:lnTo>
                    <a:pt x="1119754" y="32506"/>
                  </a:lnTo>
                  <a:lnTo>
                    <a:pt x="1161323" y="45383"/>
                  </a:lnTo>
                  <a:lnTo>
                    <a:pt x="1202685" y="60487"/>
                  </a:lnTo>
                  <a:lnTo>
                    <a:pt x="1243778" y="77854"/>
                  </a:lnTo>
                  <a:lnTo>
                    <a:pt x="1284538" y="97520"/>
                  </a:lnTo>
                  <a:lnTo>
                    <a:pt x="1324905" y="119520"/>
                  </a:lnTo>
                  <a:lnTo>
                    <a:pt x="4183815" y="1770108"/>
                  </a:lnTo>
                  <a:lnTo>
                    <a:pt x="4223051" y="1794066"/>
                  </a:lnTo>
                  <a:lnTo>
                    <a:pt x="4260462" y="1819533"/>
                  </a:lnTo>
                  <a:lnTo>
                    <a:pt x="4296048" y="1846437"/>
                  </a:lnTo>
                  <a:lnTo>
                    <a:pt x="4329809" y="1874706"/>
                  </a:lnTo>
                  <a:lnTo>
                    <a:pt x="4361746" y="1904268"/>
                  </a:lnTo>
                  <a:lnTo>
                    <a:pt x="4391857" y="1935051"/>
                  </a:lnTo>
                  <a:lnTo>
                    <a:pt x="4420144" y="1966983"/>
                  </a:lnTo>
                  <a:lnTo>
                    <a:pt x="4446605" y="1999993"/>
                  </a:lnTo>
                  <a:lnTo>
                    <a:pt x="4471242" y="2034008"/>
                  </a:lnTo>
                  <a:lnTo>
                    <a:pt x="4494053" y="2068958"/>
                  </a:lnTo>
                  <a:lnTo>
                    <a:pt x="4515040" y="2104769"/>
                  </a:lnTo>
                  <a:lnTo>
                    <a:pt x="4534202" y="2141371"/>
                  </a:lnTo>
                  <a:lnTo>
                    <a:pt x="4551539" y="2178691"/>
                  </a:lnTo>
                  <a:lnTo>
                    <a:pt x="4567051" y="2216658"/>
                  </a:lnTo>
                  <a:lnTo>
                    <a:pt x="4580738" y="2255199"/>
                  </a:lnTo>
                  <a:lnTo>
                    <a:pt x="4592600" y="2294243"/>
                  </a:lnTo>
                  <a:lnTo>
                    <a:pt x="4602637" y="2333718"/>
                  </a:lnTo>
                  <a:lnTo>
                    <a:pt x="4610849" y="2373552"/>
                  </a:lnTo>
                  <a:lnTo>
                    <a:pt x="4617236" y="2413674"/>
                  </a:lnTo>
                  <a:lnTo>
                    <a:pt x="4621799" y="2454011"/>
                  </a:lnTo>
                  <a:lnTo>
                    <a:pt x="4624536" y="2494492"/>
                  </a:lnTo>
                  <a:lnTo>
                    <a:pt x="4625448" y="2535045"/>
                  </a:lnTo>
                  <a:lnTo>
                    <a:pt x="4624536" y="2575597"/>
                  </a:lnTo>
                  <a:lnTo>
                    <a:pt x="4621799" y="2616078"/>
                  </a:lnTo>
                  <a:lnTo>
                    <a:pt x="4617236" y="2656415"/>
                  </a:lnTo>
                  <a:lnTo>
                    <a:pt x="4610849" y="2696537"/>
                  </a:lnTo>
                  <a:lnTo>
                    <a:pt x="4602637" y="2736371"/>
                  </a:lnTo>
                  <a:lnTo>
                    <a:pt x="4592600" y="2775847"/>
                  </a:lnTo>
                  <a:lnTo>
                    <a:pt x="4580738" y="2814891"/>
                  </a:lnTo>
                  <a:lnTo>
                    <a:pt x="4567051" y="2853432"/>
                  </a:lnTo>
                  <a:lnTo>
                    <a:pt x="4551539" y="2891398"/>
                  </a:lnTo>
                  <a:lnTo>
                    <a:pt x="4534202" y="2928719"/>
                  </a:lnTo>
                  <a:lnTo>
                    <a:pt x="4515040" y="2965320"/>
                  </a:lnTo>
                  <a:lnTo>
                    <a:pt x="4494053" y="3001132"/>
                  </a:lnTo>
                  <a:lnTo>
                    <a:pt x="4471242" y="3036081"/>
                  </a:lnTo>
                  <a:lnTo>
                    <a:pt x="4446605" y="3070097"/>
                  </a:lnTo>
                  <a:lnTo>
                    <a:pt x="4420144" y="3103107"/>
                  </a:lnTo>
                  <a:lnTo>
                    <a:pt x="4391857" y="3135039"/>
                  </a:lnTo>
                  <a:lnTo>
                    <a:pt x="4361746" y="3165822"/>
                  </a:lnTo>
                  <a:lnTo>
                    <a:pt x="4329809" y="3195384"/>
                  </a:lnTo>
                  <a:lnTo>
                    <a:pt x="4296048" y="3223652"/>
                  </a:lnTo>
                  <a:lnTo>
                    <a:pt x="4260462" y="3250556"/>
                  </a:lnTo>
                  <a:lnTo>
                    <a:pt x="4223051" y="3276023"/>
                  </a:lnTo>
                  <a:lnTo>
                    <a:pt x="4183815" y="3299982"/>
                  </a:lnTo>
                  <a:lnTo>
                    <a:pt x="1324905" y="4950573"/>
                  </a:lnTo>
                  <a:lnTo>
                    <a:pt x="1284538" y="4972573"/>
                  </a:lnTo>
                  <a:lnTo>
                    <a:pt x="1243778" y="4992238"/>
                  </a:lnTo>
                  <a:lnTo>
                    <a:pt x="1202685" y="5009605"/>
                  </a:lnTo>
                  <a:lnTo>
                    <a:pt x="1161323" y="5024709"/>
                  </a:lnTo>
                  <a:lnTo>
                    <a:pt x="1119754" y="5037586"/>
                  </a:lnTo>
                  <a:lnTo>
                    <a:pt x="1078040" y="5048272"/>
                  </a:lnTo>
                  <a:lnTo>
                    <a:pt x="1036242" y="5056802"/>
                  </a:lnTo>
                  <a:lnTo>
                    <a:pt x="994424" y="5063214"/>
                  </a:lnTo>
                  <a:lnTo>
                    <a:pt x="952648" y="5067542"/>
                  </a:lnTo>
                  <a:lnTo>
                    <a:pt x="910975" y="5069823"/>
                  </a:lnTo>
                  <a:lnTo>
                    <a:pt x="869468" y="5070092"/>
                  </a:lnTo>
                  <a:lnTo>
                    <a:pt x="828189" y="5068386"/>
                  </a:lnTo>
                  <a:lnTo>
                    <a:pt x="787201" y="5064740"/>
                  </a:lnTo>
                  <a:lnTo>
                    <a:pt x="746565" y="5059191"/>
                  </a:lnTo>
                  <a:lnTo>
                    <a:pt x="706343" y="5051773"/>
                  </a:lnTo>
                  <a:lnTo>
                    <a:pt x="666599" y="5042524"/>
                  </a:lnTo>
                  <a:lnTo>
                    <a:pt x="627394" y="5031479"/>
                  </a:lnTo>
                  <a:lnTo>
                    <a:pt x="588790" y="5018674"/>
                  </a:lnTo>
                  <a:lnTo>
                    <a:pt x="550850" y="5004145"/>
                  </a:lnTo>
                  <a:lnTo>
                    <a:pt x="513636" y="4987927"/>
                  </a:lnTo>
                  <a:lnTo>
                    <a:pt x="477210" y="4970057"/>
                  </a:lnTo>
                  <a:lnTo>
                    <a:pt x="441634" y="4950571"/>
                  </a:lnTo>
                  <a:lnTo>
                    <a:pt x="406971" y="4929505"/>
                  </a:lnTo>
                  <a:lnTo>
                    <a:pt x="373282" y="4906894"/>
                  </a:lnTo>
                  <a:lnTo>
                    <a:pt x="340630" y="4882774"/>
                  </a:lnTo>
                  <a:lnTo>
                    <a:pt x="309077" y="4857182"/>
                  </a:lnTo>
                  <a:lnTo>
                    <a:pt x="278686" y="4830152"/>
                  </a:lnTo>
                  <a:lnTo>
                    <a:pt x="249518" y="4801722"/>
                  </a:lnTo>
                  <a:lnTo>
                    <a:pt x="221636" y="4771928"/>
                  </a:lnTo>
                  <a:lnTo>
                    <a:pt x="195102" y="4740804"/>
                  </a:lnTo>
                  <a:lnTo>
                    <a:pt x="169978" y="4708387"/>
                  </a:lnTo>
                  <a:lnTo>
                    <a:pt x="146326" y="4674712"/>
                  </a:lnTo>
                  <a:lnTo>
                    <a:pt x="124209" y="4639817"/>
                  </a:lnTo>
                  <a:lnTo>
                    <a:pt x="103689" y="4603736"/>
                  </a:lnTo>
                  <a:lnTo>
                    <a:pt x="84828" y="4566506"/>
                  </a:lnTo>
                  <a:lnTo>
                    <a:pt x="67688" y="4528162"/>
                  </a:lnTo>
                  <a:lnTo>
                    <a:pt x="52332" y="4488741"/>
                  </a:lnTo>
                  <a:lnTo>
                    <a:pt x="38821" y="4448278"/>
                  </a:lnTo>
                  <a:lnTo>
                    <a:pt x="27218" y="4406809"/>
                  </a:lnTo>
                  <a:lnTo>
                    <a:pt x="17585" y="4364370"/>
                  </a:lnTo>
                  <a:lnTo>
                    <a:pt x="9985" y="4320998"/>
                  </a:lnTo>
                  <a:lnTo>
                    <a:pt x="4479" y="4276727"/>
                  </a:lnTo>
                  <a:lnTo>
                    <a:pt x="1130" y="4231594"/>
                  </a:lnTo>
                  <a:lnTo>
                    <a:pt x="0" y="4185636"/>
                  </a:lnTo>
                  <a:close/>
                </a:path>
              </a:pathLst>
            </a:custGeom>
            <a:solidFill>
              <a:srgbClr val="6F3A01">
                <a:alpha val="38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175851" y="3948690"/>
            <a:ext cx="2225675" cy="522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50" b="1" i="1" spc="-285" dirty="0">
                <a:solidFill>
                  <a:srgbClr val="FFFFFF"/>
                </a:solidFill>
                <a:latin typeface="Verdana"/>
                <a:cs typeface="Verdana"/>
              </a:rPr>
              <a:t>Challenges</a:t>
            </a:r>
            <a:endParaRPr sz="325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50181" y="3527738"/>
            <a:ext cx="3848735" cy="2613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720" marR="1460500" indent="-33655">
              <a:lnSpc>
                <a:spcPct val="125000"/>
              </a:lnSpc>
              <a:spcBef>
                <a:spcPts val="95"/>
              </a:spcBef>
            </a:pPr>
            <a:r>
              <a:rPr sz="3200" b="1" i="1" spc="-290" dirty="0">
                <a:solidFill>
                  <a:srgbClr val="FFFFFF"/>
                </a:solidFill>
                <a:latin typeface="Verdana"/>
                <a:cs typeface="Verdana"/>
              </a:rPr>
              <a:t>Community </a:t>
            </a:r>
            <a:r>
              <a:rPr sz="3200" b="1" i="1" spc="-180" dirty="0">
                <a:solidFill>
                  <a:srgbClr val="FFFFFF"/>
                </a:solidFill>
                <a:latin typeface="Verdana"/>
                <a:cs typeface="Verdana"/>
              </a:rPr>
              <a:t>Interaction</a:t>
            </a:r>
            <a:endParaRPr sz="3200">
              <a:latin typeface="Verdana"/>
              <a:cs typeface="Verdana"/>
            </a:endParaRPr>
          </a:p>
          <a:p>
            <a:pPr marL="84455" marR="5080">
              <a:lnSpc>
                <a:spcPct val="125000"/>
              </a:lnSpc>
              <a:spcBef>
                <a:spcPts val="1325"/>
              </a:spcBef>
            </a:pPr>
            <a:r>
              <a:rPr sz="2100" spc="-100" dirty="0">
                <a:solidFill>
                  <a:srgbClr val="FFFFFF"/>
                </a:solidFill>
                <a:latin typeface="Verdana"/>
                <a:cs typeface="Verdana"/>
              </a:rPr>
              <a:t>Discussion</a:t>
            </a:r>
            <a:r>
              <a:rPr sz="21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95" dirty="0">
                <a:solidFill>
                  <a:srgbClr val="FFFFFF"/>
                </a:solidFill>
                <a:latin typeface="Verdana"/>
                <a:cs typeface="Verdana"/>
              </a:rPr>
              <a:t>forums</a:t>
            </a:r>
            <a:r>
              <a:rPr sz="21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1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Verdana"/>
                <a:cs typeface="Verdana"/>
              </a:rPr>
              <a:t>polls </a:t>
            </a:r>
            <a:r>
              <a:rPr sz="2100" spc="-114" dirty="0">
                <a:solidFill>
                  <a:srgbClr val="FFFFFF"/>
                </a:solidFill>
                <a:latin typeface="Verdana"/>
                <a:cs typeface="Verdana"/>
              </a:rPr>
              <a:t>encouraged</a:t>
            </a:r>
            <a:r>
              <a:rPr sz="21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active</a:t>
            </a:r>
            <a:r>
              <a:rPr sz="21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30" dirty="0">
                <a:solidFill>
                  <a:srgbClr val="FFFFFF"/>
                </a:solidFill>
                <a:latin typeface="Verdana"/>
                <a:cs typeface="Verdana"/>
              </a:rPr>
              <a:t>dialogue</a:t>
            </a:r>
            <a:r>
              <a:rPr sz="21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sz="2100" spc="-130" dirty="0">
                <a:solidFill>
                  <a:srgbClr val="FFFFFF"/>
                </a:solidFill>
                <a:latin typeface="Verdana"/>
                <a:cs typeface="Verdana"/>
              </a:rPr>
              <a:t>legal</a:t>
            </a:r>
            <a:r>
              <a:rPr sz="21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1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Verdana"/>
                <a:cs typeface="Verdana"/>
              </a:rPr>
              <a:t>constitutional</a:t>
            </a:r>
            <a:r>
              <a:rPr sz="21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issues.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898975" y="4914879"/>
            <a:ext cx="4361815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Sustaining</a:t>
            </a:r>
            <a:r>
              <a:rPr sz="21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70" dirty="0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r>
              <a:rPr sz="21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70" dirty="0">
                <a:solidFill>
                  <a:srgbClr val="FFFFFF"/>
                </a:solidFill>
                <a:latin typeface="Verdana"/>
                <a:cs typeface="Verdana"/>
              </a:rPr>
              <a:t>retention</a:t>
            </a:r>
            <a:r>
              <a:rPr sz="21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100" spc="-95" dirty="0">
                <a:solidFill>
                  <a:srgbClr val="FFFFFF"/>
                </a:solidFill>
                <a:latin typeface="Verdana"/>
                <a:cs typeface="Verdana"/>
              </a:rPr>
              <a:t>reaching</a:t>
            </a:r>
            <a:r>
              <a:rPr sz="21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marginalized</a:t>
            </a:r>
            <a:r>
              <a:rPr sz="21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00" dirty="0">
                <a:solidFill>
                  <a:srgbClr val="FFFFFF"/>
                </a:solidFill>
                <a:latin typeface="Verdana"/>
                <a:cs typeface="Verdana"/>
              </a:rPr>
              <a:t>communities </a:t>
            </a:r>
            <a:r>
              <a:rPr sz="2100" spc="-70" dirty="0">
                <a:solidFill>
                  <a:srgbClr val="FFFFFF"/>
                </a:solidFill>
                <a:latin typeface="Verdana"/>
                <a:cs typeface="Verdana"/>
              </a:rPr>
              <a:t>require</a:t>
            </a:r>
            <a:r>
              <a:rPr sz="21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90" dirty="0">
                <a:solidFill>
                  <a:srgbClr val="FFFFFF"/>
                </a:solidFill>
                <a:latin typeface="Verdana"/>
                <a:cs typeface="Verdana"/>
              </a:rPr>
              <a:t>continuous</a:t>
            </a:r>
            <a:r>
              <a:rPr sz="21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50" dirty="0">
                <a:solidFill>
                  <a:srgbClr val="FFFFFF"/>
                </a:solidFill>
                <a:latin typeface="Verdana"/>
                <a:cs typeface="Verdana"/>
              </a:rPr>
              <a:t>improvement.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071479" y="3515790"/>
            <a:ext cx="4077335" cy="2625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199005">
              <a:lnSpc>
                <a:spcPct val="125000"/>
              </a:lnSpc>
              <a:spcBef>
                <a:spcPts val="95"/>
              </a:spcBef>
            </a:pPr>
            <a:r>
              <a:rPr sz="3250" b="1" i="1" spc="-10" dirty="0">
                <a:solidFill>
                  <a:srgbClr val="FFFFFF"/>
                </a:solidFill>
                <a:latin typeface="Verdana"/>
                <a:cs typeface="Verdana"/>
              </a:rPr>
              <a:t>Future </a:t>
            </a:r>
            <a:r>
              <a:rPr sz="3250" b="1" i="1" spc="-215" dirty="0">
                <a:solidFill>
                  <a:srgbClr val="FFFFFF"/>
                </a:solidFill>
                <a:latin typeface="Verdana"/>
                <a:cs typeface="Verdana"/>
              </a:rPr>
              <a:t>Potential</a:t>
            </a:r>
            <a:endParaRPr sz="3250">
              <a:latin typeface="Verdana"/>
              <a:cs typeface="Verdana"/>
            </a:endParaRPr>
          </a:p>
          <a:p>
            <a:pPr marL="12700" marR="5080">
              <a:lnSpc>
                <a:spcPct val="125000"/>
              </a:lnSpc>
              <a:spcBef>
                <a:spcPts val="1270"/>
              </a:spcBef>
            </a:pP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Regular</a:t>
            </a:r>
            <a:r>
              <a:rPr sz="21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90" dirty="0">
                <a:solidFill>
                  <a:srgbClr val="FFFFFF"/>
                </a:solidFill>
                <a:latin typeface="Verdana"/>
                <a:cs typeface="Verdana"/>
              </a:rPr>
              <a:t>updates</a:t>
            </a:r>
            <a:r>
              <a:rPr sz="21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1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Verdana"/>
                <a:cs typeface="Verdana"/>
              </a:rPr>
              <a:t>expanded </a:t>
            </a:r>
            <a:r>
              <a:rPr sz="2100" spc="-75" dirty="0">
                <a:solidFill>
                  <a:srgbClr val="FFFFFF"/>
                </a:solidFill>
                <a:latin typeface="Verdana"/>
                <a:cs typeface="Verdana"/>
              </a:rPr>
              <a:t>features</a:t>
            </a:r>
            <a:r>
              <a:rPr sz="21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21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75" dirty="0">
                <a:solidFill>
                  <a:srgbClr val="FFFFFF"/>
                </a:solidFill>
                <a:latin typeface="Verdana"/>
                <a:cs typeface="Verdana"/>
              </a:rPr>
              <a:t>strengthen</a:t>
            </a:r>
            <a:r>
              <a:rPr sz="21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100" spc="-80" dirty="0">
                <a:solidFill>
                  <a:srgbClr val="FFFFFF"/>
                </a:solidFill>
                <a:latin typeface="Verdana"/>
                <a:cs typeface="Verdana"/>
              </a:rPr>
              <a:t>platform’s</a:t>
            </a:r>
            <a:r>
              <a:rPr sz="21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90" dirty="0">
                <a:solidFill>
                  <a:srgbClr val="FFFFFF"/>
                </a:solidFill>
                <a:latin typeface="Verdana"/>
                <a:cs typeface="Verdana"/>
              </a:rPr>
              <a:t>impact</a:t>
            </a:r>
            <a:r>
              <a:rPr sz="21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1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90" dirty="0">
                <a:solidFill>
                  <a:srgbClr val="FFFFFF"/>
                </a:solidFill>
                <a:latin typeface="Verdana"/>
                <a:cs typeface="Verdana"/>
              </a:rPr>
              <a:t>scalability.</a:t>
            </a:r>
            <a:endParaRPr sz="2100">
              <a:latin typeface="Verdana"/>
              <a:cs typeface="Verdana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159626" y="144558"/>
            <a:ext cx="1714499" cy="168592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3555" cy="10287000"/>
            </a:xfrm>
            <a:custGeom>
              <a:avLst/>
              <a:gdLst/>
              <a:ahLst/>
              <a:cxnLst/>
              <a:rect l="l" t="t" r="r" b="b"/>
              <a:pathLst>
                <a:path w="18283555" h="10287000">
                  <a:moveTo>
                    <a:pt x="18283543" y="10287004"/>
                  </a:moveTo>
                  <a:lnTo>
                    <a:pt x="0" y="10287004"/>
                  </a:lnTo>
                  <a:lnTo>
                    <a:pt x="0" y="0"/>
                  </a:lnTo>
                  <a:lnTo>
                    <a:pt x="18283543" y="0"/>
                  </a:lnTo>
                  <a:lnTo>
                    <a:pt x="18283543" y="10287004"/>
                  </a:lnTo>
                  <a:close/>
                </a:path>
              </a:pathLst>
            </a:custGeom>
            <a:solidFill>
              <a:srgbClr val="000000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69914" y="177573"/>
            <a:ext cx="2533649" cy="10286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266691" y="168425"/>
            <a:ext cx="10738485" cy="1044575"/>
            <a:chOff x="4266691" y="168425"/>
            <a:chExt cx="10738485" cy="1044575"/>
          </a:xfrm>
        </p:grpSpPr>
        <p:sp>
          <p:nvSpPr>
            <p:cNvPr id="7" name="object 7"/>
            <p:cNvSpPr/>
            <p:nvPr/>
          </p:nvSpPr>
          <p:spPr>
            <a:xfrm>
              <a:off x="4266691" y="168425"/>
              <a:ext cx="10738485" cy="1044575"/>
            </a:xfrm>
            <a:custGeom>
              <a:avLst/>
              <a:gdLst/>
              <a:ahLst/>
              <a:cxnLst/>
              <a:rect l="l" t="t" r="r" b="b"/>
              <a:pathLst>
                <a:path w="10738485" h="1044575">
                  <a:moveTo>
                    <a:pt x="10738378" y="1044462"/>
                  </a:moveTo>
                  <a:lnTo>
                    <a:pt x="0" y="1044462"/>
                  </a:lnTo>
                  <a:lnTo>
                    <a:pt x="0" y="0"/>
                  </a:lnTo>
                  <a:lnTo>
                    <a:pt x="10738378" y="0"/>
                  </a:lnTo>
                  <a:lnTo>
                    <a:pt x="10738378" y="1044462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70984" y="842814"/>
              <a:ext cx="6635750" cy="62865"/>
            </a:xfrm>
            <a:custGeom>
              <a:avLst/>
              <a:gdLst/>
              <a:ahLst/>
              <a:cxnLst/>
              <a:rect l="l" t="t" r="r" b="b"/>
              <a:pathLst>
                <a:path w="6635750" h="62865">
                  <a:moveTo>
                    <a:pt x="6635676" y="62824"/>
                  </a:moveTo>
                  <a:lnTo>
                    <a:pt x="0" y="62824"/>
                  </a:lnTo>
                  <a:lnTo>
                    <a:pt x="0" y="0"/>
                  </a:lnTo>
                  <a:lnTo>
                    <a:pt x="6635676" y="0"/>
                  </a:lnTo>
                  <a:lnTo>
                    <a:pt x="6635676" y="62824"/>
                  </a:lnTo>
                  <a:close/>
                </a:path>
              </a:pathLst>
            </a:custGeom>
            <a:solidFill>
              <a:srgbClr val="FFFFFF">
                <a:alpha val="7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6166712" y="8354489"/>
            <a:ext cx="2121535" cy="1932939"/>
            <a:chOff x="16166712" y="8354489"/>
            <a:chExt cx="2121535" cy="1932939"/>
          </a:xfrm>
        </p:grpSpPr>
        <p:sp>
          <p:nvSpPr>
            <p:cNvPr id="10" name="object 10"/>
            <p:cNvSpPr/>
            <p:nvPr/>
          </p:nvSpPr>
          <p:spPr>
            <a:xfrm>
              <a:off x="16166712" y="8354489"/>
              <a:ext cx="2121535" cy="1932939"/>
            </a:xfrm>
            <a:custGeom>
              <a:avLst/>
              <a:gdLst/>
              <a:ahLst/>
              <a:cxnLst/>
              <a:rect l="l" t="t" r="r" b="b"/>
              <a:pathLst>
                <a:path w="2121534" h="1932940">
                  <a:moveTo>
                    <a:pt x="49562" y="1932507"/>
                  </a:moveTo>
                  <a:lnTo>
                    <a:pt x="0" y="1932507"/>
                  </a:lnTo>
                  <a:lnTo>
                    <a:pt x="9697" y="1884490"/>
                  </a:lnTo>
                  <a:lnTo>
                    <a:pt x="20676" y="1835508"/>
                  </a:lnTo>
                  <a:lnTo>
                    <a:pt x="32691" y="1786769"/>
                  </a:lnTo>
                  <a:lnTo>
                    <a:pt x="45741" y="1738283"/>
                  </a:lnTo>
                  <a:lnTo>
                    <a:pt x="59824" y="1690056"/>
                  </a:lnTo>
                  <a:lnTo>
                    <a:pt x="74940" y="1642097"/>
                  </a:lnTo>
                  <a:lnTo>
                    <a:pt x="91085" y="1594413"/>
                  </a:lnTo>
                  <a:lnTo>
                    <a:pt x="108259" y="1547012"/>
                  </a:lnTo>
                  <a:lnTo>
                    <a:pt x="126461" y="1499901"/>
                  </a:lnTo>
                  <a:lnTo>
                    <a:pt x="145688" y="1453088"/>
                  </a:lnTo>
                  <a:lnTo>
                    <a:pt x="166293" y="1405780"/>
                  </a:lnTo>
                  <a:lnTo>
                    <a:pt x="187858" y="1359018"/>
                  </a:lnTo>
                  <a:lnTo>
                    <a:pt x="210378" y="1312809"/>
                  </a:lnTo>
                  <a:lnTo>
                    <a:pt x="233848" y="1267161"/>
                  </a:lnTo>
                  <a:lnTo>
                    <a:pt x="258263" y="1222080"/>
                  </a:lnTo>
                  <a:lnTo>
                    <a:pt x="283619" y="1177575"/>
                  </a:lnTo>
                  <a:lnTo>
                    <a:pt x="309909" y="1133653"/>
                  </a:lnTo>
                  <a:lnTo>
                    <a:pt x="337130" y="1090320"/>
                  </a:lnTo>
                  <a:lnTo>
                    <a:pt x="365277" y="1047585"/>
                  </a:lnTo>
                  <a:lnTo>
                    <a:pt x="394344" y="1005454"/>
                  </a:lnTo>
                  <a:lnTo>
                    <a:pt x="424327" y="963935"/>
                  </a:lnTo>
                  <a:lnTo>
                    <a:pt x="455221" y="923036"/>
                  </a:lnTo>
                  <a:lnTo>
                    <a:pt x="487021" y="882763"/>
                  </a:lnTo>
                  <a:lnTo>
                    <a:pt x="519722" y="843124"/>
                  </a:lnTo>
                  <a:lnTo>
                    <a:pt x="553319" y="804127"/>
                  </a:lnTo>
                  <a:lnTo>
                    <a:pt x="587807" y="765778"/>
                  </a:lnTo>
                  <a:lnTo>
                    <a:pt x="623182" y="728085"/>
                  </a:lnTo>
                  <a:lnTo>
                    <a:pt x="659438" y="691056"/>
                  </a:lnTo>
                  <a:lnTo>
                    <a:pt x="696467" y="654799"/>
                  </a:lnTo>
                  <a:lnTo>
                    <a:pt x="734159" y="619423"/>
                  </a:lnTo>
                  <a:lnTo>
                    <a:pt x="772506" y="584933"/>
                  </a:lnTo>
                  <a:lnTo>
                    <a:pt x="811501" y="551333"/>
                  </a:lnTo>
                  <a:lnTo>
                    <a:pt x="851136" y="518628"/>
                  </a:lnTo>
                  <a:lnTo>
                    <a:pt x="891406" y="486824"/>
                  </a:lnTo>
                  <a:lnTo>
                    <a:pt x="932301" y="455926"/>
                  </a:lnTo>
                  <a:lnTo>
                    <a:pt x="973816" y="425937"/>
                  </a:lnTo>
                  <a:lnTo>
                    <a:pt x="1015943" y="396864"/>
                  </a:lnTo>
                  <a:lnTo>
                    <a:pt x="1058674" y="368711"/>
                  </a:lnTo>
                  <a:lnTo>
                    <a:pt x="1102003" y="341483"/>
                  </a:lnTo>
                  <a:lnTo>
                    <a:pt x="1145922" y="315186"/>
                  </a:lnTo>
                  <a:lnTo>
                    <a:pt x="1190423" y="289823"/>
                  </a:lnTo>
                  <a:lnTo>
                    <a:pt x="1235501" y="265400"/>
                  </a:lnTo>
                  <a:lnTo>
                    <a:pt x="1281147" y="241923"/>
                  </a:lnTo>
                  <a:lnTo>
                    <a:pt x="1327354" y="219395"/>
                  </a:lnTo>
                  <a:lnTo>
                    <a:pt x="1374114" y="197822"/>
                  </a:lnTo>
                  <a:lnTo>
                    <a:pt x="1421422" y="177208"/>
                  </a:lnTo>
                  <a:lnTo>
                    <a:pt x="1468242" y="157974"/>
                  </a:lnTo>
                  <a:lnTo>
                    <a:pt x="1515361" y="139766"/>
                  </a:lnTo>
                  <a:lnTo>
                    <a:pt x="1562770" y="122586"/>
                  </a:lnTo>
                  <a:lnTo>
                    <a:pt x="1610462" y="106435"/>
                  </a:lnTo>
                  <a:lnTo>
                    <a:pt x="1658429" y="91316"/>
                  </a:lnTo>
                  <a:lnTo>
                    <a:pt x="1706664" y="77228"/>
                  </a:lnTo>
                  <a:lnTo>
                    <a:pt x="1755159" y="64175"/>
                  </a:lnTo>
                  <a:lnTo>
                    <a:pt x="1803906" y="52157"/>
                  </a:lnTo>
                  <a:lnTo>
                    <a:pt x="1852898" y="41176"/>
                  </a:lnTo>
                  <a:lnTo>
                    <a:pt x="1902127" y="31234"/>
                  </a:lnTo>
                  <a:lnTo>
                    <a:pt x="1951585" y="22331"/>
                  </a:lnTo>
                  <a:lnTo>
                    <a:pt x="2001265" y="14471"/>
                  </a:lnTo>
                  <a:lnTo>
                    <a:pt x="2051159" y="7653"/>
                  </a:lnTo>
                  <a:lnTo>
                    <a:pt x="2101260" y="1880"/>
                  </a:lnTo>
                  <a:lnTo>
                    <a:pt x="2121274" y="0"/>
                  </a:lnTo>
                  <a:lnTo>
                    <a:pt x="2121274" y="48755"/>
                  </a:lnTo>
                  <a:lnTo>
                    <a:pt x="2075493" y="53651"/>
                  </a:lnTo>
                  <a:lnTo>
                    <a:pt x="2025138" y="60143"/>
                  </a:lnTo>
                  <a:lnTo>
                    <a:pt x="1975002" y="67717"/>
                  </a:lnTo>
                  <a:lnTo>
                    <a:pt x="1925093" y="76372"/>
                  </a:lnTo>
                  <a:lnTo>
                    <a:pt x="1875420" y="86105"/>
                  </a:lnTo>
                  <a:lnTo>
                    <a:pt x="1825990" y="96916"/>
                  </a:lnTo>
                  <a:lnTo>
                    <a:pt x="1776813" y="108802"/>
                  </a:lnTo>
                  <a:lnTo>
                    <a:pt x="1727895" y="121761"/>
                  </a:lnTo>
                  <a:lnTo>
                    <a:pt x="1679245" y="135793"/>
                  </a:lnTo>
                  <a:lnTo>
                    <a:pt x="1630872" y="150895"/>
                  </a:lnTo>
                  <a:lnTo>
                    <a:pt x="1582784" y="167065"/>
                  </a:lnTo>
                  <a:lnTo>
                    <a:pt x="1534988" y="184302"/>
                  </a:lnTo>
                  <a:lnTo>
                    <a:pt x="1487493" y="202605"/>
                  </a:lnTo>
                  <a:lnTo>
                    <a:pt x="1440308" y="221971"/>
                  </a:lnTo>
                  <a:lnTo>
                    <a:pt x="1393957" y="242162"/>
                  </a:lnTo>
                  <a:lnTo>
                    <a:pt x="1348142" y="263294"/>
                  </a:lnTo>
                  <a:lnTo>
                    <a:pt x="1302868" y="285363"/>
                  </a:lnTo>
                  <a:lnTo>
                    <a:pt x="1258144" y="308362"/>
                  </a:lnTo>
                  <a:lnTo>
                    <a:pt x="1213977" y="332288"/>
                  </a:lnTo>
                  <a:lnTo>
                    <a:pt x="1170373" y="357136"/>
                  </a:lnTo>
                  <a:lnTo>
                    <a:pt x="1127340" y="382901"/>
                  </a:lnTo>
                  <a:lnTo>
                    <a:pt x="1084885" y="409577"/>
                  </a:lnTo>
                  <a:lnTo>
                    <a:pt x="1043015" y="437160"/>
                  </a:lnTo>
                  <a:lnTo>
                    <a:pt x="1001738" y="465646"/>
                  </a:lnTo>
                  <a:lnTo>
                    <a:pt x="961061" y="495029"/>
                  </a:lnTo>
                  <a:lnTo>
                    <a:pt x="920990" y="525304"/>
                  </a:lnTo>
                  <a:lnTo>
                    <a:pt x="881534" y="556467"/>
                  </a:lnTo>
                  <a:lnTo>
                    <a:pt x="842699" y="588513"/>
                  </a:lnTo>
                  <a:lnTo>
                    <a:pt x="804492" y="621437"/>
                  </a:lnTo>
                  <a:lnTo>
                    <a:pt x="766921" y="655234"/>
                  </a:lnTo>
                  <a:lnTo>
                    <a:pt x="729992" y="689900"/>
                  </a:lnTo>
                  <a:lnTo>
                    <a:pt x="693714" y="725429"/>
                  </a:lnTo>
                  <a:lnTo>
                    <a:pt x="658193" y="761707"/>
                  </a:lnTo>
                  <a:lnTo>
                    <a:pt x="623536" y="798635"/>
                  </a:lnTo>
                  <a:lnTo>
                    <a:pt x="589747" y="836206"/>
                  </a:lnTo>
                  <a:lnTo>
                    <a:pt x="556831" y="874413"/>
                  </a:lnTo>
                  <a:lnTo>
                    <a:pt x="524792" y="913248"/>
                  </a:lnTo>
                  <a:lnTo>
                    <a:pt x="493636" y="952705"/>
                  </a:lnTo>
                  <a:lnTo>
                    <a:pt x="463368" y="992775"/>
                  </a:lnTo>
                  <a:lnTo>
                    <a:pt x="433992" y="1033453"/>
                  </a:lnTo>
                  <a:lnTo>
                    <a:pt x="405512" y="1074730"/>
                  </a:lnTo>
                  <a:lnTo>
                    <a:pt x="377935" y="1116600"/>
                  </a:lnTo>
                  <a:lnTo>
                    <a:pt x="351264" y="1159054"/>
                  </a:lnTo>
                  <a:lnTo>
                    <a:pt x="325504" y="1202087"/>
                  </a:lnTo>
                  <a:lnTo>
                    <a:pt x="300661" y="1245691"/>
                  </a:lnTo>
                  <a:lnTo>
                    <a:pt x="276738" y="1289859"/>
                  </a:lnTo>
                  <a:lnTo>
                    <a:pt x="253741" y="1334583"/>
                  </a:lnTo>
                  <a:lnTo>
                    <a:pt x="231675" y="1379856"/>
                  </a:lnTo>
                  <a:lnTo>
                    <a:pt x="210544" y="1425672"/>
                  </a:lnTo>
                  <a:lnTo>
                    <a:pt x="190353" y="1472022"/>
                  </a:lnTo>
                  <a:lnTo>
                    <a:pt x="170995" y="1519200"/>
                  </a:lnTo>
                  <a:lnTo>
                    <a:pt x="152701" y="1566686"/>
                  </a:lnTo>
                  <a:lnTo>
                    <a:pt x="135471" y="1614474"/>
                  </a:lnTo>
                  <a:lnTo>
                    <a:pt x="119308" y="1662554"/>
                  </a:lnTo>
                  <a:lnTo>
                    <a:pt x="104214" y="1710919"/>
                  </a:lnTo>
                  <a:lnTo>
                    <a:pt x="90189" y="1759559"/>
                  </a:lnTo>
                  <a:lnTo>
                    <a:pt x="77235" y="1808468"/>
                  </a:lnTo>
                  <a:lnTo>
                    <a:pt x="65354" y="1857636"/>
                  </a:lnTo>
                  <a:lnTo>
                    <a:pt x="54548" y="1907056"/>
                  </a:lnTo>
                  <a:lnTo>
                    <a:pt x="49562" y="19325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60946" y="8748864"/>
              <a:ext cx="1727038" cy="153812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798618" y="10028351"/>
              <a:ext cx="473075" cy="193040"/>
            </a:xfrm>
            <a:custGeom>
              <a:avLst/>
              <a:gdLst/>
              <a:ahLst/>
              <a:cxnLst/>
              <a:rect l="l" t="t" r="r" b="b"/>
              <a:pathLst>
                <a:path w="473075" h="193040">
                  <a:moveTo>
                    <a:pt x="56184" y="160807"/>
                  </a:moveTo>
                  <a:lnTo>
                    <a:pt x="31813" y="136448"/>
                  </a:lnTo>
                  <a:lnTo>
                    <a:pt x="24371" y="136448"/>
                  </a:lnTo>
                  <a:lnTo>
                    <a:pt x="0" y="160807"/>
                  </a:lnTo>
                  <a:lnTo>
                    <a:pt x="0" y="168262"/>
                  </a:lnTo>
                  <a:lnTo>
                    <a:pt x="24371" y="192620"/>
                  </a:lnTo>
                  <a:lnTo>
                    <a:pt x="31813" y="192620"/>
                  </a:lnTo>
                  <a:lnTo>
                    <a:pt x="56184" y="168262"/>
                  </a:lnTo>
                  <a:lnTo>
                    <a:pt x="56184" y="164541"/>
                  </a:lnTo>
                  <a:lnTo>
                    <a:pt x="56184" y="160807"/>
                  </a:lnTo>
                  <a:close/>
                </a:path>
                <a:path w="473075" h="193040">
                  <a:moveTo>
                    <a:pt x="56184" y="24358"/>
                  </a:moveTo>
                  <a:lnTo>
                    <a:pt x="31813" y="0"/>
                  </a:lnTo>
                  <a:lnTo>
                    <a:pt x="24371" y="0"/>
                  </a:lnTo>
                  <a:lnTo>
                    <a:pt x="0" y="24358"/>
                  </a:lnTo>
                  <a:lnTo>
                    <a:pt x="0" y="31813"/>
                  </a:lnTo>
                  <a:lnTo>
                    <a:pt x="24371" y="56172"/>
                  </a:lnTo>
                  <a:lnTo>
                    <a:pt x="31813" y="56172"/>
                  </a:lnTo>
                  <a:lnTo>
                    <a:pt x="56184" y="31813"/>
                  </a:lnTo>
                  <a:lnTo>
                    <a:pt x="56184" y="28079"/>
                  </a:lnTo>
                  <a:lnTo>
                    <a:pt x="56184" y="24358"/>
                  </a:lnTo>
                  <a:close/>
                </a:path>
                <a:path w="473075" h="193040">
                  <a:moveTo>
                    <a:pt x="194995" y="160807"/>
                  </a:moveTo>
                  <a:lnTo>
                    <a:pt x="170637" y="136448"/>
                  </a:lnTo>
                  <a:lnTo>
                    <a:pt x="163182" y="136448"/>
                  </a:lnTo>
                  <a:lnTo>
                    <a:pt x="138823" y="160807"/>
                  </a:lnTo>
                  <a:lnTo>
                    <a:pt x="138823" y="168262"/>
                  </a:lnTo>
                  <a:lnTo>
                    <a:pt x="163182" y="192620"/>
                  </a:lnTo>
                  <a:lnTo>
                    <a:pt x="170637" y="192620"/>
                  </a:lnTo>
                  <a:lnTo>
                    <a:pt x="194995" y="168262"/>
                  </a:lnTo>
                  <a:lnTo>
                    <a:pt x="194995" y="164541"/>
                  </a:lnTo>
                  <a:lnTo>
                    <a:pt x="194995" y="160807"/>
                  </a:lnTo>
                  <a:close/>
                </a:path>
                <a:path w="473075" h="193040">
                  <a:moveTo>
                    <a:pt x="194995" y="24358"/>
                  </a:moveTo>
                  <a:lnTo>
                    <a:pt x="170637" y="0"/>
                  </a:lnTo>
                  <a:lnTo>
                    <a:pt x="163182" y="0"/>
                  </a:lnTo>
                  <a:lnTo>
                    <a:pt x="138823" y="24358"/>
                  </a:lnTo>
                  <a:lnTo>
                    <a:pt x="138823" y="31813"/>
                  </a:lnTo>
                  <a:lnTo>
                    <a:pt x="163182" y="56172"/>
                  </a:lnTo>
                  <a:lnTo>
                    <a:pt x="170637" y="56172"/>
                  </a:lnTo>
                  <a:lnTo>
                    <a:pt x="194995" y="31813"/>
                  </a:lnTo>
                  <a:lnTo>
                    <a:pt x="194995" y="28079"/>
                  </a:lnTo>
                  <a:lnTo>
                    <a:pt x="194995" y="24358"/>
                  </a:lnTo>
                  <a:close/>
                </a:path>
                <a:path w="473075" h="193040">
                  <a:moveTo>
                    <a:pt x="333667" y="160807"/>
                  </a:moveTo>
                  <a:lnTo>
                    <a:pt x="309308" y="136448"/>
                  </a:lnTo>
                  <a:lnTo>
                    <a:pt x="301853" y="136448"/>
                  </a:lnTo>
                  <a:lnTo>
                    <a:pt x="277495" y="160807"/>
                  </a:lnTo>
                  <a:lnTo>
                    <a:pt x="277495" y="168262"/>
                  </a:lnTo>
                  <a:lnTo>
                    <a:pt x="301853" y="192620"/>
                  </a:lnTo>
                  <a:lnTo>
                    <a:pt x="309308" y="192620"/>
                  </a:lnTo>
                  <a:lnTo>
                    <a:pt x="333667" y="168262"/>
                  </a:lnTo>
                  <a:lnTo>
                    <a:pt x="333667" y="164541"/>
                  </a:lnTo>
                  <a:lnTo>
                    <a:pt x="333667" y="160807"/>
                  </a:lnTo>
                  <a:close/>
                </a:path>
                <a:path w="473075" h="193040">
                  <a:moveTo>
                    <a:pt x="333667" y="24358"/>
                  </a:moveTo>
                  <a:lnTo>
                    <a:pt x="309308" y="0"/>
                  </a:lnTo>
                  <a:lnTo>
                    <a:pt x="301853" y="0"/>
                  </a:lnTo>
                  <a:lnTo>
                    <a:pt x="277495" y="24358"/>
                  </a:lnTo>
                  <a:lnTo>
                    <a:pt x="277495" y="31813"/>
                  </a:lnTo>
                  <a:lnTo>
                    <a:pt x="301853" y="56172"/>
                  </a:lnTo>
                  <a:lnTo>
                    <a:pt x="309308" y="56172"/>
                  </a:lnTo>
                  <a:lnTo>
                    <a:pt x="333667" y="31813"/>
                  </a:lnTo>
                  <a:lnTo>
                    <a:pt x="333667" y="28079"/>
                  </a:lnTo>
                  <a:lnTo>
                    <a:pt x="333667" y="24358"/>
                  </a:lnTo>
                  <a:close/>
                </a:path>
                <a:path w="473075" h="193040">
                  <a:moveTo>
                    <a:pt x="472490" y="160807"/>
                  </a:moveTo>
                  <a:lnTo>
                    <a:pt x="448119" y="136448"/>
                  </a:lnTo>
                  <a:lnTo>
                    <a:pt x="440677" y="136448"/>
                  </a:lnTo>
                  <a:lnTo>
                    <a:pt x="416306" y="160807"/>
                  </a:lnTo>
                  <a:lnTo>
                    <a:pt x="416306" y="168262"/>
                  </a:lnTo>
                  <a:lnTo>
                    <a:pt x="440677" y="192620"/>
                  </a:lnTo>
                  <a:lnTo>
                    <a:pt x="448119" y="192620"/>
                  </a:lnTo>
                  <a:lnTo>
                    <a:pt x="472490" y="168262"/>
                  </a:lnTo>
                  <a:lnTo>
                    <a:pt x="472490" y="164541"/>
                  </a:lnTo>
                  <a:lnTo>
                    <a:pt x="472490" y="160807"/>
                  </a:lnTo>
                  <a:close/>
                </a:path>
                <a:path w="473075" h="193040">
                  <a:moveTo>
                    <a:pt x="472490" y="24358"/>
                  </a:moveTo>
                  <a:lnTo>
                    <a:pt x="448119" y="0"/>
                  </a:lnTo>
                  <a:lnTo>
                    <a:pt x="440677" y="0"/>
                  </a:lnTo>
                  <a:lnTo>
                    <a:pt x="416306" y="24358"/>
                  </a:lnTo>
                  <a:lnTo>
                    <a:pt x="416306" y="31813"/>
                  </a:lnTo>
                  <a:lnTo>
                    <a:pt x="440677" y="56172"/>
                  </a:lnTo>
                  <a:lnTo>
                    <a:pt x="448119" y="56172"/>
                  </a:lnTo>
                  <a:lnTo>
                    <a:pt x="472490" y="31813"/>
                  </a:lnTo>
                  <a:lnTo>
                    <a:pt x="472490" y="28079"/>
                  </a:lnTo>
                  <a:lnTo>
                    <a:pt x="472490" y="243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91330" y="9593275"/>
              <a:ext cx="114058" cy="1132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63971" y="9593275"/>
              <a:ext cx="114057" cy="11320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16685" y="9593275"/>
              <a:ext cx="114058" cy="11320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89327" y="9593275"/>
              <a:ext cx="114058" cy="113206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0" y="0"/>
            <a:ext cx="2162810" cy="2167255"/>
            <a:chOff x="0" y="0"/>
            <a:chExt cx="2162810" cy="2167255"/>
          </a:xfrm>
        </p:grpSpPr>
        <p:sp>
          <p:nvSpPr>
            <p:cNvPr id="18" name="object 18"/>
            <p:cNvSpPr/>
            <p:nvPr/>
          </p:nvSpPr>
          <p:spPr>
            <a:xfrm>
              <a:off x="0" y="0"/>
              <a:ext cx="2162810" cy="2167255"/>
            </a:xfrm>
            <a:custGeom>
              <a:avLst/>
              <a:gdLst/>
              <a:ahLst/>
              <a:cxnLst/>
              <a:rect l="l" t="t" r="r" b="b"/>
              <a:pathLst>
                <a:path w="2162810" h="2167255">
                  <a:moveTo>
                    <a:pt x="2113769" y="0"/>
                  </a:moveTo>
                  <a:lnTo>
                    <a:pt x="2162463" y="0"/>
                  </a:lnTo>
                  <a:lnTo>
                    <a:pt x="2159334" y="33291"/>
                  </a:lnTo>
                  <a:lnTo>
                    <a:pt x="2153561" y="83380"/>
                  </a:lnTo>
                  <a:lnTo>
                    <a:pt x="2146745" y="133263"/>
                  </a:lnTo>
                  <a:lnTo>
                    <a:pt x="2138885" y="182932"/>
                  </a:lnTo>
                  <a:lnTo>
                    <a:pt x="2129985" y="232380"/>
                  </a:lnTo>
                  <a:lnTo>
                    <a:pt x="2120044" y="281600"/>
                  </a:lnTo>
                  <a:lnTo>
                    <a:pt x="2109066" y="330582"/>
                  </a:lnTo>
                  <a:lnTo>
                    <a:pt x="2097050" y="379320"/>
                  </a:lnTo>
                  <a:lnTo>
                    <a:pt x="2084000" y="427807"/>
                  </a:lnTo>
                  <a:lnTo>
                    <a:pt x="2069917" y="476033"/>
                  </a:lnTo>
                  <a:lnTo>
                    <a:pt x="2054802" y="523992"/>
                  </a:lnTo>
                  <a:lnTo>
                    <a:pt x="2038656" y="571677"/>
                  </a:lnTo>
                  <a:lnTo>
                    <a:pt x="2021482" y="619078"/>
                  </a:lnTo>
                  <a:lnTo>
                    <a:pt x="2003280" y="666189"/>
                  </a:lnTo>
                  <a:lnTo>
                    <a:pt x="1984053" y="713002"/>
                  </a:lnTo>
                  <a:lnTo>
                    <a:pt x="1963448" y="760310"/>
                  </a:lnTo>
                  <a:lnTo>
                    <a:pt x="1941883" y="807072"/>
                  </a:lnTo>
                  <a:lnTo>
                    <a:pt x="1919363" y="853281"/>
                  </a:lnTo>
                  <a:lnTo>
                    <a:pt x="1895893" y="898929"/>
                  </a:lnTo>
                  <a:lnTo>
                    <a:pt x="1871478" y="944009"/>
                  </a:lnTo>
                  <a:lnTo>
                    <a:pt x="1846123" y="988514"/>
                  </a:lnTo>
                  <a:lnTo>
                    <a:pt x="1819832" y="1032437"/>
                  </a:lnTo>
                  <a:lnTo>
                    <a:pt x="1792611" y="1075770"/>
                  </a:lnTo>
                  <a:lnTo>
                    <a:pt x="1764464" y="1118505"/>
                  </a:lnTo>
                  <a:lnTo>
                    <a:pt x="1735397" y="1160636"/>
                  </a:lnTo>
                  <a:lnTo>
                    <a:pt x="1705414" y="1202154"/>
                  </a:lnTo>
                  <a:lnTo>
                    <a:pt x="1674520" y="1243054"/>
                  </a:lnTo>
                  <a:lnTo>
                    <a:pt x="1642720" y="1283327"/>
                  </a:lnTo>
                  <a:lnTo>
                    <a:pt x="1610019" y="1322965"/>
                  </a:lnTo>
                  <a:lnTo>
                    <a:pt x="1576422" y="1361963"/>
                  </a:lnTo>
                  <a:lnTo>
                    <a:pt x="1541934" y="1400312"/>
                  </a:lnTo>
                  <a:lnTo>
                    <a:pt x="1506559" y="1438005"/>
                  </a:lnTo>
                  <a:lnTo>
                    <a:pt x="1470303" y="1475034"/>
                  </a:lnTo>
                  <a:lnTo>
                    <a:pt x="1433274" y="1511291"/>
                  </a:lnTo>
                  <a:lnTo>
                    <a:pt x="1395582" y="1546667"/>
                  </a:lnTo>
                  <a:lnTo>
                    <a:pt x="1357236" y="1581157"/>
                  </a:lnTo>
                  <a:lnTo>
                    <a:pt x="1318241" y="1614757"/>
                  </a:lnTo>
                  <a:lnTo>
                    <a:pt x="1278605" y="1647461"/>
                  </a:lnTo>
                  <a:lnTo>
                    <a:pt x="1238335" y="1679265"/>
                  </a:lnTo>
                  <a:lnTo>
                    <a:pt x="1197440" y="1710164"/>
                  </a:lnTo>
                  <a:lnTo>
                    <a:pt x="1155925" y="1740152"/>
                  </a:lnTo>
                  <a:lnTo>
                    <a:pt x="1113798" y="1769225"/>
                  </a:lnTo>
                  <a:lnTo>
                    <a:pt x="1071067" y="1797378"/>
                  </a:lnTo>
                  <a:lnTo>
                    <a:pt x="1027738" y="1824606"/>
                  </a:lnTo>
                  <a:lnTo>
                    <a:pt x="983819" y="1850904"/>
                  </a:lnTo>
                  <a:lnTo>
                    <a:pt x="939318" y="1876267"/>
                  </a:lnTo>
                  <a:lnTo>
                    <a:pt x="894240" y="1900689"/>
                  </a:lnTo>
                  <a:lnTo>
                    <a:pt x="848595" y="1924167"/>
                  </a:lnTo>
                  <a:lnTo>
                    <a:pt x="802388" y="1946695"/>
                  </a:lnTo>
                  <a:lnTo>
                    <a:pt x="755627" y="1968268"/>
                  </a:lnTo>
                  <a:lnTo>
                    <a:pt x="708319" y="1988881"/>
                  </a:lnTo>
                  <a:lnTo>
                    <a:pt x="661499" y="2008116"/>
                  </a:lnTo>
                  <a:lnTo>
                    <a:pt x="614380" y="2026324"/>
                  </a:lnTo>
                  <a:lnTo>
                    <a:pt x="566971" y="2043504"/>
                  </a:lnTo>
                  <a:lnTo>
                    <a:pt x="519279" y="2059654"/>
                  </a:lnTo>
                  <a:lnTo>
                    <a:pt x="471312" y="2074774"/>
                  </a:lnTo>
                  <a:lnTo>
                    <a:pt x="423077" y="2088861"/>
                  </a:lnTo>
                  <a:lnTo>
                    <a:pt x="374582" y="2101915"/>
                  </a:lnTo>
                  <a:lnTo>
                    <a:pt x="325835" y="2113933"/>
                  </a:lnTo>
                  <a:lnTo>
                    <a:pt x="276843" y="2124914"/>
                  </a:lnTo>
                  <a:lnTo>
                    <a:pt x="227614" y="2134856"/>
                  </a:lnTo>
                  <a:lnTo>
                    <a:pt x="178156" y="2143758"/>
                  </a:lnTo>
                  <a:lnTo>
                    <a:pt x="128476" y="2151619"/>
                  </a:lnTo>
                  <a:lnTo>
                    <a:pt x="78582" y="2158437"/>
                  </a:lnTo>
                  <a:lnTo>
                    <a:pt x="28482" y="2164209"/>
                  </a:lnTo>
                  <a:lnTo>
                    <a:pt x="0" y="2166886"/>
                  </a:lnTo>
                  <a:lnTo>
                    <a:pt x="0" y="2118160"/>
                  </a:lnTo>
                  <a:lnTo>
                    <a:pt x="3682" y="2117847"/>
                  </a:lnTo>
                  <a:lnTo>
                    <a:pt x="54248" y="2112439"/>
                  </a:lnTo>
                  <a:lnTo>
                    <a:pt x="104603" y="2105947"/>
                  </a:lnTo>
                  <a:lnTo>
                    <a:pt x="154739" y="2098373"/>
                  </a:lnTo>
                  <a:lnTo>
                    <a:pt x="204648" y="2089718"/>
                  </a:lnTo>
                  <a:lnTo>
                    <a:pt x="254321" y="2079985"/>
                  </a:lnTo>
                  <a:lnTo>
                    <a:pt x="303751" y="2069174"/>
                  </a:lnTo>
                  <a:lnTo>
                    <a:pt x="352929" y="2057288"/>
                  </a:lnTo>
                  <a:lnTo>
                    <a:pt x="401846" y="2044329"/>
                  </a:lnTo>
                  <a:lnTo>
                    <a:pt x="450496" y="2030297"/>
                  </a:lnTo>
                  <a:lnTo>
                    <a:pt x="498869" y="2015195"/>
                  </a:lnTo>
                  <a:lnTo>
                    <a:pt x="546957" y="1999025"/>
                  </a:lnTo>
                  <a:lnTo>
                    <a:pt x="594753" y="1981787"/>
                  </a:lnTo>
                  <a:lnTo>
                    <a:pt x="642248" y="1963485"/>
                  </a:lnTo>
                  <a:lnTo>
                    <a:pt x="689433" y="1944119"/>
                  </a:lnTo>
                  <a:lnTo>
                    <a:pt x="735784" y="1923928"/>
                  </a:lnTo>
                  <a:lnTo>
                    <a:pt x="781600" y="1902795"/>
                  </a:lnTo>
                  <a:lnTo>
                    <a:pt x="826873" y="1880727"/>
                  </a:lnTo>
                  <a:lnTo>
                    <a:pt x="871597" y="1857727"/>
                  </a:lnTo>
                  <a:lnTo>
                    <a:pt x="915765" y="1833801"/>
                  </a:lnTo>
                  <a:lnTo>
                    <a:pt x="959368" y="1808954"/>
                  </a:lnTo>
                  <a:lnTo>
                    <a:pt x="1002401" y="1783189"/>
                  </a:lnTo>
                  <a:lnTo>
                    <a:pt x="1044856" y="1756513"/>
                  </a:lnTo>
                  <a:lnTo>
                    <a:pt x="1086726" y="1728929"/>
                  </a:lnTo>
                  <a:lnTo>
                    <a:pt x="1128003" y="1700444"/>
                  </a:lnTo>
                  <a:lnTo>
                    <a:pt x="1168680" y="1671061"/>
                  </a:lnTo>
                  <a:lnTo>
                    <a:pt x="1208751" y="1640785"/>
                  </a:lnTo>
                  <a:lnTo>
                    <a:pt x="1248207" y="1609622"/>
                  </a:lnTo>
                  <a:lnTo>
                    <a:pt x="1287043" y="1577576"/>
                  </a:lnTo>
                  <a:lnTo>
                    <a:pt x="1325249" y="1544652"/>
                  </a:lnTo>
                  <a:lnTo>
                    <a:pt x="1362821" y="1510855"/>
                  </a:lnTo>
                  <a:lnTo>
                    <a:pt x="1399749" y="1476190"/>
                  </a:lnTo>
                  <a:lnTo>
                    <a:pt x="1436027" y="1440661"/>
                  </a:lnTo>
                  <a:lnTo>
                    <a:pt x="1471548" y="1404383"/>
                  </a:lnTo>
                  <a:lnTo>
                    <a:pt x="1506205" y="1367454"/>
                  </a:lnTo>
                  <a:lnTo>
                    <a:pt x="1539994" y="1329883"/>
                  </a:lnTo>
                  <a:lnTo>
                    <a:pt x="1572911" y="1291676"/>
                  </a:lnTo>
                  <a:lnTo>
                    <a:pt x="1604949" y="1252841"/>
                  </a:lnTo>
                  <a:lnTo>
                    <a:pt x="1636105" y="1213385"/>
                  </a:lnTo>
                  <a:lnTo>
                    <a:pt x="1666373" y="1173314"/>
                  </a:lnTo>
                  <a:lnTo>
                    <a:pt x="1695750" y="1132637"/>
                  </a:lnTo>
                  <a:lnTo>
                    <a:pt x="1724229" y="1091360"/>
                  </a:lnTo>
                  <a:lnTo>
                    <a:pt x="1751806" y="1049490"/>
                  </a:lnTo>
                  <a:lnTo>
                    <a:pt x="1778477" y="1007035"/>
                  </a:lnTo>
                  <a:lnTo>
                    <a:pt x="1804237" y="964002"/>
                  </a:lnTo>
                  <a:lnTo>
                    <a:pt x="1829080" y="920398"/>
                  </a:lnTo>
                  <a:lnTo>
                    <a:pt x="1853003" y="876231"/>
                  </a:lnTo>
                  <a:lnTo>
                    <a:pt x="1876000" y="831507"/>
                  </a:lnTo>
                  <a:lnTo>
                    <a:pt x="1898066" y="786233"/>
                  </a:lnTo>
                  <a:lnTo>
                    <a:pt x="1919197" y="740418"/>
                  </a:lnTo>
                  <a:lnTo>
                    <a:pt x="1939388" y="694067"/>
                  </a:lnTo>
                  <a:lnTo>
                    <a:pt x="1958746" y="646890"/>
                  </a:lnTo>
                  <a:lnTo>
                    <a:pt x="1977040" y="599403"/>
                  </a:lnTo>
                  <a:lnTo>
                    <a:pt x="1994270" y="551616"/>
                  </a:lnTo>
                  <a:lnTo>
                    <a:pt x="2010433" y="503536"/>
                  </a:lnTo>
                  <a:lnTo>
                    <a:pt x="2025528" y="455171"/>
                  </a:lnTo>
                  <a:lnTo>
                    <a:pt x="2039553" y="406530"/>
                  </a:lnTo>
                  <a:lnTo>
                    <a:pt x="2052506" y="357622"/>
                  </a:lnTo>
                  <a:lnTo>
                    <a:pt x="2064387" y="308454"/>
                  </a:lnTo>
                  <a:lnTo>
                    <a:pt x="2075193" y="259034"/>
                  </a:lnTo>
                  <a:lnTo>
                    <a:pt x="2084923" y="209371"/>
                  </a:lnTo>
                  <a:lnTo>
                    <a:pt x="2093575" y="159473"/>
                  </a:lnTo>
                  <a:lnTo>
                    <a:pt x="2101148" y="109348"/>
                  </a:lnTo>
                  <a:lnTo>
                    <a:pt x="2107639" y="59005"/>
                  </a:lnTo>
                  <a:lnTo>
                    <a:pt x="2113048" y="8452"/>
                  </a:lnTo>
                  <a:lnTo>
                    <a:pt x="21137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767987" cy="17724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5361" y="26707"/>
              <a:ext cx="473075" cy="466090"/>
            </a:xfrm>
            <a:custGeom>
              <a:avLst/>
              <a:gdLst/>
              <a:ahLst/>
              <a:cxnLst/>
              <a:rect l="l" t="t" r="r" b="b"/>
              <a:pathLst>
                <a:path w="473075" h="466090">
                  <a:moveTo>
                    <a:pt x="56172" y="433717"/>
                  </a:moveTo>
                  <a:lnTo>
                    <a:pt x="31813" y="409359"/>
                  </a:lnTo>
                  <a:lnTo>
                    <a:pt x="24358" y="409359"/>
                  </a:lnTo>
                  <a:lnTo>
                    <a:pt x="0" y="433717"/>
                  </a:lnTo>
                  <a:lnTo>
                    <a:pt x="0" y="437451"/>
                  </a:lnTo>
                  <a:lnTo>
                    <a:pt x="0" y="441172"/>
                  </a:lnTo>
                  <a:lnTo>
                    <a:pt x="24358" y="465531"/>
                  </a:lnTo>
                  <a:lnTo>
                    <a:pt x="31813" y="465531"/>
                  </a:lnTo>
                  <a:lnTo>
                    <a:pt x="56172" y="441172"/>
                  </a:lnTo>
                  <a:lnTo>
                    <a:pt x="56172" y="433717"/>
                  </a:lnTo>
                  <a:close/>
                </a:path>
                <a:path w="473075" h="466090">
                  <a:moveTo>
                    <a:pt x="56172" y="297268"/>
                  </a:moveTo>
                  <a:lnTo>
                    <a:pt x="31813" y="272910"/>
                  </a:lnTo>
                  <a:lnTo>
                    <a:pt x="24358" y="272910"/>
                  </a:lnTo>
                  <a:lnTo>
                    <a:pt x="0" y="297268"/>
                  </a:lnTo>
                  <a:lnTo>
                    <a:pt x="0" y="300990"/>
                  </a:lnTo>
                  <a:lnTo>
                    <a:pt x="0" y="304723"/>
                  </a:lnTo>
                  <a:lnTo>
                    <a:pt x="24358" y="329082"/>
                  </a:lnTo>
                  <a:lnTo>
                    <a:pt x="31813" y="329082"/>
                  </a:lnTo>
                  <a:lnTo>
                    <a:pt x="56172" y="304723"/>
                  </a:lnTo>
                  <a:lnTo>
                    <a:pt x="56172" y="297268"/>
                  </a:lnTo>
                  <a:close/>
                </a:path>
                <a:path w="473075" h="466090">
                  <a:moveTo>
                    <a:pt x="56172" y="160820"/>
                  </a:moveTo>
                  <a:lnTo>
                    <a:pt x="31813" y="136448"/>
                  </a:lnTo>
                  <a:lnTo>
                    <a:pt x="24358" y="136448"/>
                  </a:lnTo>
                  <a:lnTo>
                    <a:pt x="0" y="160820"/>
                  </a:lnTo>
                  <a:lnTo>
                    <a:pt x="0" y="164541"/>
                  </a:lnTo>
                  <a:lnTo>
                    <a:pt x="0" y="168262"/>
                  </a:lnTo>
                  <a:lnTo>
                    <a:pt x="24358" y="192633"/>
                  </a:lnTo>
                  <a:lnTo>
                    <a:pt x="31813" y="192633"/>
                  </a:lnTo>
                  <a:lnTo>
                    <a:pt x="56172" y="168262"/>
                  </a:lnTo>
                  <a:lnTo>
                    <a:pt x="56172" y="160820"/>
                  </a:lnTo>
                  <a:close/>
                </a:path>
                <a:path w="473075" h="466090">
                  <a:moveTo>
                    <a:pt x="56172" y="24371"/>
                  </a:moveTo>
                  <a:lnTo>
                    <a:pt x="31813" y="0"/>
                  </a:lnTo>
                  <a:lnTo>
                    <a:pt x="24358" y="0"/>
                  </a:lnTo>
                  <a:lnTo>
                    <a:pt x="0" y="24371"/>
                  </a:lnTo>
                  <a:lnTo>
                    <a:pt x="0" y="28092"/>
                  </a:lnTo>
                  <a:lnTo>
                    <a:pt x="0" y="31813"/>
                  </a:lnTo>
                  <a:lnTo>
                    <a:pt x="24358" y="56184"/>
                  </a:lnTo>
                  <a:lnTo>
                    <a:pt x="31813" y="56184"/>
                  </a:lnTo>
                  <a:lnTo>
                    <a:pt x="56172" y="31813"/>
                  </a:lnTo>
                  <a:lnTo>
                    <a:pt x="56172" y="24371"/>
                  </a:lnTo>
                  <a:close/>
                </a:path>
                <a:path w="473075" h="466090">
                  <a:moveTo>
                    <a:pt x="194995" y="433717"/>
                  </a:moveTo>
                  <a:lnTo>
                    <a:pt x="170637" y="409359"/>
                  </a:lnTo>
                  <a:lnTo>
                    <a:pt x="163182" y="409359"/>
                  </a:lnTo>
                  <a:lnTo>
                    <a:pt x="138823" y="433717"/>
                  </a:lnTo>
                  <a:lnTo>
                    <a:pt x="138823" y="437451"/>
                  </a:lnTo>
                  <a:lnTo>
                    <a:pt x="138823" y="441172"/>
                  </a:lnTo>
                  <a:lnTo>
                    <a:pt x="163182" y="465531"/>
                  </a:lnTo>
                  <a:lnTo>
                    <a:pt x="170637" y="465531"/>
                  </a:lnTo>
                  <a:lnTo>
                    <a:pt x="194995" y="441172"/>
                  </a:lnTo>
                  <a:lnTo>
                    <a:pt x="194995" y="433717"/>
                  </a:lnTo>
                  <a:close/>
                </a:path>
                <a:path w="473075" h="466090">
                  <a:moveTo>
                    <a:pt x="194995" y="297268"/>
                  </a:moveTo>
                  <a:lnTo>
                    <a:pt x="170637" y="272910"/>
                  </a:lnTo>
                  <a:lnTo>
                    <a:pt x="163182" y="272910"/>
                  </a:lnTo>
                  <a:lnTo>
                    <a:pt x="138823" y="297268"/>
                  </a:lnTo>
                  <a:lnTo>
                    <a:pt x="138823" y="300990"/>
                  </a:lnTo>
                  <a:lnTo>
                    <a:pt x="138823" y="304723"/>
                  </a:lnTo>
                  <a:lnTo>
                    <a:pt x="163182" y="329082"/>
                  </a:lnTo>
                  <a:lnTo>
                    <a:pt x="170637" y="329082"/>
                  </a:lnTo>
                  <a:lnTo>
                    <a:pt x="194995" y="304723"/>
                  </a:lnTo>
                  <a:lnTo>
                    <a:pt x="194995" y="297268"/>
                  </a:lnTo>
                  <a:close/>
                </a:path>
                <a:path w="473075" h="466090">
                  <a:moveTo>
                    <a:pt x="194995" y="160820"/>
                  </a:moveTo>
                  <a:lnTo>
                    <a:pt x="170637" y="136448"/>
                  </a:lnTo>
                  <a:lnTo>
                    <a:pt x="163182" y="136448"/>
                  </a:lnTo>
                  <a:lnTo>
                    <a:pt x="138823" y="160820"/>
                  </a:lnTo>
                  <a:lnTo>
                    <a:pt x="138823" y="164541"/>
                  </a:lnTo>
                  <a:lnTo>
                    <a:pt x="138823" y="168262"/>
                  </a:lnTo>
                  <a:lnTo>
                    <a:pt x="163182" y="192633"/>
                  </a:lnTo>
                  <a:lnTo>
                    <a:pt x="170637" y="192633"/>
                  </a:lnTo>
                  <a:lnTo>
                    <a:pt x="194995" y="168262"/>
                  </a:lnTo>
                  <a:lnTo>
                    <a:pt x="194995" y="160820"/>
                  </a:lnTo>
                  <a:close/>
                </a:path>
                <a:path w="473075" h="466090">
                  <a:moveTo>
                    <a:pt x="194995" y="24371"/>
                  </a:moveTo>
                  <a:lnTo>
                    <a:pt x="170637" y="0"/>
                  </a:lnTo>
                  <a:lnTo>
                    <a:pt x="163182" y="0"/>
                  </a:lnTo>
                  <a:lnTo>
                    <a:pt x="138823" y="24371"/>
                  </a:lnTo>
                  <a:lnTo>
                    <a:pt x="138823" y="28092"/>
                  </a:lnTo>
                  <a:lnTo>
                    <a:pt x="138823" y="31813"/>
                  </a:lnTo>
                  <a:lnTo>
                    <a:pt x="163182" y="56184"/>
                  </a:lnTo>
                  <a:lnTo>
                    <a:pt x="170637" y="56184"/>
                  </a:lnTo>
                  <a:lnTo>
                    <a:pt x="194995" y="31813"/>
                  </a:lnTo>
                  <a:lnTo>
                    <a:pt x="194995" y="24371"/>
                  </a:lnTo>
                  <a:close/>
                </a:path>
                <a:path w="473075" h="466090">
                  <a:moveTo>
                    <a:pt x="333667" y="433717"/>
                  </a:moveTo>
                  <a:lnTo>
                    <a:pt x="309295" y="409359"/>
                  </a:lnTo>
                  <a:lnTo>
                    <a:pt x="301853" y="409359"/>
                  </a:lnTo>
                  <a:lnTo>
                    <a:pt x="277482" y="433717"/>
                  </a:lnTo>
                  <a:lnTo>
                    <a:pt x="277482" y="437451"/>
                  </a:lnTo>
                  <a:lnTo>
                    <a:pt x="277482" y="441172"/>
                  </a:lnTo>
                  <a:lnTo>
                    <a:pt x="301853" y="465531"/>
                  </a:lnTo>
                  <a:lnTo>
                    <a:pt x="309295" y="465531"/>
                  </a:lnTo>
                  <a:lnTo>
                    <a:pt x="333667" y="441172"/>
                  </a:lnTo>
                  <a:lnTo>
                    <a:pt x="333667" y="433717"/>
                  </a:lnTo>
                  <a:close/>
                </a:path>
                <a:path w="473075" h="466090">
                  <a:moveTo>
                    <a:pt x="333667" y="297268"/>
                  </a:moveTo>
                  <a:lnTo>
                    <a:pt x="309295" y="272910"/>
                  </a:lnTo>
                  <a:lnTo>
                    <a:pt x="301853" y="272910"/>
                  </a:lnTo>
                  <a:lnTo>
                    <a:pt x="277482" y="297268"/>
                  </a:lnTo>
                  <a:lnTo>
                    <a:pt x="277482" y="300990"/>
                  </a:lnTo>
                  <a:lnTo>
                    <a:pt x="277482" y="304723"/>
                  </a:lnTo>
                  <a:lnTo>
                    <a:pt x="301853" y="329082"/>
                  </a:lnTo>
                  <a:lnTo>
                    <a:pt x="309295" y="329082"/>
                  </a:lnTo>
                  <a:lnTo>
                    <a:pt x="333667" y="304723"/>
                  </a:lnTo>
                  <a:lnTo>
                    <a:pt x="333667" y="297268"/>
                  </a:lnTo>
                  <a:close/>
                </a:path>
                <a:path w="473075" h="466090">
                  <a:moveTo>
                    <a:pt x="333667" y="160820"/>
                  </a:moveTo>
                  <a:lnTo>
                    <a:pt x="309295" y="136448"/>
                  </a:lnTo>
                  <a:lnTo>
                    <a:pt x="301853" y="136448"/>
                  </a:lnTo>
                  <a:lnTo>
                    <a:pt x="277482" y="160820"/>
                  </a:lnTo>
                  <a:lnTo>
                    <a:pt x="277482" y="164541"/>
                  </a:lnTo>
                  <a:lnTo>
                    <a:pt x="277482" y="168262"/>
                  </a:lnTo>
                  <a:lnTo>
                    <a:pt x="301853" y="192633"/>
                  </a:lnTo>
                  <a:lnTo>
                    <a:pt x="309295" y="192633"/>
                  </a:lnTo>
                  <a:lnTo>
                    <a:pt x="333667" y="168262"/>
                  </a:lnTo>
                  <a:lnTo>
                    <a:pt x="333667" y="160820"/>
                  </a:lnTo>
                  <a:close/>
                </a:path>
                <a:path w="473075" h="466090">
                  <a:moveTo>
                    <a:pt x="333667" y="24371"/>
                  </a:moveTo>
                  <a:lnTo>
                    <a:pt x="309295" y="0"/>
                  </a:lnTo>
                  <a:lnTo>
                    <a:pt x="301853" y="0"/>
                  </a:lnTo>
                  <a:lnTo>
                    <a:pt x="277482" y="24371"/>
                  </a:lnTo>
                  <a:lnTo>
                    <a:pt x="277482" y="28092"/>
                  </a:lnTo>
                  <a:lnTo>
                    <a:pt x="277482" y="31813"/>
                  </a:lnTo>
                  <a:lnTo>
                    <a:pt x="301853" y="56184"/>
                  </a:lnTo>
                  <a:lnTo>
                    <a:pt x="309295" y="56184"/>
                  </a:lnTo>
                  <a:lnTo>
                    <a:pt x="333667" y="31813"/>
                  </a:lnTo>
                  <a:lnTo>
                    <a:pt x="333667" y="24371"/>
                  </a:lnTo>
                  <a:close/>
                </a:path>
                <a:path w="473075" h="466090">
                  <a:moveTo>
                    <a:pt x="472478" y="433717"/>
                  </a:moveTo>
                  <a:lnTo>
                    <a:pt x="448119" y="409359"/>
                  </a:lnTo>
                  <a:lnTo>
                    <a:pt x="440664" y="409359"/>
                  </a:lnTo>
                  <a:lnTo>
                    <a:pt x="416306" y="433717"/>
                  </a:lnTo>
                  <a:lnTo>
                    <a:pt x="416306" y="437451"/>
                  </a:lnTo>
                  <a:lnTo>
                    <a:pt x="416306" y="441172"/>
                  </a:lnTo>
                  <a:lnTo>
                    <a:pt x="440664" y="465531"/>
                  </a:lnTo>
                  <a:lnTo>
                    <a:pt x="448119" y="465531"/>
                  </a:lnTo>
                  <a:lnTo>
                    <a:pt x="472478" y="441172"/>
                  </a:lnTo>
                  <a:lnTo>
                    <a:pt x="472478" y="433717"/>
                  </a:lnTo>
                  <a:close/>
                </a:path>
                <a:path w="473075" h="466090">
                  <a:moveTo>
                    <a:pt x="472478" y="297268"/>
                  </a:moveTo>
                  <a:lnTo>
                    <a:pt x="448119" y="272910"/>
                  </a:lnTo>
                  <a:lnTo>
                    <a:pt x="440664" y="272910"/>
                  </a:lnTo>
                  <a:lnTo>
                    <a:pt x="416306" y="297268"/>
                  </a:lnTo>
                  <a:lnTo>
                    <a:pt x="416306" y="300990"/>
                  </a:lnTo>
                  <a:lnTo>
                    <a:pt x="416306" y="304723"/>
                  </a:lnTo>
                  <a:lnTo>
                    <a:pt x="440664" y="329082"/>
                  </a:lnTo>
                  <a:lnTo>
                    <a:pt x="448119" y="329082"/>
                  </a:lnTo>
                  <a:lnTo>
                    <a:pt x="472478" y="304723"/>
                  </a:lnTo>
                  <a:lnTo>
                    <a:pt x="472478" y="297268"/>
                  </a:lnTo>
                  <a:close/>
                </a:path>
                <a:path w="473075" h="466090">
                  <a:moveTo>
                    <a:pt x="472478" y="160820"/>
                  </a:moveTo>
                  <a:lnTo>
                    <a:pt x="448119" y="136448"/>
                  </a:lnTo>
                  <a:lnTo>
                    <a:pt x="440664" y="136448"/>
                  </a:lnTo>
                  <a:lnTo>
                    <a:pt x="416306" y="160820"/>
                  </a:lnTo>
                  <a:lnTo>
                    <a:pt x="416306" y="164541"/>
                  </a:lnTo>
                  <a:lnTo>
                    <a:pt x="416306" y="168262"/>
                  </a:lnTo>
                  <a:lnTo>
                    <a:pt x="440664" y="192633"/>
                  </a:lnTo>
                  <a:lnTo>
                    <a:pt x="448119" y="192633"/>
                  </a:lnTo>
                  <a:lnTo>
                    <a:pt x="472478" y="168262"/>
                  </a:lnTo>
                  <a:lnTo>
                    <a:pt x="472478" y="160820"/>
                  </a:lnTo>
                  <a:close/>
                </a:path>
                <a:path w="473075" h="466090">
                  <a:moveTo>
                    <a:pt x="472478" y="24371"/>
                  </a:moveTo>
                  <a:lnTo>
                    <a:pt x="448119" y="0"/>
                  </a:lnTo>
                  <a:lnTo>
                    <a:pt x="440664" y="0"/>
                  </a:lnTo>
                  <a:lnTo>
                    <a:pt x="416306" y="24371"/>
                  </a:lnTo>
                  <a:lnTo>
                    <a:pt x="416306" y="28092"/>
                  </a:lnTo>
                  <a:lnTo>
                    <a:pt x="416306" y="31813"/>
                  </a:lnTo>
                  <a:lnTo>
                    <a:pt x="440664" y="56184"/>
                  </a:lnTo>
                  <a:lnTo>
                    <a:pt x="448119" y="56184"/>
                  </a:lnTo>
                  <a:lnTo>
                    <a:pt x="472478" y="31813"/>
                  </a:lnTo>
                  <a:lnTo>
                    <a:pt x="472478" y="243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1066" y="814092"/>
              <a:ext cx="114058" cy="11320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8426" y="814091"/>
              <a:ext cx="114057" cy="11320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710" y="814091"/>
              <a:ext cx="114058" cy="11320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3068" y="814091"/>
              <a:ext cx="114058" cy="113206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1970136" y="2728115"/>
            <a:ext cx="386080" cy="6286500"/>
            <a:chOff x="1970136" y="2728115"/>
            <a:chExt cx="386080" cy="6286500"/>
          </a:xfrm>
        </p:grpSpPr>
        <p:sp>
          <p:nvSpPr>
            <p:cNvPr id="26" name="object 26"/>
            <p:cNvSpPr/>
            <p:nvPr/>
          </p:nvSpPr>
          <p:spPr>
            <a:xfrm>
              <a:off x="2134349" y="2728124"/>
              <a:ext cx="38100" cy="6286500"/>
            </a:xfrm>
            <a:custGeom>
              <a:avLst/>
              <a:gdLst/>
              <a:ahLst/>
              <a:cxnLst/>
              <a:rect l="l" t="t" r="r" b="b"/>
              <a:pathLst>
                <a:path w="38100" h="6286500">
                  <a:moveTo>
                    <a:pt x="38100" y="6248400"/>
                  </a:moveTo>
                  <a:lnTo>
                    <a:pt x="0" y="6248400"/>
                  </a:lnTo>
                  <a:lnTo>
                    <a:pt x="0" y="6286436"/>
                  </a:lnTo>
                  <a:lnTo>
                    <a:pt x="38100" y="6286436"/>
                  </a:lnTo>
                  <a:lnTo>
                    <a:pt x="38100" y="6248400"/>
                  </a:lnTo>
                  <a:close/>
                </a:path>
                <a:path w="38100" h="6286500">
                  <a:moveTo>
                    <a:pt x="38100" y="6096000"/>
                  </a:moveTo>
                  <a:lnTo>
                    <a:pt x="0" y="6096000"/>
                  </a:lnTo>
                  <a:lnTo>
                    <a:pt x="0" y="6210300"/>
                  </a:lnTo>
                  <a:lnTo>
                    <a:pt x="38100" y="6210300"/>
                  </a:lnTo>
                  <a:lnTo>
                    <a:pt x="38100" y="6096000"/>
                  </a:lnTo>
                  <a:close/>
                </a:path>
                <a:path w="38100" h="6286500">
                  <a:moveTo>
                    <a:pt x="38100" y="5943600"/>
                  </a:moveTo>
                  <a:lnTo>
                    <a:pt x="0" y="5943600"/>
                  </a:lnTo>
                  <a:lnTo>
                    <a:pt x="0" y="6057900"/>
                  </a:lnTo>
                  <a:lnTo>
                    <a:pt x="38100" y="6057900"/>
                  </a:lnTo>
                  <a:lnTo>
                    <a:pt x="38100" y="5943600"/>
                  </a:lnTo>
                  <a:close/>
                </a:path>
                <a:path w="38100" h="6286500">
                  <a:moveTo>
                    <a:pt x="38100" y="5791200"/>
                  </a:moveTo>
                  <a:lnTo>
                    <a:pt x="0" y="5791200"/>
                  </a:lnTo>
                  <a:lnTo>
                    <a:pt x="0" y="5905500"/>
                  </a:lnTo>
                  <a:lnTo>
                    <a:pt x="38100" y="5905500"/>
                  </a:lnTo>
                  <a:lnTo>
                    <a:pt x="38100" y="5791200"/>
                  </a:lnTo>
                  <a:close/>
                </a:path>
                <a:path w="38100" h="6286500">
                  <a:moveTo>
                    <a:pt x="38100" y="5638800"/>
                  </a:moveTo>
                  <a:lnTo>
                    <a:pt x="0" y="5638800"/>
                  </a:lnTo>
                  <a:lnTo>
                    <a:pt x="0" y="5753100"/>
                  </a:lnTo>
                  <a:lnTo>
                    <a:pt x="38100" y="5753100"/>
                  </a:lnTo>
                  <a:lnTo>
                    <a:pt x="38100" y="5638800"/>
                  </a:lnTo>
                  <a:close/>
                </a:path>
                <a:path w="38100" h="6286500">
                  <a:moveTo>
                    <a:pt x="38100" y="5486400"/>
                  </a:moveTo>
                  <a:lnTo>
                    <a:pt x="0" y="5486400"/>
                  </a:lnTo>
                  <a:lnTo>
                    <a:pt x="0" y="5600700"/>
                  </a:lnTo>
                  <a:lnTo>
                    <a:pt x="38100" y="5600700"/>
                  </a:lnTo>
                  <a:lnTo>
                    <a:pt x="38100" y="5486400"/>
                  </a:lnTo>
                  <a:close/>
                </a:path>
                <a:path w="38100" h="6286500">
                  <a:moveTo>
                    <a:pt x="38100" y="5334000"/>
                  </a:moveTo>
                  <a:lnTo>
                    <a:pt x="0" y="5334000"/>
                  </a:lnTo>
                  <a:lnTo>
                    <a:pt x="0" y="5448300"/>
                  </a:lnTo>
                  <a:lnTo>
                    <a:pt x="38100" y="5448300"/>
                  </a:lnTo>
                  <a:lnTo>
                    <a:pt x="38100" y="5334000"/>
                  </a:lnTo>
                  <a:close/>
                </a:path>
                <a:path w="38100" h="6286500">
                  <a:moveTo>
                    <a:pt x="38100" y="5181600"/>
                  </a:moveTo>
                  <a:lnTo>
                    <a:pt x="0" y="5181600"/>
                  </a:lnTo>
                  <a:lnTo>
                    <a:pt x="0" y="5295900"/>
                  </a:lnTo>
                  <a:lnTo>
                    <a:pt x="38100" y="5295900"/>
                  </a:lnTo>
                  <a:lnTo>
                    <a:pt x="38100" y="5181600"/>
                  </a:lnTo>
                  <a:close/>
                </a:path>
                <a:path w="38100" h="6286500">
                  <a:moveTo>
                    <a:pt x="38100" y="5029200"/>
                  </a:moveTo>
                  <a:lnTo>
                    <a:pt x="0" y="5029200"/>
                  </a:lnTo>
                  <a:lnTo>
                    <a:pt x="0" y="5143500"/>
                  </a:lnTo>
                  <a:lnTo>
                    <a:pt x="38100" y="5143500"/>
                  </a:lnTo>
                  <a:lnTo>
                    <a:pt x="38100" y="5029200"/>
                  </a:lnTo>
                  <a:close/>
                </a:path>
                <a:path w="38100" h="6286500">
                  <a:moveTo>
                    <a:pt x="38100" y="4876800"/>
                  </a:moveTo>
                  <a:lnTo>
                    <a:pt x="0" y="4876800"/>
                  </a:lnTo>
                  <a:lnTo>
                    <a:pt x="0" y="4991100"/>
                  </a:lnTo>
                  <a:lnTo>
                    <a:pt x="38100" y="4991100"/>
                  </a:lnTo>
                  <a:lnTo>
                    <a:pt x="38100" y="4876800"/>
                  </a:lnTo>
                  <a:close/>
                </a:path>
                <a:path w="38100" h="6286500">
                  <a:moveTo>
                    <a:pt x="38100" y="4724400"/>
                  </a:moveTo>
                  <a:lnTo>
                    <a:pt x="0" y="4724400"/>
                  </a:lnTo>
                  <a:lnTo>
                    <a:pt x="0" y="4838700"/>
                  </a:lnTo>
                  <a:lnTo>
                    <a:pt x="38100" y="4838700"/>
                  </a:lnTo>
                  <a:lnTo>
                    <a:pt x="38100" y="4724400"/>
                  </a:lnTo>
                  <a:close/>
                </a:path>
                <a:path w="38100" h="6286500">
                  <a:moveTo>
                    <a:pt x="38100" y="4572000"/>
                  </a:moveTo>
                  <a:lnTo>
                    <a:pt x="0" y="4572000"/>
                  </a:lnTo>
                  <a:lnTo>
                    <a:pt x="0" y="4686300"/>
                  </a:lnTo>
                  <a:lnTo>
                    <a:pt x="38100" y="4686300"/>
                  </a:lnTo>
                  <a:lnTo>
                    <a:pt x="38100" y="4572000"/>
                  </a:lnTo>
                  <a:close/>
                </a:path>
                <a:path w="38100" h="6286500">
                  <a:moveTo>
                    <a:pt x="38100" y="4419600"/>
                  </a:moveTo>
                  <a:lnTo>
                    <a:pt x="0" y="4419600"/>
                  </a:lnTo>
                  <a:lnTo>
                    <a:pt x="0" y="4533900"/>
                  </a:lnTo>
                  <a:lnTo>
                    <a:pt x="38100" y="4533900"/>
                  </a:lnTo>
                  <a:lnTo>
                    <a:pt x="38100" y="4419600"/>
                  </a:lnTo>
                  <a:close/>
                </a:path>
                <a:path w="38100" h="6286500">
                  <a:moveTo>
                    <a:pt x="38100" y="4267200"/>
                  </a:moveTo>
                  <a:lnTo>
                    <a:pt x="0" y="4267200"/>
                  </a:lnTo>
                  <a:lnTo>
                    <a:pt x="0" y="4381500"/>
                  </a:lnTo>
                  <a:lnTo>
                    <a:pt x="38100" y="4381500"/>
                  </a:lnTo>
                  <a:lnTo>
                    <a:pt x="38100" y="4267200"/>
                  </a:lnTo>
                  <a:close/>
                </a:path>
                <a:path w="38100" h="6286500">
                  <a:moveTo>
                    <a:pt x="38100" y="4114800"/>
                  </a:moveTo>
                  <a:lnTo>
                    <a:pt x="0" y="4114800"/>
                  </a:lnTo>
                  <a:lnTo>
                    <a:pt x="0" y="4229100"/>
                  </a:lnTo>
                  <a:lnTo>
                    <a:pt x="38100" y="4229100"/>
                  </a:lnTo>
                  <a:lnTo>
                    <a:pt x="38100" y="4114800"/>
                  </a:lnTo>
                  <a:close/>
                </a:path>
                <a:path w="38100" h="6286500">
                  <a:moveTo>
                    <a:pt x="38100" y="3962400"/>
                  </a:moveTo>
                  <a:lnTo>
                    <a:pt x="0" y="3962400"/>
                  </a:lnTo>
                  <a:lnTo>
                    <a:pt x="0" y="4076700"/>
                  </a:lnTo>
                  <a:lnTo>
                    <a:pt x="38100" y="4076700"/>
                  </a:lnTo>
                  <a:lnTo>
                    <a:pt x="38100" y="3962400"/>
                  </a:lnTo>
                  <a:close/>
                </a:path>
                <a:path w="38100" h="6286500">
                  <a:moveTo>
                    <a:pt x="38100" y="3810000"/>
                  </a:moveTo>
                  <a:lnTo>
                    <a:pt x="0" y="3810000"/>
                  </a:lnTo>
                  <a:lnTo>
                    <a:pt x="0" y="3924300"/>
                  </a:lnTo>
                  <a:lnTo>
                    <a:pt x="38100" y="3924300"/>
                  </a:lnTo>
                  <a:lnTo>
                    <a:pt x="38100" y="3810000"/>
                  </a:lnTo>
                  <a:close/>
                </a:path>
                <a:path w="38100" h="6286500">
                  <a:moveTo>
                    <a:pt x="38100" y="3657600"/>
                  </a:moveTo>
                  <a:lnTo>
                    <a:pt x="0" y="3657600"/>
                  </a:lnTo>
                  <a:lnTo>
                    <a:pt x="0" y="3771900"/>
                  </a:lnTo>
                  <a:lnTo>
                    <a:pt x="38100" y="3771900"/>
                  </a:lnTo>
                  <a:lnTo>
                    <a:pt x="38100" y="3657600"/>
                  </a:lnTo>
                  <a:close/>
                </a:path>
                <a:path w="38100" h="6286500">
                  <a:moveTo>
                    <a:pt x="38100" y="3505200"/>
                  </a:moveTo>
                  <a:lnTo>
                    <a:pt x="0" y="3505200"/>
                  </a:lnTo>
                  <a:lnTo>
                    <a:pt x="0" y="3619500"/>
                  </a:lnTo>
                  <a:lnTo>
                    <a:pt x="38100" y="3619500"/>
                  </a:lnTo>
                  <a:lnTo>
                    <a:pt x="38100" y="3505200"/>
                  </a:lnTo>
                  <a:close/>
                </a:path>
                <a:path w="38100" h="6286500">
                  <a:moveTo>
                    <a:pt x="38100" y="3352800"/>
                  </a:moveTo>
                  <a:lnTo>
                    <a:pt x="0" y="3352800"/>
                  </a:lnTo>
                  <a:lnTo>
                    <a:pt x="0" y="3467100"/>
                  </a:lnTo>
                  <a:lnTo>
                    <a:pt x="38100" y="3467100"/>
                  </a:lnTo>
                  <a:lnTo>
                    <a:pt x="38100" y="3352800"/>
                  </a:lnTo>
                  <a:close/>
                </a:path>
                <a:path w="38100" h="6286500">
                  <a:moveTo>
                    <a:pt x="38100" y="3200400"/>
                  </a:moveTo>
                  <a:lnTo>
                    <a:pt x="0" y="3200400"/>
                  </a:lnTo>
                  <a:lnTo>
                    <a:pt x="0" y="3314700"/>
                  </a:lnTo>
                  <a:lnTo>
                    <a:pt x="38100" y="3314700"/>
                  </a:lnTo>
                  <a:lnTo>
                    <a:pt x="38100" y="3200400"/>
                  </a:lnTo>
                  <a:close/>
                </a:path>
                <a:path w="38100" h="6286500">
                  <a:moveTo>
                    <a:pt x="38100" y="3048000"/>
                  </a:moveTo>
                  <a:lnTo>
                    <a:pt x="0" y="3048000"/>
                  </a:lnTo>
                  <a:lnTo>
                    <a:pt x="0" y="3162300"/>
                  </a:lnTo>
                  <a:lnTo>
                    <a:pt x="38100" y="3162300"/>
                  </a:lnTo>
                  <a:lnTo>
                    <a:pt x="38100" y="3048000"/>
                  </a:lnTo>
                  <a:close/>
                </a:path>
                <a:path w="38100" h="6286500">
                  <a:moveTo>
                    <a:pt x="38100" y="2895600"/>
                  </a:moveTo>
                  <a:lnTo>
                    <a:pt x="0" y="2895600"/>
                  </a:lnTo>
                  <a:lnTo>
                    <a:pt x="0" y="3009900"/>
                  </a:lnTo>
                  <a:lnTo>
                    <a:pt x="38100" y="3009900"/>
                  </a:lnTo>
                  <a:lnTo>
                    <a:pt x="38100" y="2895600"/>
                  </a:lnTo>
                  <a:close/>
                </a:path>
                <a:path w="38100" h="6286500">
                  <a:moveTo>
                    <a:pt x="38100" y="2743200"/>
                  </a:moveTo>
                  <a:lnTo>
                    <a:pt x="0" y="2743200"/>
                  </a:lnTo>
                  <a:lnTo>
                    <a:pt x="0" y="2857500"/>
                  </a:lnTo>
                  <a:lnTo>
                    <a:pt x="38100" y="2857500"/>
                  </a:lnTo>
                  <a:lnTo>
                    <a:pt x="38100" y="2743200"/>
                  </a:lnTo>
                  <a:close/>
                </a:path>
                <a:path w="38100" h="6286500">
                  <a:moveTo>
                    <a:pt x="38100" y="2590800"/>
                  </a:moveTo>
                  <a:lnTo>
                    <a:pt x="0" y="2590800"/>
                  </a:lnTo>
                  <a:lnTo>
                    <a:pt x="0" y="2705100"/>
                  </a:lnTo>
                  <a:lnTo>
                    <a:pt x="38100" y="2705100"/>
                  </a:lnTo>
                  <a:lnTo>
                    <a:pt x="38100" y="2590800"/>
                  </a:lnTo>
                  <a:close/>
                </a:path>
                <a:path w="38100" h="6286500">
                  <a:moveTo>
                    <a:pt x="38100" y="2438400"/>
                  </a:moveTo>
                  <a:lnTo>
                    <a:pt x="0" y="2438400"/>
                  </a:lnTo>
                  <a:lnTo>
                    <a:pt x="0" y="2552700"/>
                  </a:lnTo>
                  <a:lnTo>
                    <a:pt x="38100" y="2552700"/>
                  </a:lnTo>
                  <a:lnTo>
                    <a:pt x="38100" y="2438400"/>
                  </a:lnTo>
                  <a:close/>
                </a:path>
                <a:path w="38100" h="6286500">
                  <a:moveTo>
                    <a:pt x="38100" y="2286000"/>
                  </a:moveTo>
                  <a:lnTo>
                    <a:pt x="0" y="2286000"/>
                  </a:lnTo>
                  <a:lnTo>
                    <a:pt x="0" y="2400300"/>
                  </a:lnTo>
                  <a:lnTo>
                    <a:pt x="38100" y="2400300"/>
                  </a:lnTo>
                  <a:lnTo>
                    <a:pt x="38100" y="2286000"/>
                  </a:lnTo>
                  <a:close/>
                </a:path>
                <a:path w="38100" h="6286500">
                  <a:moveTo>
                    <a:pt x="38100" y="2133600"/>
                  </a:moveTo>
                  <a:lnTo>
                    <a:pt x="0" y="2133600"/>
                  </a:lnTo>
                  <a:lnTo>
                    <a:pt x="0" y="2247900"/>
                  </a:lnTo>
                  <a:lnTo>
                    <a:pt x="38100" y="2247900"/>
                  </a:lnTo>
                  <a:lnTo>
                    <a:pt x="38100" y="2133600"/>
                  </a:lnTo>
                  <a:close/>
                </a:path>
                <a:path w="38100" h="6286500">
                  <a:moveTo>
                    <a:pt x="38100" y="1981200"/>
                  </a:moveTo>
                  <a:lnTo>
                    <a:pt x="0" y="1981200"/>
                  </a:lnTo>
                  <a:lnTo>
                    <a:pt x="0" y="2095500"/>
                  </a:lnTo>
                  <a:lnTo>
                    <a:pt x="38100" y="2095500"/>
                  </a:lnTo>
                  <a:lnTo>
                    <a:pt x="38100" y="1981200"/>
                  </a:lnTo>
                  <a:close/>
                </a:path>
                <a:path w="38100" h="6286500">
                  <a:moveTo>
                    <a:pt x="38100" y="1828800"/>
                  </a:moveTo>
                  <a:lnTo>
                    <a:pt x="0" y="1828800"/>
                  </a:lnTo>
                  <a:lnTo>
                    <a:pt x="0" y="1943100"/>
                  </a:lnTo>
                  <a:lnTo>
                    <a:pt x="38100" y="1943100"/>
                  </a:lnTo>
                  <a:lnTo>
                    <a:pt x="38100" y="1828800"/>
                  </a:lnTo>
                  <a:close/>
                </a:path>
                <a:path w="38100" h="6286500">
                  <a:moveTo>
                    <a:pt x="38100" y="1676400"/>
                  </a:moveTo>
                  <a:lnTo>
                    <a:pt x="0" y="1676400"/>
                  </a:lnTo>
                  <a:lnTo>
                    <a:pt x="0" y="1790700"/>
                  </a:lnTo>
                  <a:lnTo>
                    <a:pt x="38100" y="1790700"/>
                  </a:lnTo>
                  <a:lnTo>
                    <a:pt x="38100" y="1676400"/>
                  </a:lnTo>
                  <a:close/>
                </a:path>
                <a:path w="38100" h="6286500">
                  <a:moveTo>
                    <a:pt x="38100" y="1524000"/>
                  </a:moveTo>
                  <a:lnTo>
                    <a:pt x="0" y="1524000"/>
                  </a:lnTo>
                  <a:lnTo>
                    <a:pt x="0" y="1638300"/>
                  </a:lnTo>
                  <a:lnTo>
                    <a:pt x="38100" y="1638300"/>
                  </a:lnTo>
                  <a:lnTo>
                    <a:pt x="38100" y="1524000"/>
                  </a:lnTo>
                  <a:close/>
                </a:path>
                <a:path w="38100" h="6286500">
                  <a:moveTo>
                    <a:pt x="38100" y="1371600"/>
                  </a:moveTo>
                  <a:lnTo>
                    <a:pt x="0" y="1371600"/>
                  </a:lnTo>
                  <a:lnTo>
                    <a:pt x="0" y="1485900"/>
                  </a:lnTo>
                  <a:lnTo>
                    <a:pt x="38100" y="1485900"/>
                  </a:lnTo>
                  <a:lnTo>
                    <a:pt x="38100" y="1371600"/>
                  </a:lnTo>
                  <a:close/>
                </a:path>
                <a:path w="38100" h="6286500">
                  <a:moveTo>
                    <a:pt x="38100" y="1219200"/>
                  </a:moveTo>
                  <a:lnTo>
                    <a:pt x="0" y="1219200"/>
                  </a:lnTo>
                  <a:lnTo>
                    <a:pt x="0" y="1333500"/>
                  </a:lnTo>
                  <a:lnTo>
                    <a:pt x="38100" y="1333500"/>
                  </a:lnTo>
                  <a:lnTo>
                    <a:pt x="38100" y="1219200"/>
                  </a:lnTo>
                  <a:close/>
                </a:path>
                <a:path w="38100" h="6286500">
                  <a:moveTo>
                    <a:pt x="38100" y="1066800"/>
                  </a:moveTo>
                  <a:lnTo>
                    <a:pt x="0" y="1066800"/>
                  </a:lnTo>
                  <a:lnTo>
                    <a:pt x="0" y="1181100"/>
                  </a:lnTo>
                  <a:lnTo>
                    <a:pt x="38100" y="1181100"/>
                  </a:lnTo>
                  <a:lnTo>
                    <a:pt x="38100" y="1066800"/>
                  </a:lnTo>
                  <a:close/>
                </a:path>
                <a:path w="38100" h="6286500">
                  <a:moveTo>
                    <a:pt x="38100" y="914400"/>
                  </a:moveTo>
                  <a:lnTo>
                    <a:pt x="0" y="914400"/>
                  </a:lnTo>
                  <a:lnTo>
                    <a:pt x="0" y="1028700"/>
                  </a:lnTo>
                  <a:lnTo>
                    <a:pt x="38100" y="1028700"/>
                  </a:lnTo>
                  <a:lnTo>
                    <a:pt x="38100" y="914400"/>
                  </a:lnTo>
                  <a:close/>
                </a:path>
                <a:path w="38100" h="6286500">
                  <a:moveTo>
                    <a:pt x="38100" y="762000"/>
                  </a:moveTo>
                  <a:lnTo>
                    <a:pt x="0" y="762000"/>
                  </a:lnTo>
                  <a:lnTo>
                    <a:pt x="0" y="876300"/>
                  </a:lnTo>
                  <a:lnTo>
                    <a:pt x="38100" y="876300"/>
                  </a:lnTo>
                  <a:lnTo>
                    <a:pt x="38100" y="762000"/>
                  </a:lnTo>
                  <a:close/>
                </a:path>
                <a:path w="38100" h="6286500">
                  <a:moveTo>
                    <a:pt x="38100" y="609600"/>
                  </a:moveTo>
                  <a:lnTo>
                    <a:pt x="0" y="609600"/>
                  </a:lnTo>
                  <a:lnTo>
                    <a:pt x="0" y="723900"/>
                  </a:lnTo>
                  <a:lnTo>
                    <a:pt x="38100" y="723900"/>
                  </a:lnTo>
                  <a:lnTo>
                    <a:pt x="38100" y="609600"/>
                  </a:lnTo>
                  <a:close/>
                </a:path>
                <a:path w="38100" h="6286500">
                  <a:moveTo>
                    <a:pt x="38100" y="457200"/>
                  </a:moveTo>
                  <a:lnTo>
                    <a:pt x="0" y="457200"/>
                  </a:lnTo>
                  <a:lnTo>
                    <a:pt x="0" y="571500"/>
                  </a:lnTo>
                  <a:lnTo>
                    <a:pt x="38100" y="571500"/>
                  </a:lnTo>
                  <a:lnTo>
                    <a:pt x="38100" y="457200"/>
                  </a:lnTo>
                  <a:close/>
                </a:path>
                <a:path w="38100" h="6286500">
                  <a:moveTo>
                    <a:pt x="38100" y="304800"/>
                  </a:moveTo>
                  <a:lnTo>
                    <a:pt x="0" y="304800"/>
                  </a:lnTo>
                  <a:lnTo>
                    <a:pt x="0" y="419100"/>
                  </a:lnTo>
                  <a:lnTo>
                    <a:pt x="38100" y="419100"/>
                  </a:lnTo>
                  <a:lnTo>
                    <a:pt x="38100" y="304800"/>
                  </a:lnTo>
                  <a:close/>
                </a:path>
                <a:path w="38100" h="6286500">
                  <a:moveTo>
                    <a:pt x="38100" y="152400"/>
                  </a:moveTo>
                  <a:lnTo>
                    <a:pt x="0" y="152400"/>
                  </a:lnTo>
                  <a:lnTo>
                    <a:pt x="0" y="266700"/>
                  </a:lnTo>
                  <a:lnTo>
                    <a:pt x="38100" y="266700"/>
                  </a:lnTo>
                  <a:lnTo>
                    <a:pt x="38100" y="152400"/>
                  </a:lnTo>
                  <a:close/>
                </a:path>
                <a:path w="38100" h="6286500">
                  <a:moveTo>
                    <a:pt x="3810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70125" y="2962782"/>
              <a:ext cx="386080" cy="5380990"/>
            </a:xfrm>
            <a:custGeom>
              <a:avLst/>
              <a:gdLst/>
              <a:ahLst/>
              <a:cxnLst/>
              <a:rect l="l" t="t" r="r" b="b"/>
              <a:pathLst>
                <a:path w="386080" h="5380990">
                  <a:moveTo>
                    <a:pt x="366623" y="3837889"/>
                  </a:moveTo>
                  <a:lnTo>
                    <a:pt x="360083" y="3789159"/>
                  </a:lnTo>
                  <a:lnTo>
                    <a:pt x="341604" y="3745382"/>
                  </a:lnTo>
                  <a:lnTo>
                    <a:pt x="312940" y="3708273"/>
                  </a:lnTo>
                  <a:lnTo>
                    <a:pt x="275844" y="3679609"/>
                  </a:lnTo>
                  <a:lnTo>
                    <a:pt x="232054" y="3661130"/>
                  </a:lnTo>
                  <a:lnTo>
                    <a:pt x="183311" y="3654577"/>
                  </a:lnTo>
                  <a:lnTo>
                    <a:pt x="134581" y="3661130"/>
                  </a:lnTo>
                  <a:lnTo>
                    <a:pt x="90792" y="3679609"/>
                  </a:lnTo>
                  <a:lnTo>
                    <a:pt x="53695" y="3708273"/>
                  </a:lnTo>
                  <a:lnTo>
                    <a:pt x="25031" y="3745382"/>
                  </a:lnTo>
                  <a:lnTo>
                    <a:pt x="6553" y="3789159"/>
                  </a:lnTo>
                  <a:lnTo>
                    <a:pt x="0" y="3837889"/>
                  </a:lnTo>
                  <a:lnTo>
                    <a:pt x="6553" y="3886631"/>
                  </a:lnTo>
                  <a:lnTo>
                    <a:pt x="25031" y="3930421"/>
                  </a:lnTo>
                  <a:lnTo>
                    <a:pt x="53695" y="3967530"/>
                  </a:lnTo>
                  <a:lnTo>
                    <a:pt x="90792" y="3996194"/>
                  </a:lnTo>
                  <a:lnTo>
                    <a:pt x="134581" y="4014673"/>
                  </a:lnTo>
                  <a:lnTo>
                    <a:pt x="183184" y="4021213"/>
                  </a:lnTo>
                  <a:lnTo>
                    <a:pt x="183451" y="4021213"/>
                  </a:lnTo>
                  <a:lnTo>
                    <a:pt x="232054" y="4014673"/>
                  </a:lnTo>
                  <a:lnTo>
                    <a:pt x="275844" y="3996194"/>
                  </a:lnTo>
                  <a:lnTo>
                    <a:pt x="312940" y="3967530"/>
                  </a:lnTo>
                  <a:lnTo>
                    <a:pt x="341604" y="3930421"/>
                  </a:lnTo>
                  <a:lnTo>
                    <a:pt x="360083" y="3886631"/>
                  </a:lnTo>
                  <a:lnTo>
                    <a:pt x="366623" y="3837889"/>
                  </a:lnTo>
                  <a:close/>
                </a:path>
                <a:path w="386080" h="5380990">
                  <a:moveTo>
                    <a:pt x="366623" y="1330998"/>
                  </a:moveTo>
                  <a:lnTo>
                    <a:pt x="360083" y="1282268"/>
                  </a:lnTo>
                  <a:lnTo>
                    <a:pt x="341604" y="1238465"/>
                  </a:lnTo>
                  <a:lnTo>
                    <a:pt x="312940" y="1201356"/>
                  </a:lnTo>
                  <a:lnTo>
                    <a:pt x="275844" y="1172692"/>
                  </a:lnTo>
                  <a:lnTo>
                    <a:pt x="232054" y="1154214"/>
                  </a:lnTo>
                  <a:lnTo>
                    <a:pt x="183311" y="1147660"/>
                  </a:lnTo>
                  <a:lnTo>
                    <a:pt x="134581" y="1154214"/>
                  </a:lnTo>
                  <a:lnTo>
                    <a:pt x="90792" y="1172692"/>
                  </a:lnTo>
                  <a:lnTo>
                    <a:pt x="53695" y="1201356"/>
                  </a:lnTo>
                  <a:lnTo>
                    <a:pt x="25031" y="1238465"/>
                  </a:lnTo>
                  <a:lnTo>
                    <a:pt x="6553" y="1282268"/>
                  </a:lnTo>
                  <a:lnTo>
                    <a:pt x="0" y="1330998"/>
                  </a:lnTo>
                  <a:lnTo>
                    <a:pt x="6553" y="1379728"/>
                  </a:lnTo>
                  <a:lnTo>
                    <a:pt x="25031" y="1423517"/>
                  </a:lnTo>
                  <a:lnTo>
                    <a:pt x="53695" y="1460614"/>
                  </a:lnTo>
                  <a:lnTo>
                    <a:pt x="90792" y="1489278"/>
                  </a:lnTo>
                  <a:lnTo>
                    <a:pt x="134581" y="1507756"/>
                  </a:lnTo>
                  <a:lnTo>
                    <a:pt x="183184" y="1514284"/>
                  </a:lnTo>
                  <a:lnTo>
                    <a:pt x="183451" y="1514284"/>
                  </a:lnTo>
                  <a:lnTo>
                    <a:pt x="232054" y="1507756"/>
                  </a:lnTo>
                  <a:lnTo>
                    <a:pt x="275844" y="1489278"/>
                  </a:lnTo>
                  <a:lnTo>
                    <a:pt x="312940" y="1460614"/>
                  </a:lnTo>
                  <a:lnTo>
                    <a:pt x="341604" y="1423517"/>
                  </a:lnTo>
                  <a:lnTo>
                    <a:pt x="360083" y="1379728"/>
                  </a:lnTo>
                  <a:lnTo>
                    <a:pt x="366623" y="1330998"/>
                  </a:lnTo>
                  <a:close/>
                </a:path>
                <a:path w="386080" h="5380990">
                  <a:moveTo>
                    <a:pt x="385673" y="5197145"/>
                  </a:moveTo>
                  <a:lnTo>
                    <a:pt x="379133" y="5148415"/>
                  </a:lnTo>
                  <a:lnTo>
                    <a:pt x="360654" y="5104625"/>
                  </a:lnTo>
                  <a:lnTo>
                    <a:pt x="331990" y="5067516"/>
                  </a:lnTo>
                  <a:lnTo>
                    <a:pt x="294894" y="5038864"/>
                  </a:lnTo>
                  <a:lnTo>
                    <a:pt x="251104" y="5020386"/>
                  </a:lnTo>
                  <a:lnTo>
                    <a:pt x="202361" y="5013833"/>
                  </a:lnTo>
                  <a:lnTo>
                    <a:pt x="153631" y="5020386"/>
                  </a:lnTo>
                  <a:lnTo>
                    <a:pt x="109842" y="5038864"/>
                  </a:lnTo>
                  <a:lnTo>
                    <a:pt x="72745" y="5067516"/>
                  </a:lnTo>
                  <a:lnTo>
                    <a:pt x="44081" y="5104625"/>
                  </a:lnTo>
                  <a:lnTo>
                    <a:pt x="25603" y="5148415"/>
                  </a:lnTo>
                  <a:lnTo>
                    <a:pt x="19050" y="5197145"/>
                  </a:lnTo>
                  <a:lnTo>
                    <a:pt x="25603" y="5245874"/>
                  </a:lnTo>
                  <a:lnTo>
                    <a:pt x="44081" y="5289664"/>
                  </a:lnTo>
                  <a:lnTo>
                    <a:pt x="72745" y="5326761"/>
                  </a:lnTo>
                  <a:lnTo>
                    <a:pt x="109842" y="5355425"/>
                  </a:lnTo>
                  <a:lnTo>
                    <a:pt x="153631" y="5373903"/>
                  </a:lnTo>
                  <a:lnTo>
                    <a:pt x="202361" y="5380456"/>
                  </a:lnTo>
                  <a:lnTo>
                    <a:pt x="251104" y="5373903"/>
                  </a:lnTo>
                  <a:lnTo>
                    <a:pt x="294894" y="5355425"/>
                  </a:lnTo>
                  <a:lnTo>
                    <a:pt x="331990" y="5326761"/>
                  </a:lnTo>
                  <a:lnTo>
                    <a:pt x="360654" y="5289664"/>
                  </a:lnTo>
                  <a:lnTo>
                    <a:pt x="379133" y="5245874"/>
                  </a:lnTo>
                  <a:lnTo>
                    <a:pt x="385673" y="5197145"/>
                  </a:lnTo>
                  <a:close/>
                </a:path>
                <a:path w="386080" h="5380990">
                  <a:moveTo>
                    <a:pt x="385673" y="2478659"/>
                  </a:moveTo>
                  <a:lnTo>
                    <a:pt x="379133" y="2429929"/>
                  </a:lnTo>
                  <a:lnTo>
                    <a:pt x="360654" y="2386139"/>
                  </a:lnTo>
                  <a:lnTo>
                    <a:pt x="331990" y="2349042"/>
                  </a:lnTo>
                  <a:lnTo>
                    <a:pt x="294894" y="2320379"/>
                  </a:lnTo>
                  <a:lnTo>
                    <a:pt x="251104" y="2301900"/>
                  </a:lnTo>
                  <a:lnTo>
                    <a:pt x="202361" y="2295360"/>
                  </a:lnTo>
                  <a:lnTo>
                    <a:pt x="153631" y="2301900"/>
                  </a:lnTo>
                  <a:lnTo>
                    <a:pt x="109842" y="2320379"/>
                  </a:lnTo>
                  <a:lnTo>
                    <a:pt x="72745" y="2349042"/>
                  </a:lnTo>
                  <a:lnTo>
                    <a:pt x="44081" y="2386139"/>
                  </a:lnTo>
                  <a:lnTo>
                    <a:pt x="25603" y="2429929"/>
                  </a:lnTo>
                  <a:lnTo>
                    <a:pt x="19050" y="2478659"/>
                  </a:lnTo>
                  <a:lnTo>
                    <a:pt x="25603" y="2527401"/>
                  </a:lnTo>
                  <a:lnTo>
                    <a:pt x="44081" y="2571191"/>
                  </a:lnTo>
                  <a:lnTo>
                    <a:pt x="72745" y="2608288"/>
                  </a:lnTo>
                  <a:lnTo>
                    <a:pt x="109842" y="2636951"/>
                  </a:lnTo>
                  <a:lnTo>
                    <a:pt x="153631" y="2655430"/>
                  </a:lnTo>
                  <a:lnTo>
                    <a:pt x="202361" y="2661970"/>
                  </a:lnTo>
                  <a:lnTo>
                    <a:pt x="251104" y="2655430"/>
                  </a:lnTo>
                  <a:lnTo>
                    <a:pt x="294894" y="2636951"/>
                  </a:lnTo>
                  <a:lnTo>
                    <a:pt x="331990" y="2608288"/>
                  </a:lnTo>
                  <a:lnTo>
                    <a:pt x="360654" y="2571191"/>
                  </a:lnTo>
                  <a:lnTo>
                    <a:pt x="379133" y="2527401"/>
                  </a:lnTo>
                  <a:lnTo>
                    <a:pt x="385673" y="2478659"/>
                  </a:lnTo>
                  <a:close/>
                </a:path>
                <a:path w="386080" h="5380990">
                  <a:moveTo>
                    <a:pt x="385673" y="183311"/>
                  </a:moveTo>
                  <a:lnTo>
                    <a:pt x="379133" y="134581"/>
                  </a:lnTo>
                  <a:lnTo>
                    <a:pt x="360654" y="90792"/>
                  </a:lnTo>
                  <a:lnTo>
                    <a:pt x="331990" y="53695"/>
                  </a:lnTo>
                  <a:lnTo>
                    <a:pt x="294894" y="25031"/>
                  </a:lnTo>
                  <a:lnTo>
                    <a:pt x="251104" y="6553"/>
                  </a:lnTo>
                  <a:lnTo>
                    <a:pt x="202361" y="0"/>
                  </a:lnTo>
                  <a:lnTo>
                    <a:pt x="153631" y="6553"/>
                  </a:lnTo>
                  <a:lnTo>
                    <a:pt x="109842" y="25031"/>
                  </a:lnTo>
                  <a:lnTo>
                    <a:pt x="72745" y="53695"/>
                  </a:lnTo>
                  <a:lnTo>
                    <a:pt x="44081" y="90792"/>
                  </a:lnTo>
                  <a:lnTo>
                    <a:pt x="25603" y="134581"/>
                  </a:lnTo>
                  <a:lnTo>
                    <a:pt x="19050" y="183311"/>
                  </a:lnTo>
                  <a:lnTo>
                    <a:pt x="25603" y="232041"/>
                  </a:lnTo>
                  <a:lnTo>
                    <a:pt x="44081" y="275831"/>
                  </a:lnTo>
                  <a:lnTo>
                    <a:pt x="72745" y="312928"/>
                  </a:lnTo>
                  <a:lnTo>
                    <a:pt x="109842" y="341591"/>
                  </a:lnTo>
                  <a:lnTo>
                    <a:pt x="153631" y="360070"/>
                  </a:lnTo>
                  <a:lnTo>
                    <a:pt x="202361" y="366610"/>
                  </a:lnTo>
                  <a:lnTo>
                    <a:pt x="251104" y="360070"/>
                  </a:lnTo>
                  <a:lnTo>
                    <a:pt x="294894" y="341591"/>
                  </a:lnTo>
                  <a:lnTo>
                    <a:pt x="331990" y="312928"/>
                  </a:lnTo>
                  <a:lnTo>
                    <a:pt x="360654" y="275831"/>
                  </a:lnTo>
                  <a:lnTo>
                    <a:pt x="379133" y="232041"/>
                  </a:lnTo>
                  <a:lnTo>
                    <a:pt x="385673" y="183311"/>
                  </a:lnTo>
                  <a:close/>
                </a:path>
              </a:pathLst>
            </a:custGeom>
            <a:solidFill>
              <a:srgbClr val="C374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4266691" y="168425"/>
            <a:ext cx="10738485" cy="104457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R="1485900" algn="ctr">
              <a:lnSpc>
                <a:spcPct val="100000"/>
              </a:lnSpc>
              <a:spcBef>
                <a:spcPts val="10"/>
              </a:spcBef>
            </a:pPr>
            <a:r>
              <a:rPr sz="5000" spc="145" dirty="0">
                <a:latin typeface="Times New Roman"/>
                <a:cs typeface="Times New Roman"/>
              </a:rPr>
              <a:t>SAMVIDHAN</a:t>
            </a:r>
            <a:r>
              <a:rPr sz="5000" spc="-229" dirty="0">
                <a:latin typeface="Times New Roman"/>
                <a:cs typeface="Times New Roman"/>
              </a:rPr>
              <a:t> </a:t>
            </a:r>
            <a:r>
              <a:rPr sz="5000" spc="365" dirty="0">
                <a:latin typeface="Times New Roman"/>
                <a:cs typeface="Times New Roman"/>
              </a:rPr>
              <a:t>-</a:t>
            </a:r>
            <a:r>
              <a:rPr sz="5000" spc="-229" dirty="0">
                <a:latin typeface="Times New Roman"/>
                <a:cs typeface="Times New Roman"/>
              </a:rPr>
              <a:t> </a:t>
            </a:r>
            <a:r>
              <a:rPr sz="5000" spc="275" dirty="0">
                <a:latin typeface="Times New Roman"/>
                <a:cs typeface="Times New Roman"/>
              </a:rPr>
              <a:t>PATH</a:t>
            </a:r>
            <a:endParaRPr sz="50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29832" y="1371554"/>
            <a:ext cx="13769340" cy="72942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648970" algn="ctr">
              <a:lnSpc>
                <a:spcPct val="100000"/>
              </a:lnSpc>
              <a:spcBef>
                <a:spcPts val="130"/>
              </a:spcBef>
            </a:pPr>
            <a:r>
              <a:rPr sz="5200" b="1" u="heavy" spc="3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Conclusion</a:t>
            </a:r>
            <a:endParaRPr sz="5200">
              <a:latin typeface="Times New Roman"/>
              <a:cs typeface="Times New Roman"/>
            </a:endParaRPr>
          </a:p>
          <a:p>
            <a:pPr marL="12700" marR="389255">
              <a:lnSpc>
                <a:spcPts val="3600"/>
              </a:lnSpc>
              <a:spcBef>
                <a:spcPts val="4220"/>
              </a:spcBef>
            </a:pPr>
            <a:r>
              <a:rPr sz="3300" spc="-229" dirty="0">
                <a:solidFill>
                  <a:srgbClr val="FFAB57"/>
                </a:solidFill>
                <a:latin typeface="Verdana"/>
                <a:cs typeface="Verdana"/>
              </a:rPr>
              <a:t>Samvidhan</a:t>
            </a:r>
            <a:r>
              <a:rPr sz="3300" spc="-250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65" dirty="0">
                <a:solidFill>
                  <a:srgbClr val="FFAB57"/>
                </a:solidFill>
                <a:latin typeface="Verdana"/>
                <a:cs typeface="Verdana"/>
              </a:rPr>
              <a:t>Path</a:t>
            </a:r>
            <a:r>
              <a:rPr sz="3300" spc="-250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170" dirty="0">
                <a:solidFill>
                  <a:srgbClr val="FFAB57"/>
                </a:solidFill>
                <a:latin typeface="Verdana"/>
                <a:cs typeface="Verdana"/>
              </a:rPr>
              <a:t>will</a:t>
            </a:r>
            <a:r>
              <a:rPr sz="3300" spc="-250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229" dirty="0">
                <a:solidFill>
                  <a:srgbClr val="FFAB57"/>
                </a:solidFill>
                <a:latin typeface="Verdana"/>
                <a:cs typeface="Verdana"/>
              </a:rPr>
              <a:t>empower</a:t>
            </a:r>
            <a:r>
              <a:rPr sz="3300" spc="-250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125" dirty="0">
                <a:solidFill>
                  <a:srgbClr val="FFAB57"/>
                </a:solidFill>
                <a:latin typeface="Verdana"/>
                <a:cs typeface="Verdana"/>
              </a:rPr>
              <a:t>citizens</a:t>
            </a:r>
            <a:r>
              <a:rPr sz="3300" spc="-250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265" dirty="0">
                <a:solidFill>
                  <a:srgbClr val="FFAB57"/>
                </a:solidFill>
                <a:latin typeface="Verdana"/>
                <a:cs typeface="Verdana"/>
              </a:rPr>
              <a:t>by</a:t>
            </a:r>
            <a:r>
              <a:rPr sz="3300" spc="-250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185" dirty="0">
                <a:solidFill>
                  <a:srgbClr val="FFAB57"/>
                </a:solidFill>
                <a:latin typeface="Verdana"/>
                <a:cs typeface="Verdana"/>
              </a:rPr>
              <a:t>simplifying</a:t>
            </a:r>
            <a:r>
              <a:rPr sz="3300" spc="-250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125" dirty="0">
                <a:solidFill>
                  <a:srgbClr val="FFAB57"/>
                </a:solidFill>
                <a:latin typeface="Verdana"/>
                <a:cs typeface="Verdana"/>
              </a:rPr>
              <a:t>the</a:t>
            </a:r>
            <a:r>
              <a:rPr sz="3300" spc="-245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75" dirty="0">
                <a:solidFill>
                  <a:srgbClr val="FFAB57"/>
                </a:solidFill>
                <a:latin typeface="Verdana"/>
                <a:cs typeface="Verdana"/>
              </a:rPr>
              <a:t>Constitution, </a:t>
            </a:r>
            <a:r>
              <a:rPr sz="3300" spc="-229" dirty="0">
                <a:solidFill>
                  <a:srgbClr val="FFAB57"/>
                </a:solidFill>
                <a:latin typeface="Verdana"/>
                <a:cs typeface="Verdana"/>
              </a:rPr>
              <a:t>making</a:t>
            </a:r>
            <a:r>
              <a:rPr sz="3300" spc="-265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25" dirty="0">
                <a:solidFill>
                  <a:srgbClr val="FFAB57"/>
                </a:solidFill>
                <a:latin typeface="Verdana"/>
                <a:cs typeface="Verdana"/>
              </a:rPr>
              <a:t>it</a:t>
            </a:r>
            <a:r>
              <a:rPr sz="3300" spc="-260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200" dirty="0">
                <a:solidFill>
                  <a:srgbClr val="FFAB57"/>
                </a:solidFill>
                <a:latin typeface="Verdana"/>
                <a:cs typeface="Verdana"/>
              </a:rPr>
              <a:t>more</a:t>
            </a:r>
            <a:r>
              <a:rPr sz="3300" spc="-260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70" dirty="0">
                <a:solidFill>
                  <a:srgbClr val="FFAB57"/>
                </a:solidFill>
                <a:latin typeface="Verdana"/>
                <a:cs typeface="Verdana"/>
              </a:rPr>
              <a:t>accessible.</a:t>
            </a:r>
            <a:endParaRPr sz="3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180"/>
              </a:spcBef>
            </a:pPr>
            <a:r>
              <a:rPr sz="3300" spc="-10" dirty="0">
                <a:solidFill>
                  <a:srgbClr val="FFAB57"/>
                </a:solidFill>
                <a:latin typeface="Verdana"/>
                <a:cs typeface="Verdana"/>
              </a:rPr>
              <a:t>It</a:t>
            </a:r>
            <a:r>
              <a:rPr sz="3300" spc="-254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170" dirty="0">
                <a:solidFill>
                  <a:srgbClr val="FFAB57"/>
                </a:solidFill>
                <a:latin typeface="Verdana"/>
                <a:cs typeface="Verdana"/>
              </a:rPr>
              <a:t>will</a:t>
            </a:r>
            <a:r>
              <a:rPr sz="3300" spc="-254" dirty="0">
                <a:solidFill>
                  <a:srgbClr val="FFAB57"/>
                </a:solidFill>
                <a:latin typeface="Verdana"/>
                <a:cs typeface="Verdana"/>
              </a:rPr>
              <a:t> engage </a:t>
            </a:r>
            <a:r>
              <a:rPr sz="3300" spc="-95" dirty="0">
                <a:solidFill>
                  <a:srgbClr val="FFAB57"/>
                </a:solidFill>
                <a:latin typeface="Verdana"/>
                <a:cs typeface="Verdana"/>
              </a:rPr>
              <a:t>users</a:t>
            </a:r>
            <a:r>
              <a:rPr sz="3300" spc="-254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110" dirty="0">
                <a:solidFill>
                  <a:srgbClr val="FFAB57"/>
                </a:solidFill>
                <a:latin typeface="Verdana"/>
                <a:cs typeface="Verdana"/>
              </a:rPr>
              <a:t>through</a:t>
            </a:r>
            <a:r>
              <a:rPr sz="3300" spc="-254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145" dirty="0">
                <a:solidFill>
                  <a:srgbClr val="FFAB57"/>
                </a:solidFill>
                <a:latin typeface="Verdana"/>
                <a:cs typeface="Verdana"/>
              </a:rPr>
              <a:t>interactive,</a:t>
            </a:r>
            <a:r>
              <a:rPr sz="3300" spc="-254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210" dirty="0">
                <a:solidFill>
                  <a:srgbClr val="FFAB57"/>
                </a:solidFill>
                <a:latin typeface="Verdana"/>
                <a:cs typeface="Verdana"/>
              </a:rPr>
              <a:t>gamified</a:t>
            </a:r>
            <a:r>
              <a:rPr sz="3300" spc="-254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145" dirty="0">
                <a:solidFill>
                  <a:srgbClr val="FFAB57"/>
                </a:solidFill>
                <a:latin typeface="Verdana"/>
                <a:cs typeface="Verdana"/>
              </a:rPr>
              <a:t>learning</a:t>
            </a:r>
            <a:r>
              <a:rPr sz="3300" spc="-254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75" dirty="0">
                <a:solidFill>
                  <a:srgbClr val="FFAB57"/>
                </a:solidFill>
                <a:latin typeface="Verdana"/>
                <a:cs typeface="Verdana"/>
              </a:rPr>
              <a:t>experiences.</a:t>
            </a:r>
            <a:endParaRPr sz="3300">
              <a:latin typeface="Verdana"/>
              <a:cs typeface="Verdana"/>
            </a:endParaRPr>
          </a:p>
          <a:p>
            <a:pPr marL="12700" marR="889000">
              <a:lnSpc>
                <a:spcPts val="3600"/>
              </a:lnSpc>
              <a:spcBef>
                <a:spcPts val="3660"/>
              </a:spcBef>
            </a:pPr>
            <a:r>
              <a:rPr sz="3300" spc="-225" dirty="0">
                <a:solidFill>
                  <a:srgbClr val="FFAB57"/>
                </a:solidFill>
                <a:latin typeface="Verdana"/>
                <a:cs typeface="Verdana"/>
              </a:rPr>
              <a:t>The</a:t>
            </a:r>
            <a:r>
              <a:rPr sz="3300" spc="-260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120" dirty="0">
                <a:solidFill>
                  <a:srgbClr val="FFAB57"/>
                </a:solidFill>
                <a:latin typeface="Verdana"/>
                <a:cs typeface="Verdana"/>
              </a:rPr>
              <a:t>platform</a:t>
            </a:r>
            <a:r>
              <a:rPr sz="3300" spc="-260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170" dirty="0">
                <a:solidFill>
                  <a:srgbClr val="FFAB57"/>
                </a:solidFill>
                <a:latin typeface="Verdana"/>
                <a:cs typeface="Verdana"/>
              </a:rPr>
              <a:t>will</a:t>
            </a:r>
            <a:r>
              <a:rPr sz="3300" spc="-254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150" dirty="0">
                <a:solidFill>
                  <a:srgbClr val="FFAB57"/>
                </a:solidFill>
                <a:latin typeface="Verdana"/>
                <a:cs typeface="Verdana"/>
              </a:rPr>
              <a:t>promote</a:t>
            </a:r>
            <a:r>
              <a:rPr sz="3300" spc="-260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145" dirty="0">
                <a:solidFill>
                  <a:srgbClr val="FFAB57"/>
                </a:solidFill>
                <a:latin typeface="Verdana"/>
                <a:cs typeface="Verdana"/>
              </a:rPr>
              <a:t>inclusivity</a:t>
            </a:r>
            <a:r>
              <a:rPr sz="3300" spc="-254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265" dirty="0">
                <a:solidFill>
                  <a:srgbClr val="FFAB57"/>
                </a:solidFill>
                <a:latin typeface="Verdana"/>
                <a:cs typeface="Verdana"/>
              </a:rPr>
              <a:t>by</a:t>
            </a:r>
            <a:r>
              <a:rPr sz="3300" spc="-260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150" dirty="0">
                <a:solidFill>
                  <a:srgbClr val="FFAB57"/>
                </a:solidFill>
                <a:latin typeface="Verdana"/>
                <a:cs typeface="Verdana"/>
              </a:rPr>
              <a:t>offering</a:t>
            </a:r>
            <a:r>
              <a:rPr sz="3300" spc="-254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114" dirty="0">
                <a:solidFill>
                  <a:srgbClr val="FFAB57"/>
                </a:solidFill>
                <a:latin typeface="Verdana"/>
                <a:cs typeface="Verdana"/>
              </a:rPr>
              <a:t>content</a:t>
            </a:r>
            <a:r>
              <a:rPr sz="3300" spc="-260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150" dirty="0">
                <a:solidFill>
                  <a:srgbClr val="FFAB57"/>
                </a:solidFill>
                <a:latin typeface="Verdana"/>
                <a:cs typeface="Verdana"/>
              </a:rPr>
              <a:t>in</a:t>
            </a:r>
            <a:r>
              <a:rPr sz="3300" spc="-254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70" dirty="0">
                <a:solidFill>
                  <a:srgbClr val="FFAB57"/>
                </a:solidFill>
                <a:latin typeface="Verdana"/>
                <a:cs typeface="Verdana"/>
              </a:rPr>
              <a:t>multiple </a:t>
            </a:r>
            <a:r>
              <a:rPr sz="3300" spc="-114" dirty="0">
                <a:solidFill>
                  <a:srgbClr val="FFAB57"/>
                </a:solidFill>
                <a:latin typeface="Verdana"/>
                <a:cs typeface="Verdana"/>
              </a:rPr>
              <a:t>languages.</a:t>
            </a:r>
            <a:endParaRPr sz="3300">
              <a:latin typeface="Verdana"/>
              <a:cs typeface="Verdana"/>
            </a:endParaRPr>
          </a:p>
          <a:p>
            <a:pPr marL="12700" marR="622300">
              <a:lnSpc>
                <a:spcPts val="3600"/>
              </a:lnSpc>
              <a:spcBef>
                <a:spcPts val="3600"/>
              </a:spcBef>
            </a:pPr>
            <a:r>
              <a:rPr sz="3300" spc="-10" dirty="0">
                <a:solidFill>
                  <a:srgbClr val="FFAB57"/>
                </a:solidFill>
                <a:latin typeface="Verdana"/>
                <a:cs typeface="Verdana"/>
              </a:rPr>
              <a:t>It</a:t>
            </a:r>
            <a:r>
              <a:rPr sz="3300" spc="-265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170" dirty="0">
                <a:solidFill>
                  <a:srgbClr val="FFAB57"/>
                </a:solidFill>
                <a:latin typeface="Verdana"/>
                <a:cs typeface="Verdana"/>
              </a:rPr>
              <a:t>will</a:t>
            </a:r>
            <a:r>
              <a:rPr sz="3300" spc="-265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175" dirty="0">
                <a:solidFill>
                  <a:srgbClr val="FFAB57"/>
                </a:solidFill>
                <a:latin typeface="Verdana"/>
                <a:cs typeface="Verdana"/>
              </a:rPr>
              <a:t>provide</a:t>
            </a:r>
            <a:r>
              <a:rPr sz="3300" spc="-260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125" dirty="0">
                <a:solidFill>
                  <a:srgbClr val="FFAB57"/>
                </a:solidFill>
                <a:latin typeface="Verdana"/>
                <a:cs typeface="Verdana"/>
              </a:rPr>
              <a:t>citizens</a:t>
            </a:r>
            <a:r>
              <a:rPr sz="3300" spc="-265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135" dirty="0">
                <a:solidFill>
                  <a:srgbClr val="FFAB57"/>
                </a:solidFill>
                <a:latin typeface="Verdana"/>
                <a:cs typeface="Verdana"/>
              </a:rPr>
              <a:t>with</a:t>
            </a:r>
            <a:r>
              <a:rPr sz="3300" spc="-260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185" dirty="0">
                <a:solidFill>
                  <a:srgbClr val="FFAB57"/>
                </a:solidFill>
                <a:latin typeface="Verdana"/>
                <a:cs typeface="Verdana"/>
              </a:rPr>
              <a:t>a</a:t>
            </a:r>
            <a:r>
              <a:rPr sz="3300" spc="-265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50" dirty="0">
                <a:solidFill>
                  <a:srgbClr val="FFAB57"/>
                </a:solidFill>
                <a:latin typeface="Verdana"/>
                <a:cs typeface="Verdana"/>
              </a:rPr>
              <a:t>rich</a:t>
            </a:r>
            <a:r>
              <a:rPr sz="3300" spc="-260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80" dirty="0">
                <a:solidFill>
                  <a:srgbClr val="FFAB57"/>
                </a:solidFill>
                <a:latin typeface="Verdana"/>
                <a:cs typeface="Verdana"/>
              </a:rPr>
              <a:t>library</a:t>
            </a:r>
            <a:r>
              <a:rPr sz="3300" spc="-265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190" dirty="0">
                <a:solidFill>
                  <a:srgbClr val="FFAB57"/>
                </a:solidFill>
                <a:latin typeface="Verdana"/>
                <a:cs typeface="Verdana"/>
              </a:rPr>
              <a:t>of</a:t>
            </a:r>
            <a:r>
              <a:rPr sz="3300" spc="-265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95" dirty="0">
                <a:solidFill>
                  <a:srgbClr val="FFAB57"/>
                </a:solidFill>
                <a:latin typeface="Verdana"/>
                <a:cs typeface="Verdana"/>
              </a:rPr>
              <a:t>constitutional</a:t>
            </a:r>
            <a:r>
              <a:rPr sz="3300" spc="-260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75" dirty="0">
                <a:solidFill>
                  <a:srgbClr val="FFAB57"/>
                </a:solidFill>
                <a:latin typeface="Verdana"/>
                <a:cs typeface="Verdana"/>
              </a:rPr>
              <a:t>resources, </a:t>
            </a:r>
            <a:r>
              <a:rPr sz="3300" spc="-155" dirty="0">
                <a:solidFill>
                  <a:srgbClr val="FFAB57"/>
                </a:solidFill>
                <a:latin typeface="Verdana"/>
                <a:cs typeface="Verdana"/>
              </a:rPr>
              <a:t>including</a:t>
            </a:r>
            <a:r>
              <a:rPr sz="3300" spc="-250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160" dirty="0">
                <a:solidFill>
                  <a:srgbClr val="FFAB57"/>
                </a:solidFill>
                <a:latin typeface="Verdana"/>
                <a:cs typeface="Verdana"/>
              </a:rPr>
              <a:t>case</a:t>
            </a:r>
            <a:r>
              <a:rPr sz="3300" spc="-250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120" dirty="0">
                <a:solidFill>
                  <a:srgbClr val="FFAB57"/>
                </a:solidFill>
                <a:latin typeface="Verdana"/>
                <a:cs typeface="Verdana"/>
              </a:rPr>
              <a:t>studies</a:t>
            </a:r>
            <a:r>
              <a:rPr sz="3300" spc="-250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170" dirty="0">
                <a:solidFill>
                  <a:srgbClr val="FFAB57"/>
                </a:solidFill>
                <a:latin typeface="Verdana"/>
                <a:cs typeface="Verdana"/>
              </a:rPr>
              <a:t>and</a:t>
            </a:r>
            <a:r>
              <a:rPr sz="3300" spc="-250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70" dirty="0">
                <a:solidFill>
                  <a:srgbClr val="FFAB57"/>
                </a:solidFill>
                <a:latin typeface="Verdana"/>
                <a:cs typeface="Verdana"/>
              </a:rPr>
              <a:t>eBooks.</a:t>
            </a:r>
            <a:endParaRPr sz="3300">
              <a:latin typeface="Verdana"/>
              <a:cs typeface="Verdana"/>
            </a:endParaRPr>
          </a:p>
          <a:p>
            <a:pPr marL="12700" marR="5080">
              <a:lnSpc>
                <a:spcPts val="3600"/>
              </a:lnSpc>
              <a:spcBef>
                <a:spcPts val="3600"/>
              </a:spcBef>
            </a:pPr>
            <a:r>
              <a:rPr sz="3300" spc="-229" dirty="0">
                <a:solidFill>
                  <a:srgbClr val="FFAB57"/>
                </a:solidFill>
                <a:latin typeface="Verdana"/>
                <a:cs typeface="Verdana"/>
              </a:rPr>
              <a:t>Samvidhan</a:t>
            </a:r>
            <a:r>
              <a:rPr sz="3300" spc="-235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65" dirty="0">
                <a:solidFill>
                  <a:srgbClr val="FFAB57"/>
                </a:solidFill>
                <a:latin typeface="Verdana"/>
                <a:cs typeface="Verdana"/>
              </a:rPr>
              <a:t>Path</a:t>
            </a:r>
            <a:r>
              <a:rPr sz="3300" spc="-229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170" dirty="0">
                <a:solidFill>
                  <a:srgbClr val="FFAB57"/>
                </a:solidFill>
                <a:latin typeface="Verdana"/>
                <a:cs typeface="Verdana"/>
              </a:rPr>
              <a:t>will</a:t>
            </a:r>
            <a:r>
              <a:rPr sz="3300" spc="-235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85" dirty="0">
                <a:solidFill>
                  <a:srgbClr val="FFAB57"/>
                </a:solidFill>
                <a:latin typeface="Verdana"/>
                <a:cs typeface="Verdana"/>
              </a:rPr>
              <a:t>foster</a:t>
            </a:r>
            <a:r>
              <a:rPr sz="3300" spc="-235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204" dirty="0">
                <a:solidFill>
                  <a:srgbClr val="FFAB57"/>
                </a:solidFill>
                <a:latin typeface="Verdana"/>
                <a:cs typeface="Verdana"/>
              </a:rPr>
              <a:t>community</a:t>
            </a:r>
            <a:r>
              <a:rPr sz="3300" spc="-229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155" dirty="0">
                <a:solidFill>
                  <a:srgbClr val="FFAB57"/>
                </a:solidFill>
                <a:latin typeface="Verdana"/>
                <a:cs typeface="Verdana"/>
              </a:rPr>
              <a:t>discussions,</a:t>
            </a:r>
            <a:r>
              <a:rPr sz="3300" spc="-235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170" dirty="0">
                <a:solidFill>
                  <a:srgbClr val="FFAB57"/>
                </a:solidFill>
                <a:latin typeface="Verdana"/>
                <a:cs typeface="Verdana"/>
              </a:rPr>
              <a:t>encouraging</a:t>
            </a:r>
            <a:r>
              <a:rPr sz="3300" spc="-229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10" dirty="0">
                <a:solidFill>
                  <a:srgbClr val="FFAB57"/>
                </a:solidFill>
                <a:latin typeface="Verdana"/>
                <a:cs typeface="Verdana"/>
              </a:rPr>
              <a:t>shared </a:t>
            </a:r>
            <a:r>
              <a:rPr sz="3300" spc="-145" dirty="0">
                <a:solidFill>
                  <a:srgbClr val="FFAB57"/>
                </a:solidFill>
                <a:latin typeface="Verdana"/>
                <a:cs typeface="Verdana"/>
              </a:rPr>
              <a:t>learning</a:t>
            </a:r>
            <a:r>
              <a:rPr sz="3300" spc="-270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170" dirty="0">
                <a:solidFill>
                  <a:srgbClr val="FFAB57"/>
                </a:solidFill>
                <a:latin typeface="Verdana"/>
                <a:cs typeface="Verdana"/>
              </a:rPr>
              <a:t>and</a:t>
            </a:r>
            <a:r>
              <a:rPr sz="3300" spc="-270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170" dirty="0">
                <a:solidFill>
                  <a:srgbClr val="FFAB57"/>
                </a:solidFill>
                <a:latin typeface="Verdana"/>
                <a:cs typeface="Verdana"/>
              </a:rPr>
              <a:t>deeper</a:t>
            </a:r>
            <a:r>
              <a:rPr sz="3300" spc="-270" dirty="0">
                <a:solidFill>
                  <a:srgbClr val="FFAB57"/>
                </a:solidFill>
                <a:latin typeface="Verdana"/>
                <a:cs typeface="Verdana"/>
              </a:rPr>
              <a:t> </a:t>
            </a:r>
            <a:r>
              <a:rPr sz="3300" spc="-20" dirty="0">
                <a:solidFill>
                  <a:srgbClr val="FFAB57"/>
                </a:solidFill>
                <a:latin typeface="Verdana"/>
                <a:cs typeface="Verdana"/>
              </a:rPr>
              <a:t>insights.</a:t>
            </a:r>
            <a:endParaRPr sz="3300">
              <a:latin typeface="Verdana"/>
              <a:cs typeface="Verdana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159626" y="144558"/>
            <a:ext cx="1714499" cy="16859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6404" y="114424"/>
              <a:ext cx="2446655" cy="2781300"/>
            </a:xfrm>
            <a:custGeom>
              <a:avLst/>
              <a:gdLst/>
              <a:ahLst/>
              <a:cxnLst/>
              <a:rect l="l" t="t" r="r" b="b"/>
              <a:pathLst>
                <a:path w="2446655" h="2781300">
                  <a:moveTo>
                    <a:pt x="561365" y="12700"/>
                  </a:moveTo>
                  <a:lnTo>
                    <a:pt x="546641" y="12700"/>
                  </a:lnTo>
                  <a:lnTo>
                    <a:pt x="551430" y="0"/>
                  </a:lnTo>
                  <a:lnTo>
                    <a:pt x="556350" y="0"/>
                  </a:lnTo>
                  <a:lnTo>
                    <a:pt x="561365" y="12700"/>
                  </a:lnTo>
                  <a:close/>
                </a:path>
                <a:path w="2446655" h="2781300">
                  <a:moveTo>
                    <a:pt x="615604" y="12700"/>
                  </a:moveTo>
                  <a:lnTo>
                    <a:pt x="590302" y="12700"/>
                  </a:lnTo>
                  <a:lnTo>
                    <a:pt x="596241" y="0"/>
                  </a:lnTo>
                  <a:lnTo>
                    <a:pt x="611042" y="0"/>
                  </a:lnTo>
                  <a:lnTo>
                    <a:pt x="615604" y="12700"/>
                  </a:lnTo>
                  <a:close/>
                </a:path>
                <a:path w="2446655" h="2781300">
                  <a:moveTo>
                    <a:pt x="682720" y="12700"/>
                  </a:moveTo>
                  <a:lnTo>
                    <a:pt x="615604" y="12700"/>
                  </a:lnTo>
                  <a:lnTo>
                    <a:pt x="618394" y="0"/>
                  </a:lnTo>
                  <a:lnTo>
                    <a:pt x="682435" y="0"/>
                  </a:lnTo>
                  <a:lnTo>
                    <a:pt x="682720" y="12700"/>
                  </a:lnTo>
                  <a:close/>
                </a:path>
                <a:path w="2446655" h="2781300">
                  <a:moveTo>
                    <a:pt x="698894" y="25400"/>
                  </a:moveTo>
                  <a:lnTo>
                    <a:pt x="548262" y="25400"/>
                  </a:lnTo>
                  <a:lnTo>
                    <a:pt x="546772" y="12700"/>
                  </a:lnTo>
                  <a:lnTo>
                    <a:pt x="690185" y="12700"/>
                  </a:lnTo>
                  <a:lnTo>
                    <a:pt x="698894" y="25400"/>
                  </a:lnTo>
                  <a:close/>
                </a:path>
                <a:path w="2446655" h="2781300">
                  <a:moveTo>
                    <a:pt x="709471" y="38100"/>
                  </a:moveTo>
                  <a:lnTo>
                    <a:pt x="490610" y="38100"/>
                  </a:lnTo>
                  <a:lnTo>
                    <a:pt x="492627" y="25400"/>
                  </a:lnTo>
                  <a:lnTo>
                    <a:pt x="702231" y="25400"/>
                  </a:lnTo>
                  <a:lnTo>
                    <a:pt x="709471" y="38100"/>
                  </a:lnTo>
                  <a:close/>
                </a:path>
                <a:path w="2446655" h="2781300">
                  <a:moveTo>
                    <a:pt x="486954" y="50800"/>
                  </a:moveTo>
                  <a:lnTo>
                    <a:pt x="473852" y="50800"/>
                  </a:lnTo>
                  <a:lnTo>
                    <a:pt x="478451" y="38100"/>
                  </a:lnTo>
                  <a:lnTo>
                    <a:pt x="479998" y="38100"/>
                  </a:lnTo>
                  <a:lnTo>
                    <a:pt x="486954" y="50800"/>
                  </a:lnTo>
                  <a:close/>
                </a:path>
                <a:path w="2446655" h="2781300">
                  <a:moveTo>
                    <a:pt x="721856" y="50800"/>
                  </a:moveTo>
                  <a:lnTo>
                    <a:pt x="486954" y="50800"/>
                  </a:lnTo>
                  <a:lnTo>
                    <a:pt x="487652" y="38100"/>
                  </a:lnTo>
                  <a:lnTo>
                    <a:pt x="716390" y="38100"/>
                  </a:lnTo>
                  <a:lnTo>
                    <a:pt x="721856" y="50800"/>
                  </a:lnTo>
                  <a:close/>
                </a:path>
                <a:path w="2446655" h="2781300">
                  <a:moveTo>
                    <a:pt x="731151" y="63500"/>
                  </a:moveTo>
                  <a:lnTo>
                    <a:pt x="473625" y="63500"/>
                  </a:lnTo>
                  <a:lnTo>
                    <a:pt x="473098" y="50800"/>
                  </a:lnTo>
                  <a:lnTo>
                    <a:pt x="723063" y="50800"/>
                  </a:lnTo>
                  <a:lnTo>
                    <a:pt x="731151" y="63500"/>
                  </a:lnTo>
                  <a:close/>
                </a:path>
                <a:path w="2446655" h="2781300">
                  <a:moveTo>
                    <a:pt x="748213" y="76200"/>
                  </a:moveTo>
                  <a:lnTo>
                    <a:pt x="455281" y="76200"/>
                  </a:lnTo>
                  <a:lnTo>
                    <a:pt x="456186" y="63500"/>
                  </a:lnTo>
                  <a:lnTo>
                    <a:pt x="739635" y="63500"/>
                  </a:lnTo>
                  <a:lnTo>
                    <a:pt x="748213" y="76200"/>
                  </a:lnTo>
                  <a:close/>
                </a:path>
                <a:path w="2446655" h="2781300">
                  <a:moveTo>
                    <a:pt x="760427" y="76200"/>
                  </a:moveTo>
                  <a:lnTo>
                    <a:pt x="748213" y="76200"/>
                  </a:lnTo>
                  <a:lnTo>
                    <a:pt x="753379" y="63500"/>
                  </a:lnTo>
                  <a:lnTo>
                    <a:pt x="760427" y="76200"/>
                  </a:lnTo>
                  <a:close/>
                </a:path>
                <a:path w="2446655" h="2781300">
                  <a:moveTo>
                    <a:pt x="772550" y="88900"/>
                  </a:moveTo>
                  <a:lnTo>
                    <a:pt x="440445" y="88900"/>
                  </a:lnTo>
                  <a:lnTo>
                    <a:pt x="445024" y="76200"/>
                  </a:lnTo>
                  <a:lnTo>
                    <a:pt x="766160" y="76200"/>
                  </a:lnTo>
                  <a:lnTo>
                    <a:pt x="772550" y="88900"/>
                  </a:lnTo>
                  <a:close/>
                </a:path>
                <a:path w="2446655" h="2781300">
                  <a:moveTo>
                    <a:pt x="785106" y="101600"/>
                  </a:moveTo>
                  <a:lnTo>
                    <a:pt x="443198" y="101600"/>
                  </a:lnTo>
                  <a:lnTo>
                    <a:pt x="441141" y="88900"/>
                  </a:lnTo>
                  <a:lnTo>
                    <a:pt x="786728" y="88900"/>
                  </a:lnTo>
                  <a:lnTo>
                    <a:pt x="785106" y="101600"/>
                  </a:lnTo>
                  <a:close/>
                </a:path>
                <a:path w="2446655" h="2781300">
                  <a:moveTo>
                    <a:pt x="788182" y="127000"/>
                  </a:moveTo>
                  <a:lnTo>
                    <a:pt x="494759" y="127000"/>
                  </a:lnTo>
                  <a:lnTo>
                    <a:pt x="484896" y="114300"/>
                  </a:lnTo>
                  <a:lnTo>
                    <a:pt x="449379" y="114300"/>
                  </a:lnTo>
                  <a:lnTo>
                    <a:pt x="448627" y="101600"/>
                  </a:lnTo>
                  <a:lnTo>
                    <a:pt x="785410" y="101600"/>
                  </a:lnTo>
                  <a:lnTo>
                    <a:pt x="785900" y="114300"/>
                  </a:lnTo>
                  <a:lnTo>
                    <a:pt x="788182" y="127000"/>
                  </a:lnTo>
                  <a:close/>
                </a:path>
                <a:path w="2446655" h="2781300">
                  <a:moveTo>
                    <a:pt x="1006193" y="114300"/>
                  </a:moveTo>
                  <a:lnTo>
                    <a:pt x="986265" y="114300"/>
                  </a:lnTo>
                  <a:lnTo>
                    <a:pt x="989925" y="101600"/>
                  </a:lnTo>
                  <a:lnTo>
                    <a:pt x="1005553" y="101600"/>
                  </a:lnTo>
                  <a:lnTo>
                    <a:pt x="1006193" y="114300"/>
                  </a:lnTo>
                  <a:close/>
                </a:path>
                <a:path w="2446655" h="2781300">
                  <a:moveTo>
                    <a:pt x="473002" y="127000"/>
                  </a:moveTo>
                  <a:lnTo>
                    <a:pt x="457467" y="127000"/>
                  </a:lnTo>
                  <a:lnTo>
                    <a:pt x="450246" y="114300"/>
                  </a:lnTo>
                  <a:lnTo>
                    <a:pt x="480392" y="114300"/>
                  </a:lnTo>
                  <a:lnTo>
                    <a:pt x="473002" y="127000"/>
                  </a:lnTo>
                  <a:close/>
                </a:path>
                <a:path w="2446655" h="2781300">
                  <a:moveTo>
                    <a:pt x="966300" y="127000"/>
                  </a:moveTo>
                  <a:lnTo>
                    <a:pt x="941548" y="127000"/>
                  </a:lnTo>
                  <a:lnTo>
                    <a:pt x="943395" y="114300"/>
                  </a:lnTo>
                  <a:lnTo>
                    <a:pt x="964208" y="114300"/>
                  </a:lnTo>
                  <a:lnTo>
                    <a:pt x="966300" y="127000"/>
                  </a:lnTo>
                  <a:close/>
                </a:path>
                <a:path w="2446655" h="2781300">
                  <a:moveTo>
                    <a:pt x="1022162" y="127000"/>
                  </a:moveTo>
                  <a:lnTo>
                    <a:pt x="966300" y="127000"/>
                  </a:lnTo>
                  <a:lnTo>
                    <a:pt x="969657" y="114300"/>
                  </a:lnTo>
                  <a:lnTo>
                    <a:pt x="1017448" y="114300"/>
                  </a:lnTo>
                  <a:lnTo>
                    <a:pt x="1022162" y="127000"/>
                  </a:lnTo>
                  <a:close/>
                </a:path>
                <a:path w="2446655" h="2781300">
                  <a:moveTo>
                    <a:pt x="843628" y="152400"/>
                  </a:moveTo>
                  <a:lnTo>
                    <a:pt x="516004" y="152400"/>
                  </a:lnTo>
                  <a:lnTo>
                    <a:pt x="510594" y="139700"/>
                  </a:lnTo>
                  <a:lnTo>
                    <a:pt x="506465" y="139700"/>
                  </a:lnTo>
                  <a:lnTo>
                    <a:pt x="499283" y="127000"/>
                  </a:lnTo>
                  <a:lnTo>
                    <a:pt x="835502" y="127000"/>
                  </a:lnTo>
                  <a:lnTo>
                    <a:pt x="840743" y="139700"/>
                  </a:lnTo>
                  <a:lnTo>
                    <a:pt x="843628" y="152400"/>
                  </a:lnTo>
                  <a:close/>
                </a:path>
                <a:path w="2446655" h="2781300">
                  <a:moveTo>
                    <a:pt x="1053167" y="139700"/>
                  </a:moveTo>
                  <a:lnTo>
                    <a:pt x="900149" y="139700"/>
                  </a:lnTo>
                  <a:lnTo>
                    <a:pt x="908008" y="127000"/>
                  </a:lnTo>
                  <a:lnTo>
                    <a:pt x="1046369" y="127000"/>
                  </a:lnTo>
                  <a:lnTo>
                    <a:pt x="1053167" y="139700"/>
                  </a:lnTo>
                  <a:close/>
                </a:path>
                <a:path w="2446655" h="2781300">
                  <a:moveTo>
                    <a:pt x="1071988" y="152400"/>
                  </a:moveTo>
                  <a:lnTo>
                    <a:pt x="889835" y="152400"/>
                  </a:lnTo>
                  <a:lnTo>
                    <a:pt x="898450" y="139700"/>
                  </a:lnTo>
                  <a:lnTo>
                    <a:pt x="1065127" y="139700"/>
                  </a:lnTo>
                  <a:lnTo>
                    <a:pt x="1071988" y="152400"/>
                  </a:lnTo>
                  <a:close/>
                </a:path>
                <a:path w="2446655" h="2781300">
                  <a:moveTo>
                    <a:pt x="1077873" y="165100"/>
                  </a:moveTo>
                  <a:lnTo>
                    <a:pt x="532030" y="165100"/>
                  </a:lnTo>
                  <a:lnTo>
                    <a:pt x="532595" y="152400"/>
                  </a:lnTo>
                  <a:lnTo>
                    <a:pt x="1078569" y="152400"/>
                  </a:lnTo>
                  <a:lnTo>
                    <a:pt x="1077873" y="165100"/>
                  </a:lnTo>
                  <a:close/>
                </a:path>
                <a:path w="2446655" h="2781300">
                  <a:moveTo>
                    <a:pt x="1077154" y="177800"/>
                  </a:moveTo>
                  <a:lnTo>
                    <a:pt x="539760" y="177800"/>
                  </a:lnTo>
                  <a:lnTo>
                    <a:pt x="534971" y="165100"/>
                  </a:lnTo>
                  <a:lnTo>
                    <a:pt x="1077191" y="165100"/>
                  </a:lnTo>
                  <a:lnTo>
                    <a:pt x="1077154" y="177800"/>
                  </a:lnTo>
                  <a:close/>
                </a:path>
                <a:path w="2446655" h="2781300">
                  <a:moveTo>
                    <a:pt x="1069764" y="190500"/>
                  </a:moveTo>
                  <a:lnTo>
                    <a:pt x="554429" y="190500"/>
                  </a:lnTo>
                  <a:lnTo>
                    <a:pt x="547039" y="177800"/>
                  </a:lnTo>
                  <a:lnTo>
                    <a:pt x="1071931" y="177800"/>
                  </a:lnTo>
                  <a:lnTo>
                    <a:pt x="1069764" y="190500"/>
                  </a:lnTo>
                  <a:close/>
                </a:path>
                <a:path w="2446655" h="2781300">
                  <a:moveTo>
                    <a:pt x="1063420" y="203200"/>
                  </a:moveTo>
                  <a:lnTo>
                    <a:pt x="561029" y="203200"/>
                  </a:lnTo>
                  <a:lnTo>
                    <a:pt x="564544" y="190500"/>
                  </a:lnTo>
                  <a:lnTo>
                    <a:pt x="1066117" y="190500"/>
                  </a:lnTo>
                  <a:lnTo>
                    <a:pt x="1063420" y="203200"/>
                  </a:lnTo>
                  <a:close/>
                </a:path>
                <a:path w="2446655" h="2781300">
                  <a:moveTo>
                    <a:pt x="1061148" y="215900"/>
                  </a:moveTo>
                  <a:lnTo>
                    <a:pt x="548998" y="215900"/>
                  </a:lnTo>
                  <a:lnTo>
                    <a:pt x="552601" y="203200"/>
                  </a:lnTo>
                  <a:lnTo>
                    <a:pt x="1061742" y="203200"/>
                  </a:lnTo>
                  <a:lnTo>
                    <a:pt x="1061148" y="215900"/>
                  </a:lnTo>
                  <a:close/>
                </a:path>
                <a:path w="2446655" h="2781300">
                  <a:moveTo>
                    <a:pt x="1054078" y="241300"/>
                  </a:moveTo>
                  <a:lnTo>
                    <a:pt x="512350" y="241300"/>
                  </a:lnTo>
                  <a:lnTo>
                    <a:pt x="521718" y="228600"/>
                  </a:lnTo>
                  <a:lnTo>
                    <a:pt x="524602" y="228600"/>
                  </a:lnTo>
                  <a:lnTo>
                    <a:pt x="529391" y="215900"/>
                  </a:lnTo>
                  <a:lnTo>
                    <a:pt x="1061130" y="215900"/>
                  </a:lnTo>
                  <a:lnTo>
                    <a:pt x="1062091" y="228600"/>
                  </a:lnTo>
                  <a:lnTo>
                    <a:pt x="1054078" y="241300"/>
                  </a:lnTo>
                  <a:close/>
                </a:path>
                <a:path w="2446655" h="2781300">
                  <a:moveTo>
                    <a:pt x="1034304" y="254000"/>
                  </a:moveTo>
                  <a:lnTo>
                    <a:pt x="506546" y="254000"/>
                  </a:lnTo>
                  <a:lnTo>
                    <a:pt x="503395" y="241300"/>
                  </a:lnTo>
                  <a:lnTo>
                    <a:pt x="1035567" y="241300"/>
                  </a:lnTo>
                  <a:lnTo>
                    <a:pt x="1034304" y="254000"/>
                  </a:lnTo>
                  <a:close/>
                </a:path>
                <a:path w="2446655" h="2781300">
                  <a:moveTo>
                    <a:pt x="1014301" y="266700"/>
                  </a:moveTo>
                  <a:lnTo>
                    <a:pt x="508619" y="266700"/>
                  </a:lnTo>
                  <a:lnTo>
                    <a:pt x="509505" y="254000"/>
                  </a:lnTo>
                  <a:lnTo>
                    <a:pt x="1026612" y="254000"/>
                  </a:lnTo>
                  <a:lnTo>
                    <a:pt x="1014301" y="266700"/>
                  </a:lnTo>
                  <a:close/>
                </a:path>
                <a:path w="2446655" h="2781300">
                  <a:moveTo>
                    <a:pt x="1005892" y="292100"/>
                  </a:moveTo>
                  <a:lnTo>
                    <a:pt x="513161" y="292100"/>
                  </a:lnTo>
                  <a:lnTo>
                    <a:pt x="516103" y="279400"/>
                  </a:lnTo>
                  <a:lnTo>
                    <a:pt x="512427" y="266700"/>
                  </a:lnTo>
                  <a:lnTo>
                    <a:pt x="1015979" y="266700"/>
                  </a:lnTo>
                  <a:lnTo>
                    <a:pt x="1011736" y="279400"/>
                  </a:lnTo>
                  <a:lnTo>
                    <a:pt x="1009758" y="279400"/>
                  </a:lnTo>
                  <a:lnTo>
                    <a:pt x="1005892" y="292100"/>
                  </a:lnTo>
                  <a:close/>
                </a:path>
                <a:path w="2446655" h="2781300">
                  <a:moveTo>
                    <a:pt x="956047" y="304800"/>
                  </a:moveTo>
                  <a:lnTo>
                    <a:pt x="514236" y="304800"/>
                  </a:lnTo>
                  <a:lnTo>
                    <a:pt x="510900" y="292100"/>
                  </a:lnTo>
                  <a:lnTo>
                    <a:pt x="962513" y="292100"/>
                  </a:lnTo>
                  <a:lnTo>
                    <a:pt x="956047" y="304800"/>
                  </a:lnTo>
                  <a:close/>
                </a:path>
                <a:path w="2446655" h="2781300">
                  <a:moveTo>
                    <a:pt x="999722" y="304800"/>
                  </a:moveTo>
                  <a:lnTo>
                    <a:pt x="981045" y="304800"/>
                  </a:lnTo>
                  <a:lnTo>
                    <a:pt x="972166" y="292100"/>
                  </a:lnTo>
                  <a:lnTo>
                    <a:pt x="1002279" y="292100"/>
                  </a:lnTo>
                  <a:lnTo>
                    <a:pt x="999722" y="304800"/>
                  </a:lnTo>
                  <a:close/>
                </a:path>
                <a:path w="2446655" h="2781300">
                  <a:moveTo>
                    <a:pt x="969565" y="317500"/>
                  </a:moveTo>
                  <a:lnTo>
                    <a:pt x="518706" y="317500"/>
                  </a:lnTo>
                  <a:lnTo>
                    <a:pt x="518819" y="304800"/>
                  </a:lnTo>
                  <a:lnTo>
                    <a:pt x="967907" y="304800"/>
                  </a:lnTo>
                  <a:lnTo>
                    <a:pt x="969565" y="317500"/>
                  </a:lnTo>
                  <a:close/>
                </a:path>
                <a:path w="2446655" h="2781300">
                  <a:moveTo>
                    <a:pt x="969985" y="330200"/>
                  </a:moveTo>
                  <a:lnTo>
                    <a:pt x="519309" y="330200"/>
                  </a:lnTo>
                  <a:lnTo>
                    <a:pt x="518535" y="317500"/>
                  </a:lnTo>
                  <a:lnTo>
                    <a:pt x="972830" y="317500"/>
                  </a:lnTo>
                  <a:lnTo>
                    <a:pt x="969985" y="330200"/>
                  </a:lnTo>
                  <a:close/>
                </a:path>
                <a:path w="2446655" h="2781300">
                  <a:moveTo>
                    <a:pt x="956987" y="355600"/>
                  </a:moveTo>
                  <a:lnTo>
                    <a:pt x="514367" y="355600"/>
                  </a:lnTo>
                  <a:lnTo>
                    <a:pt x="515670" y="342900"/>
                  </a:lnTo>
                  <a:lnTo>
                    <a:pt x="523343" y="330200"/>
                  </a:lnTo>
                  <a:lnTo>
                    <a:pt x="965592" y="330200"/>
                  </a:lnTo>
                  <a:lnTo>
                    <a:pt x="961440" y="342900"/>
                  </a:lnTo>
                  <a:lnTo>
                    <a:pt x="958178" y="342900"/>
                  </a:lnTo>
                  <a:lnTo>
                    <a:pt x="956987" y="355600"/>
                  </a:lnTo>
                  <a:close/>
                </a:path>
                <a:path w="2446655" h="2781300">
                  <a:moveTo>
                    <a:pt x="965343" y="368300"/>
                  </a:moveTo>
                  <a:lnTo>
                    <a:pt x="518308" y="368300"/>
                  </a:lnTo>
                  <a:lnTo>
                    <a:pt x="517102" y="355600"/>
                  </a:lnTo>
                  <a:lnTo>
                    <a:pt x="962175" y="355600"/>
                  </a:lnTo>
                  <a:lnTo>
                    <a:pt x="965343" y="368300"/>
                  </a:lnTo>
                  <a:close/>
                </a:path>
                <a:path w="2446655" h="2781300">
                  <a:moveTo>
                    <a:pt x="1001070" y="381000"/>
                  </a:moveTo>
                  <a:lnTo>
                    <a:pt x="514180" y="381000"/>
                  </a:lnTo>
                  <a:lnTo>
                    <a:pt x="512784" y="368300"/>
                  </a:lnTo>
                  <a:lnTo>
                    <a:pt x="1000655" y="368300"/>
                  </a:lnTo>
                  <a:lnTo>
                    <a:pt x="1001070" y="381000"/>
                  </a:lnTo>
                  <a:close/>
                </a:path>
                <a:path w="2446655" h="2781300">
                  <a:moveTo>
                    <a:pt x="997525" y="393700"/>
                  </a:moveTo>
                  <a:lnTo>
                    <a:pt x="522549" y="393700"/>
                  </a:lnTo>
                  <a:lnTo>
                    <a:pt x="516368" y="381000"/>
                  </a:lnTo>
                  <a:lnTo>
                    <a:pt x="1001011" y="381000"/>
                  </a:lnTo>
                  <a:lnTo>
                    <a:pt x="997525" y="393700"/>
                  </a:lnTo>
                  <a:close/>
                </a:path>
                <a:path w="2446655" h="2781300">
                  <a:moveTo>
                    <a:pt x="549000" y="406400"/>
                  </a:moveTo>
                  <a:lnTo>
                    <a:pt x="540478" y="406400"/>
                  </a:lnTo>
                  <a:lnTo>
                    <a:pt x="534560" y="393700"/>
                  </a:lnTo>
                  <a:lnTo>
                    <a:pt x="551847" y="393700"/>
                  </a:lnTo>
                  <a:lnTo>
                    <a:pt x="549000" y="406400"/>
                  </a:lnTo>
                  <a:close/>
                </a:path>
                <a:path w="2446655" h="2781300">
                  <a:moveTo>
                    <a:pt x="998694" y="406400"/>
                  </a:moveTo>
                  <a:lnTo>
                    <a:pt x="558501" y="406400"/>
                  </a:lnTo>
                  <a:lnTo>
                    <a:pt x="551847" y="393700"/>
                  </a:lnTo>
                  <a:lnTo>
                    <a:pt x="995659" y="393700"/>
                  </a:lnTo>
                  <a:lnTo>
                    <a:pt x="998694" y="406400"/>
                  </a:lnTo>
                  <a:close/>
                </a:path>
                <a:path w="2446655" h="2781300">
                  <a:moveTo>
                    <a:pt x="1008422" y="419100"/>
                  </a:moveTo>
                  <a:lnTo>
                    <a:pt x="572206" y="419100"/>
                  </a:lnTo>
                  <a:lnTo>
                    <a:pt x="568229" y="406400"/>
                  </a:lnTo>
                  <a:lnTo>
                    <a:pt x="1006630" y="406400"/>
                  </a:lnTo>
                  <a:lnTo>
                    <a:pt x="1008422" y="419100"/>
                  </a:lnTo>
                  <a:close/>
                </a:path>
                <a:path w="2446655" h="2781300">
                  <a:moveTo>
                    <a:pt x="1013718" y="431800"/>
                  </a:moveTo>
                  <a:lnTo>
                    <a:pt x="600674" y="431800"/>
                  </a:lnTo>
                  <a:lnTo>
                    <a:pt x="599713" y="419100"/>
                  </a:lnTo>
                  <a:lnTo>
                    <a:pt x="1011475" y="419100"/>
                  </a:lnTo>
                  <a:lnTo>
                    <a:pt x="1013718" y="431800"/>
                  </a:lnTo>
                  <a:close/>
                </a:path>
                <a:path w="2446655" h="2781300">
                  <a:moveTo>
                    <a:pt x="1008157" y="444500"/>
                  </a:moveTo>
                  <a:lnTo>
                    <a:pt x="602257" y="444500"/>
                  </a:lnTo>
                  <a:lnTo>
                    <a:pt x="603143" y="431800"/>
                  </a:lnTo>
                  <a:lnTo>
                    <a:pt x="1011304" y="431800"/>
                  </a:lnTo>
                  <a:lnTo>
                    <a:pt x="1008157" y="444500"/>
                  </a:lnTo>
                  <a:close/>
                </a:path>
                <a:path w="2446655" h="2781300">
                  <a:moveTo>
                    <a:pt x="928125" y="457200"/>
                  </a:moveTo>
                  <a:lnTo>
                    <a:pt x="615474" y="457200"/>
                  </a:lnTo>
                  <a:lnTo>
                    <a:pt x="608443" y="444500"/>
                  </a:lnTo>
                  <a:lnTo>
                    <a:pt x="927220" y="444500"/>
                  </a:lnTo>
                  <a:lnTo>
                    <a:pt x="928125" y="457200"/>
                  </a:lnTo>
                  <a:close/>
                </a:path>
                <a:path w="2446655" h="2781300">
                  <a:moveTo>
                    <a:pt x="986042" y="457200"/>
                  </a:moveTo>
                  <a:lnTo>
                    <a:pt x="945941" y="457200"/>
                  </a:lnTo>
                  <a:lnTo>
                    <a:pt x="943415" y="444500"/>
                  </a:lnTo>
                  <a:lnTo>
                    <a:pt x="989547" y="444500"/>
                  </a:lnTo>
                  <a:lnTo>
                    <a:pt x="986042" y="457200"/>
                  </a:lnTo>
                  <a:close/>
                </a:path>
                <a:path w="2446655" h="2781300">
                  <a:moveTo>
                    <a:pt x="937082" y="482600"/>
                  </a:moveTo>
                  <a:lnTo>
                    <a:pt x="657855" y="482600"/>
                  </a:lnTo>
                  <a:lnTo>
                    <a:pt x="659024" y="469900"/>
                  </a:lnTo>
                  <a:lnTo>
                    <a:pt x="653085" y="457200"/>
                  </a:lnTo>
                  <a:lnTo>
                    <a:pt x="928844" y="457200"/>
                  </a:lnTo>
                  <a:lnTo>
                    <a:pt x="927731" y="469900"/>
                  </a:lnTo>
                  <a:lnTo>
                    <a:pt x="933158" y="469900"/>
                  </a:lnTo>
                  <a:lnTo>
                    <a:pt x="937082" y="482600"/>
                  </a:lnTo>
                  <a:close/>
                </a:path>
                <a:path w="2446655" h="2781300">
                  <a:moveTo>
                    <a:pt x="962586" y="469900"/>
                  </a:moveTo>
                  <a:lnTo>
                    <a:pt x="951910" y="469900"/>
                  </a:lnTo>
                  <a:lnTo>
                    <a:pt x="947731" y="457200"/>
                  </a:lnTo>
                  <a:lnTo>
                    <a:pt x="967942" y="457200"/>
                  </a:lnTo>
                  <a:lnTo>
                    <a:pt x="962586" y="469900"/>
                  </a:lnTo>
                  <a:close/>
                </a:path>
                <a:path w="2446655" h="2781300">
                  <a:moveTo>
                    <a:pt x="939685" y="495300"/>
                  </a:moveTo>
                  <a:lnTo>
                    <a:pt x="618715" y="495300"/>
                  </a:lnTo>
                  <a:lnTo>
                    <a:pt x="624917" y="482600"/>
                  </a:lnTo>
                  <a:lnTo>
                    <a:pt x="934989" y="482600"/>
                  </a:lnTo>
                  <a:lnTo>
                    <a:pt x="939685" y="495300"/>
                  </a:lnTo>
                  <a:close/>
                </a:path>
                <a:path w="2446655" h="2781300">
                  <a:moveTo>
                    <a:pt x="946358" y="508000"/>
                  </a:moveTo>
                  <a:lnTo>
                    <a:pt x="594884" y="508000"/>
                  </a:lnTo>
                  <a:lnTo>
                    <a:pt x="598692" y="495300"/>
                  </a:lnTo>
                  <a:lnTo>
                    <a:pt x="947714" y="495300"/>
                  </a:lnTo>
                  <a:lnTo>
                    <a:pt x="946358" y="508000"/>
                  </a:lnTo>
                  <a:close/>
                </a:path>
                <a:path w="2446655" h="2781300">
                  <a:moveTo>
                    <a:pt x="942454" y="520700"/>
                  </a:moveTo>
                  <a:lnTo>
                    <a:pt x="589474" y="520700"/>
                  </a:lnTo>
                  <a:lnTo>
                    <a:pt x="593621" y="508000"/>
                  </a:lnTo>
                  <a:lnTo>
                    <a:pt x="945453" y="508000"/>
                  </a:lnTo>
                  <a:lnTo>
                    <a:pt x="942454" y="520700"/>
                  </a:lnTo>
                  <a:close/>
                </a:path>
                <a:path w="2446655" h="2781300">
                  <a:moveTo>
                    <a:pt x="949865" y="533400"/>
                  </a:moveTo>
                  <a:lnTo>
                    <a:pt x="585533" y="533400"/>
                  </a:lnTo>
                  <a:lnTo>
                    <a:pt x="585383" y="520700"/>
                  </a:lnTo>
                  <a:lnTo>
                    <a:pt x="947566" y="520700"/>
                  </a:lnTo>
                  <a:lnTo>
                    <a:pt x="949865" y="533400"/>
                  </a:lnTo>
                  <a:close/>
                </a:path>
                <a:path w="2446655" h="2781300">
                  <a:moveTo>
                    <a:pt x="950017" y="558800"/>
                  </a:moveTo>
                  <a:lnTo>
                    <a:pt x="595733" y="558800"/>
                  </a:lnTo>
                  <a:lnTo>
                    <a:pt x="593940" y="546100"/>
                  </a:lnTo>
                  <a:lnTo>
                    <a:pt x="590266" y="533400"/>
                  </a:lnTo>
                  <a:lnTo>
                    <a:pt x="950770" y="533400"/>
                  </a:lnTo>
                  <a:lnTo>
                    <a:pt x="949942" y="546100"/>
                  </a:lnTo>
                  <a:lnTo>
                    <a:pt x="942229" y="546100"/>
                  </a:lnTo>
                  <a:lnTo>
                    <a:pt x="950017" y="558800"/>
                  </a:lnTo>
                  <a:close/>
                </a:path>
                <a:path w="2446655" h="2781300">
                  <a:moveTo>
                    <a:pt x="988495" y="571500"/>
                  </a:moveTo>
                  <a:lnTo>
                    <a:pt x="955165" y="571500"/>
                  </a:lnTo>
                  <a:lnTo>
                    <a:pt x="957426" y="558800"/>
                  </a:lnTo>
                  <a:lnTo>
                    <a:pt x="960293" y="546100"/>
                  </a:lnTo>
                  <a:lnTo>
                    <a:pt x="972773" y="546100"/>
                  </a:lnTo>
                  <a:lnTo>
                    <a:pt x="975807" y="558800"/>
                  </a:lnTo>
                  <a:lnTo>
                    <a:pt x="987157" y="558800"/>
                  </a:lnTo>
                  <a:lnTo>
                    <a:pt x="988495" y="571500"/>
                  </a:lnTo>
                  <a:close/>
                </a:path>
                <a:path w="2446655" h="2781300">
                  <a:moveTo>
                    <a:pt x="955165" y="571500"/>
                  </a:moveTo>
                  <a:lnTo>
                    <a:pt x="585195" y="571500"/>
                  </a:lnTo>
                  <a:lnTo>
                    <a:pt x="586231" y="558800"/>
                  </a:lnTo>
                  <a:lnTo>
                    <a:pt x="949017" y="558800"/>
                  </a:lnTo>
                  <a:lnTo>
                    <a:pt x="955165" y="571500"/>
                  </a:lnTo>
                  <a:close/>
                </a:path>
                <a:path w="2446655" h="2781300">
                  <a:moveTo>
                    <a:pt x="990362" y="584200"/>
                  </a:moveTo>
                  <a:lnTo>
                    <a:pt x="588889" y="584200"/>
                  </a:lnTo>
                  <a:lnTo>
                    <a:pt x="588814" y="571500"/>
                  </a:lnTo>
                  <a:lnTo>
                    <a:pt x="988513" y="571500"/>
                  </a:lnTo>
                  <a:lnTo>
                    <a:pt x="990362" y="584200"/>
                  </a:lnTo>
                  <a:close/>
                </a:path>
                <a:path w="2446655" h="2781300">
                  <a:moveTo>
                    <a:pt x="999580" y="596900"/>
                  </a:moveTo>
                  <a:lnTo>
                    <a:pt x="572319" y="596900"/>
                  </a:lnTo>
                  <a:lnTo>
                    <a:pt x="576573" y="584200"/>
                  </a:lnTo>
                  <a:lnTo>
                    <a:pt x="997072" y="584200"/>
                  </a:lnTo>
                  <a:lnTo>
                    <a:pt x="999580" y="596900"/>
                  </a:lnTo>
                  <a:close/>
                </a:path>
                <a:path w="2446655" h="2781300">
                  <a:moveTo>
                    <a:pt x="1040318" y="609600"/>
                  </a:moveTo>
                  <a:lnTo>
                    <a:pt x="567982" y="609600"/>
                  </a:lnTo>
                  <a:lnTo>
                    <a:pt x="569659" y="596900"/>
                  </a:lnTo>
                  <a:lnTo>
                    <a:pt x="1036246" y="596900"/>
                  </a:lnTo>
                  <a:lnTo>
                    <a:pt x="1040318" y="609600"/>
                  </a:lnTo>
                  <a:close/>
                </a:path>
                <a:path w="2446655" h="2781300">
                  <a:moveTo>
                    <a:pt x="1065431" y="622300"/>
                  </a:moveTo>
                  <a:lnTo>
                    <a:pt x="558007" y="622300"/>
                  </a:lnTo>
                  <a:lnTo>
                    <a:pt x="568171" y="609600"/>
                  </a:lnTo>
                  <a:lnTo>
                    <a:pt x="1062488" y="609600"/>
                  </a:lnTo>
                  <a:lnTo>
                    <a:pt x="1065431" y="622300"/>
                  </a:lnTo>
                  <a:close/>
                </a:path>
                <a:path w="2446655" h="2781300">
                  <a:moveTo>
                    <a:pt x="1063828" y="635000"/>
                  </a:moveTo>
                  <a:lnTo>
                    <a:pt x="547206" y="635000"/>
                  </a:lnTo>
                  <a:lnTo>
                    <a:pt x="548431" y="622300"/>
                  </a:lnTo>
                  <a:lnTo>
                    <a:pt x="1065054" y="622300"/>
                  </a:lnTo>
                  <a:lnTo>
                    <a:pt x="1063828" y="635000"/>
                  </a:lnTo>
                  <a:close/>
                </a:path>
                <a:path w="2446655" h="2781300">
                  <a:moveTo>
                    <a:pt x="1106659" y="647700"/>
                  </a:moveTo>
                  <a:lnTo>
                    <a:pt x="535877" y="647700"/>
                  </a:lnTo>
                  <a:lnTo>
                    <a:pt x="541250" y="635000"/>
                  </a:lnTo>
                  <a:lnTo>
                    <a:pt x="1101401" y="635000"/>
                  </a:lnTo>
                  <a:lnTo>
                    <a:pt x="1106659" y="647700"/>
                  </a:lnTo>
                  <a:close/>
                </a:path>
                <a:path w="2446655" h="2781300">
                  <a:moveTo>
                    <a:pt x="1113410" y="660400"/>
                  </a:moveTo>
                  <a:lnTo>
                    <a:pt x="538384" y="660400"/>
                  </a:lnTo>
                  <a:lnTo>
                    <a:pt x="537290" y="647700"/>
                  </a:lnTo>
                  <a:lnTo>
                    <a:pt x="1109639" y="647700"/>
                  </a:lnTo>
                  <a:lnTo>
                    <a:pt x="1113410" y="660400"/>
                  </a:lnTo>
                  <a:close/>
                </a:path>
                <a:path w="2446655" h="2781300">
                  <a:moveTo>
                    <a:pt x="1133091" y="673100"/>
                  </a:moveTo>
                  <a:lnTo>
                    <a:pt x="528485" y="673100"/>
                  </a:lnTo>
                  <a:lnTo>
                    <a:pt x="534670" y="660400"/>
                  </a:lnTo>
                  <a:lnTo>
                    <a:pt x="1133016" y="660400"/>
                  </a:lnTo>
                  <a:lnTo>
                    <a:pt x="1133091" y="673100"/>
                  </a:lnTo>
                  <a:close/>
                </a:path>
                <a:path w="2446655" h="2781300">
                  <a:moveTo>
                    <a:pt x="2360474" y="685800"/>
                  </a:moveTo>
                  <a:lnTo>
                    <a:pt x="2291942" y="685800"/>
                  </a:lnTo>
                  <a:lnTo>
                    <a:pt x="2301324" y="673100"/>
                  </a:lnTo>
                  <a:lnTo>
                    <a:pt x="2307986" y="660400"/>
                  </a:lnTo>
                  <a:lnTo>
                    <a:pt x="2336792" y="660400"/>
                  </a:lnTo>
                  <a:lnTo>
                    <a:pt x="2338181" y="673100"/>
                  </a:lnTo>
                  <a:lnTo>
                    <a:pt x="2358091" y="673100"/>
                  </a:lnTo>
                  <a:lnTo>
                    <a:pt x="2360474" y="685800"/>
                  </a:lnTo>
                  <a:close/>
                </a:path>
                <a:path w="2446655" h="2781300">
                  <a:moveTo>
                    <a:pt x="510066" y="685800"/>
                  </a:moveTo>
                  <a:lnTo>
                    <a:pt x="494457" y="685800"/>
                  </a:lnTo>
                  <a:lnTo>
                    <a:pt x="499509" y="673100"/>
                  </a:lnTo>
                  <a:lnTo>
                    <a:pt x="506974" y="673100"/>
                  </a:lnTo>
                  <a:lnTo>
                    <a:pt x="510066" y="685800"/>
                  </a:lnTo>
                  <a:close/>
                </a:path>
                <a:path w="2446655" h="2781300">
                  <a:moveTo>
                    <a:pt x="1112503" y="685800"/>
                  </a:moveTo>
                  <a:lnTo>
                    <a:pt x="510066" y="685800"/>
                  </a:lnTo>
                  <a:lnTo>
                    <a:pt x="516287" y="673100"/>
                  </a:lnTo>
                  <a:lnTo>
                    <a:pt x="1123607" y="673100"/>
                  </a:lnTo>
                  <a:lnTo>
                    <a:pt x="1112503" y="685800"/>
                  </a:lnTo>
                  <a:close/>
                </a:path>
                <a:path w="2446655" h="2781300">
                  <a:moveTo>
                    <a:pt x="2223784" y="685800"/>
                  </a:moveTo>
                  <a:lnTo>
                    <a:pt x="2207795" y="685800"/>
                  </a:lnTo>
                  <a:lnTo>
                    <a:pt x="2213857" y="673100"/>
                  </a:lnTo>
                  <a:lnTo>
                    <a:pt x="2216203" y="673100"/>
                  </a:lnTo>
                  <a:lnTo>
                    <a:pt x="2223784" y="685800"/>
                  </a:lnTo>
                  <a:close/>
                </a:path>
                <a:path w="2446655" h="2781300">
                  <a:moveTo>
                    <a:pt x="1107374" y="698500"/>
                  </a:moveTo>
                  <a:lnTo>
                    <a:pt x="485933" y="698500"/>
                  </a:lnTo>
                  <a:lnTo>
                    <a:pt x="488593" y="685800"/>
                  </a:lnTo>
                  <a:lnTo>
                    <a:pt x="1112693" y="685800"/>
                  </a:lnTo>
                  <a:lnTo>
                    <a:pt x="1107374" y="698500"/>
                  </a:lnTo>
                  <a:close/>
                </a:path>
                <a:path w="2446655" h="2781300">
                  <a:moveTo>
                    <a:pt x="2235475" y="698500"/>
                  </a:moveTo>
                  <a:lnTo>
                    <a:pt x="2195973" y="698500"/>
                  </a:lnTo>
                  <a:lnTo>
                    <a:pt x="2204924" y="685800"/>
                  </a:lnTo>
                  <a:lnTo>
                    <a:pt x="2225022" y="685800"/>
                  </a:lnTo>
                  <a:lnTo>
                    <a:pt x="2235475" y="698500"/>
                  </a:lnTo>
                  <a:close/>
                </a:path>
                <a:path w="2446655" h="2781300">
                  <a:moveTo>
                    <a:pt x="2349421" y="698500"/>
                  </a:moveTo>
                  <a:lnTo>
                    <a:pt x="2282484" y="698500"/>
                  </a:lnTo>
                  <a:lnTo>
                    <a:pt x="2284904" y="685800"/>
                  </a:lnTo>
                  <a:lnTo>
                    <a:pt x="2356590" y="685800"/>
                  </a:lnTo>
                  <a:lnTo>
                    <a:pt x="2349421" y="698500"/>
                  </a:lnTo>
                  <a:close/>
                </a:path>
                <a:path w="2446655" h="2781300">
                  <a:moveTo>
                    <a:pt x="1093293" y="711200"/>
                  </a:moveTo>
                  <a:lnTo>
                    <a:pt x="481749" y="711200"/>
                  </a:lnTo>
                  <a:lnTo>
                    <a:pt x="483351" y="698500"/>
                  </a:lnTo>
                  <a:lnTo>
                    <a:pt x="1092634" y="698500"/>
                  </a:lnTo>
                  <a:lnTo>
                    <a:pt x="1093293" y="711200"/>
                  </a:lnTo>
                  <a:close/>
                </a:path>
                <a:path w="2446655" h="2781300">
                  <a:moveTo>
                    <a:pt x="2340264" y="711200"/>
                  </a:moveTo>
                  <a:lnTo>
                    <a:pt x="2186571" y="711200"/>
                  </a:lnTo>
                  <a:lnTo>
                    <a:pt x="2190493" y="698500"/>
                  </a:lnTo>
                  <a:lnTo>
                    <a:pt x="2340395" y="698500"/>
                  </a:lnTo>
                  <a:lnTo>
                    <a:pt x="2340264" y="711200"/>
                  </a:lnTo>
                  <a:close/>
                </a:path>
                <a:path w="2446655" h="2781300">
                  <a:moveTo>
                    <a:pt x="2364340" y="711200"/>
                  </a:moveTo>
                  <a:lnTo>
                    <a:pt x="2345143" y="711200"/>
                  </a:lnTo>
                  <a:lnTo>
                    <a:pt x="2346325" y="698500"/>
                  </a:lnTo>
                  <a:lnTo>
                    <a:pt x="2363759" y="698500"/>
                  </a:lnTo>
                  <a:lnTo>
                    <a:pt x="2364340" y="711200"/>
                  </a:lnTo>
                  <a:close/>
                </a:path>
                <a:path w="2446655" h="2781300">
                  <a:moveTo>
                    <a:pt x="1078454" y="723900"/>
                  </a:moveTo>
                  <a:lnTo>
                    <a:pt x="478902" y="723900"/>
                  </a:lnTo>
                  <a:lnTo>
                    <a:pt x="478902" y="711200"/>
                  </a:lnTo>
                  <a:lnTo>
                    <a:pt x="1086636" y="711200"/>
                  </a:lnTo>
                  <a:lnTo>
                    <a:pt x="1078454" y="723900"/>
                  </a:lnTo>
                  <a:close/>
                </a:path>
                <a:path w="2446655" h="2781300">
                  <a:moveTo>
                    <a:pt x="2376287" y="723900"/>
                  </a:moveTo>
                  <a:lnTo>
                    <a:pt x="2176644" y="723900"/>
                  </a:lnTo>
                  <a:lnTo>
                    <a:pt x="2181636" y="711200"/>
                  </a:lnTo>
                  <a:lnTo>
                    <a:pt x="2370683" y="711200"/>
                  </a:lnTo>
                  <a:lnTo>
                    <a:pt x="2376287" y="723900"/>
                  </a:lnTo>
                  <a:close/>
                </a:path>
                <a:path w="2446655" h="2781300">
                  <a:moveTo>
                    <a:pt x="1077492" y="736600"/>
                  </a:moveTo>
                  <a:lnTo>
                    <a:pt x="471587" y="736600"/>
                  </a:lnTo>
                  <a:lnTo>
                    <a:pt x="472473" y="723900"/>
                  </a:lnTo>
                  <a:lnTo>
                    <a:pt x="1077644" y="723900"/>
                  </a:lnTo>
                  <a:lnTo>
                    <a:pt x="1077492" y="736600"/>
                  </a:lnTo>
                  <a:close/>
                </a:path>
                <a:path w="2446655" h="2781300">
                  <a:moveTo>
                    <a:pt x="2378265" y="736600"/>
                  </a:moveTo>
                  <a:lnTo>
                    <a:pt x="2167561" y="736600"/>
                  </a:lnTo>
                  <a:lnTo>
                    <a:pt x="2171671" y="723900"/>
                  </a:lnTo>
                  <a:lnTo>
                    <a:pt x="2379924" y="723900"/>
                  </a:lnTo>
                  <a:lnTo>
                    <a:pt x="2378265" y="736600"/>
                  </a:lnTo>
                  <a:close/>
                </a:path>
                <a:path w="2446655" h="2781300">
                  <a:moveTo>
                    <a:pt x="1064860" y="749300"/>
                  </a:moveTo>
                  <a:lnTo>
                    <a:pt x="460673" y="749300"/>
                  </a:lnTo>
                  <a:lnTo>
                    <a:pt x="465272" y="736600"/>
                  </a:lnTo>
                  <a:lnTo>
                    <a:pt x="1070027" y="736600"/>
                  </a:lnTo>
                  <a:lnTo>
                    <a:pt x="1064860" y="749300"/>
                  </a:lnTo>
                  <a:close/>
                </a:path>
                <a:path w="2446655" h="2781300">
                  <a:moveTo>
                    <a:pt x="2362726" y="749300"/>
                  </a:moveTo>
                  <a:lnTo>
                    <a:pt x="2161219" y="749300"/>
                  </a:lnTo>
                  <a:lnTo>
                    <a:pt x="2163208" y="736600"/>
                  </a:lnTo>
                  <a:lnTo>
                    <a:pt x="2368713" y="736600"/>
                  </a:lnTo>
                  <a:lnTo>
                    <a:pt x="2362726" y="749300"/>
                  </a:lnTo>
                  <a:close/>
                </a:path>
                <a:path w="2446655" h="2781300">
                  <a:moveTo>
                    <a:pt x="1063201" y="787400"/>
                  </a:moveTo>
                  <a:lnTo>
                    <a:pt x="432055" y="787400"/>
                  </a:lnTo>
                  <a:lnTo>
                    <a:pt x="440387" y="774700"/>
                  </a:lnTo>
                  <a:lnTo>
                    <a:pt x="443855" y="774700"/>
                  </a:lnTo>
                  <a:lnTo>
                    <a:pt x="449927" y="762000"/>
                  </a:lnTo>
                  <a:lnTo>
                    <a:pt x="453545" y="749300"/>
                  </a:lnTo>
                  <a:lnTo>
                    <a:pt x="1071704" y="749300"/>
                  </a:lnTo>
                  <a:lnTo>
                    <a:pt x="1069422" y="762000"/>
                  </a:lnTo>
                  <a:lnTo>
                    <a:pt x="1062862" y="774700"/>
                  </a:lnTo>
                  <a:lnTo>
                    <a:pt x="1063201" y="787400"/>
                  </a:lnTo>
                  <a:close/>
                </a:path>
                <a:path w="2446655" h="2781300">
                  <a:moveTo>
                    <a:pt x="2132751" y="762000"/>
                  </a:moveTo>
                  <a:lnTo>
                    <a:pt x="2114660" y="762000"/>
                  </a:lnTo>
                  <a:lnTo>
                    <a:pt x="2118442" y="749300"/>
                  </a:lnTo>
                  <a:lnTo>
                    <a:pt x="2129148" y="749300"/>
                  </a:lnTo>
                  <a:lnTo>
                    <a:pt x="2132751" y="762000"/>
                  </a:lnTo>
                  <a:close/>
                </a:path>
                <a:path w="2446655" h="2781300">
                  <a:moveTo>
                    <a:pt x="2356327" y="762000"/>
                  </a:moveTo>
                  <a:lnTo>
                    <a:pt x="2136729" y="762000"/>
                  </a:lnTo>
                  <a:lnTo>
                    <a:pt x="2141345" y="749300"/>
                  </a:lnTo>
                  <a:lnTo>
                    <a:pt x="2360587" y="749300"/>
                  </a:lnTo>
                  <a:lnTo>
                    <a:pt x="2356327" y="762000"/>
                  </a:lnTo>
                  <a:close/>
                </a:path>
                <a:path w="2446655" h="2781300">
                  <a:moveTo>
                    <a:pt x="2396073" y="762000"/>
                  </a:moveTo>
                  <a:lnTo>
                    <a:pt x="2356327" y="762000"/>
                  </a:lnTo>
                  <a:lnTo>
                    <a:pt x="2361751" y="749300"/>
                  </a:lnTo>
                  <a:lnTo>
                    <a:pt x="2393577" y="749300"/>
                  </a:lnTo>
                  <a:lnTo>
                    <a:pt x="2396073" y="762000"/>
                  </a:lnTo>
                  <a:close/>
                </a:path>
                <a:path w="2446655" h="2781300">
                  <a:moveTo>
                    <a:pt x="2414089" y="762000"/>
                  </a:moveTo>
                  <a:lnTo>
                    <a:pt x="2404255" y="762000"/>
                  </a:lnTo>
                  <a:lnTo>
                    <a:pt x="2410317" y="749300"/>
                  </a:lnTo>
                  <a:lnTo>
                    <a:pt x="2414089" y="762000"/>
                  </a:lnTo>
                  <a:close/>
                </a:path>
                <a:path w="2446655" h="2781300">
                  <a:moveTo>
                    <a:pt x="2441712" y="774700"/>
                  </a:moveTo>
                  <a:lnTo>
                    <a:pt x="2105034" y="774700"/>
                  </a:lnTo>
                  <a:lnTo>
                    <a:pt x="2109650" y="762000"/>
                  </a:lnTo>
                  <a:lnTo>
                    <a:pt x="2441243" y="762000"/>
                  </a:lnTo>
                  <a:lnTo>
                    <a:pt x="2441712" y="774700"/>
                  </a:lnTo>
                  <a:close/>
                </a:path>
                <a:path w="2446655" h="2781300">
                  <a:moveTo>
                    <a:pt x="2442744" y="787400"/>
                  </a:moveTo>
                  <a:lnTo>
                    <a:pt x="2105784" y="787400"/>
                  </a:lnTo>
                  <a:lnTo>
                    <a:pt x="2105296" y="774700"/>
                  </a:lnTo>
                  <a:lnTo>
                    <a:pt x="2435801" y="774700"/>
                  </a:lnTo>
                  <a:lnTo>
                    <a:pt x="2442744" y="787400"/>
                  </a:lnTo>
                  <a:close/>
                </a:path>
                <a:path w="2446655" h="2781300">
                  <a:moveTo>
                    <a:pt x="1052683" y="800100"/>
                  </a:moveTo>
                  <a:lnTo>
                    <a:pt x="405963" y="800100"/>
                  </a:lnTo>
                  <a:lnTo>
                    <a:pt x="406113" y="787400"/>
                  </a:lnTo>
                  <a:lnTo>
                    <a:pt x="1050005" y="787400"/>
                  </a:lnTo>
                  <a:lnTo>
                    <a:pt x="1052683" y="800100"/>
                  </a:lnTo>
                  <a:close/>
                </a:path>
                <a:path w="2446655" h="2781300">
                  <a:moveTo>
                    <a:pt x="2090753" y="800100"/>
                  </a:moveTo>
                  <a:lnTo>
                    <a:pt x="2079681" y="800100"/>
                  </a:lnTo>
                  <a:lnTo>
                    <a:pt x="2082721" y="787400"/>
                  </a:lnTo>
                  <a:lnTo>
                    <a:pt x="2090753" y="800100"/>
                  </a:lnTo>
                  <a:close/>
                </a:path>
                <a:path w="2446655" h="2781300">
                  <a:moveTo>
                    <a:pt x="2444386" y="800100"/>
                  </a:moveTo>
                  <a:lnTo>
                    <a:pt x="2090753" y="800100"/>
                  </a:lnTo>
                  <a:lnTo>
                    <a:pt x="2092329" y="787400"/>
                  </a:lnTo>
                  <a:lnTo>
                    <a:pt x="2446322" y="787400"/>
                  </a:lnTo>
                  <a:lnTo>
                    <a:pt x="2444386" y="800100"/>
                  </a:lnTo>
                  <a:close/>
                </a:path>
                <a:path w="2446655" h="2781300">
                  <a:moveTo>
                    <a:pt x="1065315" y="812800"/>
                  </a:moveTo>
                  <a:lnTo>
                    <a:pt x="392633" y="812800"/>
                  </a:lnTo>
                  <a:lnTo>
                    <a:pt x="400005" y="800100"/>
                  </a:lnTo>
                  <a:lnTo>
                    <a:pt x="1061863" y="800100"/>
                  </a:lnTo>
                  <a:lnTo>
                    <a:pt x="1065315" y="812800"/>
                  </a:lnTo>
                  <a:close/>
                </a:path>
                <a:path w="2446655" h="2781300">
                  <a:moveTo>
                    <a:pt x="2434581" y="812800"/>
                  </a:moveTo>
                  <a:lnTo>
                    <a:pt x="2069679" y="812800"/>
                  </a:lnTo>
                  <a:lnTo>
                    <a:pt x="2071311" y="800100"/>
                  </a:lnTo>
                  <a:lnTo>
                    <a:pt x="2436795" y="800100"/>
                  </a:lnTo>
                  <a:lnTo>
                    <a:pt x="2434581" y="812800"/>
                  </a:lnTo>
                  <a:close/>
                </a:path>
                <a:path w="2446655" h="2781300">
                  <a:moveTo>
                    <a:pt x="1124174" y="838200"/>
                  </a:moveTo>
                  <a:lnTo>
                    <a:pt x="381227" y="838200"/>
                  </a:lnTo>
                  <a:lnTo>
                    <a:pt x="382169" y="825500"/>
                  </a:lnTo>
                  <a:lnTo>
                    <a:pt x="383282" y="812800"/>
                  </a:lnTo>
                  <a:lnTo>
                    <a:pt x="1101285" y="812800"/>
                  </a:lnTo>
                  <a:lnTo>
                    <a:pt x="1103755" y="825500"/>
                  </a:lnTo>
                  <a:lnTo>
                    <a:pt x="1123928" y="825500"/>
                  </a:lnTo>
                  <a:lnTo>
                    <a:pt x="1124174" y="838200"/>
                  </a:lnTo>
                  <a:close/>
                </a:path>
                <a:path w="2446655" h="2781300">
                  <a:moveTo>
                    <a:pt x="2425235" y="825500"/>
                  </a:moveTo>
                  <a:lnTo>
                    <a:pt x="2061797" y="825500"/>
                  </a:lnTo>
                  <a:lnTo>
                    <a:pt x="2060765" y="812800"/>
                  </a:lnTo>
                  <a:lnTo>
                    <a:pt x="2429420" y="812800"/>
                  </a:lnTo>
                  <a:lnTo>
                    <a:pt x="2425235" y="825500"/>
                  </a:lnTo>
                  <a:close/>
                </a:path>
                <a:path w="2446655" h="2781300">
                  <a:moveTo>
                    <a:pt x="2415965" y="850900"/>
                  </a:moveTo>
                  <a:lnTo>
                    <a:pt x="2024284" y="850900"/>
                  </a:lnTo>
                  <a:lnTo>
                    <a:pt x="2031659" y="838200"/>
                  </a:lnTo>
                  <a:lnTo>
                    <a:pt x="2061947" y="838200"/>
                  </a:lnTo>
                  <a:lnTo>
                    <a:pt x="2064593" y="825500"/>
                  </a:lnTo>
                  <a:lnTo>
                    <a:pt x="2413188" y="825500"/>
                  </a:lnTo>
                  <a:lnTo>
                    <a:pt x="2412475" y="838200"/>
                  </a:lnTo>
                  <a:lnTo>
                    <a:pt x="2415965" y="850900"/>
                  </a:lnTo>
                  <a:close/>
                </a:path>
                <a:path w="2446655" h="2781300">
                  <a:moveTo>
                    <a:pt x="1153677" y="850900"/>
                  </a:moveTo>
                  <a:lnTo>
                    <a:pt x="368767" y="850900"/>
                  </a:lnTo>
                  <a:lnTo>
                    <a:pt x="375534" y="838200"/>
                  </a:lnTo>
                  <a:lnTo>
                    <a:pt x="1147023" y="838200"/>
                  </a:lnTo>
                  <a:lnTo>
                    <a:pt x="1153677" y="850900"/>
                  </a:lnTo>
                  <a:close/>
                </a:path>
                <a:path w="2446655" h="2781300">
                  <a:moveTo>
                    <a:pt x="1762844" y="850900"/>
                  </a:moveTo>
                  <a:lnTo>
                    <a:pt x="1736222" y="850900"/>
                  </a:lnTo>
                  <a:lnTo>
                    <a:pt x="1742968" y="838200"/>
                  </a:lnTo>
                  <a:lnTo>
                    <a:pt x="1756958" y="838200"/>
                  </a:lnTo>
                  <a:lnTo>
                    <a:pt x="1762844" y="850900"/>
                  </a:lnTo>
                  <a:close/>
                </a:path>
                <a:path w="2446655" h="2781300">
                  <a:moveTo>
                    <a:pt x="1992832" y="850900"/>
                  </a:moveTo>
                  <a:lnTo>
                    <a:pt x="1981329" y="850900"/>
                  </a:lnTo>
                  <a:lnTo>
                    <a:pt x="1979021" y="838200"/>
                  </a:lnTo>
                  <a:lnTo>
                    <a:pt x="1990956" y="838200"/>
                  </a:lnTo>
                  <a:lnTo>
                    <a:pt x="1992832" y="850900"/>
                  </a:lnTo>
                  <a:close/>
                </a:path>
                <a:path w="2446655" h="2781300">
                  <a:moveTo>
                    <a:pt x="258516" y="876300"/>
                  </a:moveTo>
                  <a:lnTo>
                    <a:pt x="204201" y="876300"/>
                  </a:lnTo>
                  <a:lnTo>
                    <a:pt x="207669" y="863600"/>
                  </a:lnTo>
                  <a:lnTo>
                    <a:pt x="221018" y="863600"/>
                  </a:lnTo>
                  <a:lnTo>
                    <a:pt x="232945" y="850900"/>
                  </a:lnTo>
                  <a:lnTo>
                    <a:pt x="259232" y="850900"/>
                  </a:lnTo>
                  <a:lnTo>
                    <a:pt x="256819" y="863600"/>
                  </a:lnTo>
                  <a:lnTo>
                    <a:pt x="258516" y="876300"/>
                  </a:lnTo>
                  <a:close/>
                </a:path>
                <a:path w="2446655" h="2781300">
                  <a:moveTo>
                    <a:pt x="1164933" y="863600"/>
                  </a:moveTo>
                  <a:lnTo>
                    <a:pt x="351912" y="863600"/>
                  </a:lnTo>
                  <a:lnTo>
                    <a:pt x="356576" y="850900"/>
                  </a:lnTo>
                  <a:lnTo>
                    <a:pt x="1161538" y="850900"/>
                  </a:lnTo>
                  <a:lnTo>
                    <a:pt x="1164933" y="863600"/>
                  </a:lnTo>
                  <a:close/>
                </a:path>
                <a:path w="2446655" h="2781300">
                  <a:moveTo>
                    <a:pt x="1711660" y="863600"/>
                  </a:moveTo>
                  <a:lnTo>
                    <a:pt x="1702988" y="863600"/>
                  </a:lnTo>
                  <a:lnTo>
                    <a:pt x="1708775" y="850900"/>
                  </a:lnTo>
                  <a:lnTo>
                    <a:pt x="1711660" y="863600"/>
                  </a:lnTo>
                  <a:close/>
                </a:path>
                <a:path w="2446655" h="2781300">
                  <a:moveTo>
                    <a:pt x="1774087" y="876300"/>
                  </a:moveTo>
                  <a:lnTo>
                    <a:pt x="1705212" y="876300"/>
                  </a:lnTo>
                  <a:lnTo>
                    <a:pt x="1701708" y="863600"/>
                  </a:lnTo>
                  <a:lnTo>
                    <a:pt x="1711660" y="863600"/>
                  </a:lnTo>
                  <a:lnTo>
                    <a:pt x="1716993" y="850900"/>
                  </a:lnTo>
                  <a:lnTo>
                    <a:pt x="1768133" y="850900"/>
                  </a:lnTo>
                  <a:lnTo>
                    <a:pt x="1772084" y="863600"/>
                  </a:lnTo>
                  <a:lnTo>
                    <a:pt x="1774087" y="876300"/>
                  </a:lnTo>
                  <a:close/>
                </a:path>
                <a:path w="2446655" h="2781300">
                  <a:moveTo>
                    <a:pt x="2433699" y="863600"/>
                  </a:moveTo>
                  <a:lnTo>
                    <a:pt x="1982305" y="863600"/>
                  </a:lnTo>
                  <a:lnTo>
                    <a:pt x="1981648" y="850900"/>
                  </a:lnTo>
                  <a:lnTo>
                    <a:pt x="2429927" y="850900"/>
                  </a:lnTo>
                  <a:lnTo>
                    <a:pt x="2433699" y="863600"/>
                  </a:lnTo>
                  <a:close/>
                </a:path>
                <a:path w="2446655" h="2781300">
                  <a:moveTo>
                    <a:pt x="1181014" y="876300"/>
                  </a:moveTo>
                  <a:lnTo>
                    <a:pt x="347387" y="876300"/>
                  </a:lnTo>
                  <a:lnTo>
                    <a:pt x="347933" y="863600"/>
                  </a:lnTo>
                  <a:lnTo>
                    <a:pt x="1175433" y="863600"/>
                  </a:lnTo>
                  <a:lnTo>
                    <a:pt x="1181014" y="876300"/>
                  </a:lnTo>
                  <a:close/>
                </a:path>
                <a:path w="2446655" h="2781300">
                  <a:moveTo>
                    <a:pt x="2369538" y="876300"/>
                  </a:moveTo>
                  <a:lnTo>
                    <a:pt x="1982511" y="876300"/>
                  </a:lnTo>
                  <a:lnTo>
                    <a:pt x="1982905" y="863600"/>
                  </a:lnTo>
                  <a:lnTo>
                    <a:pt x="2372447" y="863600"/>
                  </a:lnTo>
                  <a:lnTo>
                    <a:pt x="2369538" y="876300"/>
                  </a:lnTo>
                  <a:close/>
                </a:path>
                <a:path w="2446655" h="2781300">
                  <a:moveTo>
                    <a:pt x="2439798" y="876300"/>
                  </a:moveTo>
                  <a:lnTo>
                    <a:pt x="2405757" y="876300"/>
                  </a:lnTo>
                  <a:lnTo>
                    <a:pt x="2404330" y="863600"/>
                  </a:lnTo>
                  <a:lnTo>
                    <a:pt x="2439179" y="863600"/>
                  </a:lnTo>
                  <a:lnTo>
                    <a:pt x="2439798" y="876300"/>
                  </a:lnTo>
                  <a:close/>
                </a:path>
                <a:path w="2446655" h="2781300">
                  <a:moveTo>
                    <a:pt x="1241586" y="901700"/>
                  </a:moveTo>
                  <a:lnTo>
                    <a:pt x="184900" y="901700"/>
                  </a:lnTo>
                  <a:lnTo>
                    <a:pt x="190680" y="889000"/>
                  </a:lnTo>
                  <a:lnTo>
                    <a:pt x="200996" y="876300"/>
                  </a:lnTo>
                  <a:lnTo>
                    <a:pt x="257724" y="876300"/>
                  </a:lnTo>
                  <a:lnTo>
                    <a:pt x="257497" y="889000"/>
                  </a:lnTo>
                  <a:lnTo>
                    <a:pt x="1234254" y="889000"/>
                  </a:lnTo>
                  <a:lnTo>
                    <a:pt x="1241586" y="901700"/>
                  </a:lnTo>
                  <a:close/>
                </a:path>
                <a:path w="2446655" h="2781300">
                  <a:moveTo>
                    <a:pt x="1197340" y="889000"/>
                  </a:moveTo>
                  <a:lnTo>
                    <a:pt x="272673" y="889000"/>
                  </a:lnTo>
                  <a:lnTo>
                    <a:pt x="275538" y="876300"/>
                  </a:lnTo>
                  <a:lnTo>
                    <a:pt x="1196265" y="876300"/>
                  </a:lnTo>
                  <a:lnTo>
                    <a:pt x="1197340" y="889000"/>
                  </a:lnTo>
                  <a:close/>
                </a:path>
                <a:path w="2446655" h="2781300">
                  <a:moveTo>
                    <a:pt x="1772082" y="889000"/>
                  </a:moveTo>
                  <a:lnTo>
                    <a:pt x="1712039" y="889000"/>
                  </a:lnTo>
                  <a:lnTo>
                    <a:pt x="1707908" y="876300"/>
                  </a:lnTo>
                  <a:lnTo>
                    <a:pt x="1773533" y="876300"/>
                  </a:lnTo>
                  <a:lnTo>
                    <a:pt x="1772082" y="889000"/>
                  </a:lnTo>
                  <a:close/>
                </a:path>
                <a:path w="2446655" h="2781300">
                  <a:moveTo>
                    <a:pt x="2347005" y="889000"/>
                  </a:moveTo>
                  <a:lnTo>
                    <a:pt x="1985964" y="889000"/>
                  </a:lnTo>
                  <a:lnTo>
                    <a:pt x="1982173" y="876300"/>
                  </a:lnTo>
                  <a:lnTo>
                    <a:pt x="2351028" y="876300"/>
                  </a:lnTo>
                  <a:lnTo>
                    <a:pt x="2347005" y="889000"/>
                  </a:lnTo>
                  <a:close/>
                </a:path>
                <a:path w="2446655" h="2781300">
                  <a:moveTo>
                    <a:pt x="1767160" y="901700"/>
                  </a:moveTo>
                  <a:lnTo>
                    <a:pt x="1697974" y="901700"/>
                  </a:lnTo>
                  <a:lnTo>
                    <a:pt x="1703384" y="889000"/>
                  </a:lnTo>
                  <a:lnTo>
                    <a:pt x="1766632" y="889000"/>
                  </a:lnTo>
                  <a:lnTo>
                    <a:pt x="1767160" y="901700"/>
                  </a:lnTo>
                  <a:close/>
                </a:path>
                <a:path w="2446655" h="2781300">
                  <a:moveTo>
                    <a:pt x="2327859" y="914400"/>
                  </a:moveTo>
                  <a:lnTo>
                    <a:pt x="2022464" y="914400"/>
                  </a:lnTo>
                  <a:lnTo>
                    <a:pt x="2025823" y="901700"/>
                  </a:lnTo>
                  <a:lnTo>
                    <a:pt x="2023045" y="889000"/>
                  </a:lnTo>
                  <a:lnTo>
                    <a:pt x="2344143" y="889000"/>
                  </a:lnTo>
                  <a:lnTo>
                    <a:pt x="2340789" y="901700"/>
                  </a:lnTo>
                  <a:lnTo>
                    <a:pt x="2335347" y="901700"/>
                  </a:lnTo>
                  <a:lnTo>
                    <a:pt x="2327859" y="914400"/>
                  </a:lnTo>
                  <a:close/>
                </a:path>
                <a:path w="2446655" h="2781300">
                  <a:moveTo>
                    <a:pt x="1445179" y="965200"/>
                  </a:moveTo>
                  <a:lnTo>
                    <a:pt x="138974" y="965200"/>
                  </a:lnTo>
                  <a:lnTo>
                    <a:pt x="140637" y="939800"/>
                  </a:lnTo>
                  <a:lnTo>
                    <a:pt x="150075" y="927100"/>
                  </a:lnTo>
                  <a:lnTo>
                    <a:pt x="163653" y="914400"/>
                  </a:lnTo>
                  <a:lnTo>
                    <a:pt x="177735" y="901700"/>
                  </a:lnTo>
                  <a:lnTo>
                    <a:pt x="1285496" y="901700"/>
                  </a:lnTo>
                  <a:lnTo>
                    <a:pt x="1285534" y="914400"/>
                  </a:lnTo>
                  <a:lnTo>
                    <a:pt x="1286232" y="914400"/>
                  </a:lnTo>
                  <a:lnTo>
                    <a:pt x="1285269" y="927100"/>
                  </a:lnTo>
                  <a:lnTo>
                    <a:pt x="1321318" y="927100"/>
                  </a:lnTo>
                  <a:lnTo>
                    <a:pt x="1328446" y="939800"/>
                  </a:lnTo>
                  <a:lnTo>
                    <a:pt x="1436939" y="939800"/>
                  </a:lnTo>
                  <a:lnTo>
                    <a:pt x="1438183" y="952500"/>
                  </a:lnTo>
                  <a:lnTo>
                    <a:pt x="1437695" y="952500"/>
                  </a:lnTo>
                  <a:lnTo>
                    <a:pt x="1445179" y="965200"/>
                  </a:lnTo>
                  <a:close/>
                </a:path>
                <a:path w="2446655" h="2781300">
                  <a:moveTo>
                    <a:pt x="1773891" y="914400"/>
                  </a:moveTo>
                  <a:lnTo>
                    <a:pt x="1699030" y="914400"/>
                  </a:lnTo>
                  <a:lnTo>
                    <a:pt x="1699520" y="901700"/>
                  </a:lnTo>
                  <a:lnTo>
                    <a:pt x="1773097" y="901700"/>
                  </a:lnTo>
                  <a:lnTo>
                    <a:pt x="1773891" y="914400"/>
                  </a:lnTo>
                  <a:close/>
                </a:path>
                <a:path w="2446655" h="2781300">
                  <a:moveTo>
                    <a:pt x="1348730" y="927100"/>
                  </a:moveTo>
                  <a:lnTo>
                    <a:pt x="1339812" y="927100"/>
                  </a:lnTo>
                  <a:lnTo>
                    <a:pt x="1344412" y="914400"/>
                  </a:lnTo>
                  <a:lnTo>
                    <a:pt x="1348730" y="927100"/>
                  </a:lnTo>
                  <a:close/>
                </a:path>
                <a:path w="2446655" h="2781300">
                  <a:moveTo>
                    <a:pt x="1401439" y="927100"/>
                  </a:moveTo>
                  <a:lnTo>
                    <a:pt x="1358589" y="927100"/>
                  </a:lnTo>
                  <a:lnTo>
                    <a:pt x="1364320" y="914400"/>
                  </a:lnTo>
                  <a:lnTo>
                    <a:pt x="1396388" y="914400"/>
                  </a:lnTo>
                  <a:lnTo>
                    <a:pt x="1401439" y="927100"/>
                  </a:lnTo>
                  <a:close/>
                </a:path>
                <a:path w="2446655" h="2781300">
                  <a:moveTo>
                    <a:pt x="1771063" y="927100"/>
                  </a:moveTo>
                  <a:lnTo>
                    <a:pt x="1698653" y="927100"/>
                  </a:lnTo>
                  <a:lnTo>
                    <a:pt x="1698749" y="914400"/>
                  </a:lnTo>
                  <a:lnTo>
                    <a:pt x="1773247" y="914400"/>
                  </a:lnTo>
                  <a:lnTo>
                    <a:pt x="1771063" y="927100"/>
                  </a:lnTo>
                  <a:close/>
                </a:path>
                <a:path w="2446655" h="2781300">
                  <a:moveTo>
                    <a:pt x="2314386" y="927100"/>
                  </a:moveTo>
                  <a:lnTo>
                    <a:pt x="2024997" y="927100"/>
                  </a:lnTo>
                  <a:lnTo>
                    <a:pt x="2023364" y="914400"/>
                  </a:lnTo>
                  <a:lnTo>
                    <a:pt x="2318233" y="914400"/>
                  </a:lnTo>
                  <a:lnTo>
                    <a:pt x="2314386" y="927100"/>
                  </a:lnTo>
                  <a:close/>
                </a:path>
                <a:path w="2446655" h="2781300">
                  <a:moveTo>
                    <a:pt x="1434083" y="939800"/>
                  </a:moveTo>
                  <a:lnTo>
                    <a:pt x="1328446" y="939800"/>
                  </a:lnTo>
                  <a:lnTo>
                    <a:pt x="1330030" y="927100"/>
                  </a:lnTo>
                  <a:lnTo>
                    <a:pt x="1429325" y="927100"/>
                  </a:lnTo>
                  <a:lnTo>
                    <a:pt x="1434083" y="939800"/>
                  </a:lnTo>
                  <a:close/>
                </a:path>
                <a:path w="2446655" h="2781300">
                  <a:moveTo>
                    <a:pt x="1770613" y="939800"/>
                  </a:moveTo>
                  <a:lnTo>
                    <a:pt x="1696259" y="939800"/>
                  </a:lnTo>
                  <a:lnTo>
                    <a:pt x="1701669" y="927100"/>
                  </a:lnTo>
                  <a:lnTo>
                    <a:pt x="1768010" y="927100"/>
                  </a:lnTo>
                  <a:lnTo>
                    <a:pt x="1770613" y="939800"/>
                  </a:lnTo>
                  <a:close/>
                </a:path>
                <a:path w="2446655" h="2781300">
                  <a:moveTo>
                    <a:pt x="2019330" y="939800"/>
                  </a:moveTo>
                  <a:lnTo>
                    <a:pt x="2000570" y="939800"/>
                  </a:lnTo>
                  <a:lnTo>
                    <a:pt x="2006632" y="927100"/>
                  </a:lnTo>
                  <a:lnTo>
                    <a:pt x="2013086" y="927100"/>
                  </a:lnTo>
                  <a:lnTo>
                    <a:pt x="2019330" y="939800"/>
                  </a:lnTo>
                  <a:close/>
                </a:path>
                <a:path w="2446655" h="2781300">
                  <a:moveTo>
                    <a:pt x="2306917" y="939800"/>
                  </a:moveTo>
                  <a:lnTo>
                    <a:pt x="2028431" y="939800"/>
                  </a:lnTo>
                  <a:lnTo>
                    <a:pt x="2027568" y="927100"/>
                  </a:lnTo>
                  <a:lnTo>
                    <a:pt x="2307686" y="927100"/>
                  </a:lnTo>
                  <a:lnTo>
                    <a:pt x="2306917" y="939800"/>
                  </a:lnTo>
                  <a:close/>
                </a:path>
                <a:path w="2446655" h="2781300">
                  <a:moveTo>
                    <a:pt x="1787823" y="952500"/>
                  </a:moveTo>
                  <a:lnTo>
                    <a:pt x="1700956" y="952500"/>
                  </a:lnTo>
                  <a:lnTo>
                    <a:pt x="1697976" y="939800"/>
                  </a:lnTo>
                  <a:lnTo>
                    <a:pt x="1785372" y="939800"/>
                  </a:lnTo>
                  <a:lnTo>
                    <a:pt x="1787823" y="952500"/>
                  </a:lnTo>
                  <a:close/>
                </a:path>
                <a:path w="2446655" h="2781300">
                  <a:moveTo>
                    <a:pt x="1909700" y="952500"/>
                  </a:moveTo>
                  <a:lnTo>
                    <a:pt x="1889845" y="952500"/>
                  </a:lnTo>
                  <a:lnTo>
                    <a:pt x="1889320" y="939800"/>
                  </a:lnTo>
                  <a:lnTo>
                    <a:pt x="1903957" y="939800"/>
                  </a:lnTo>
                  <a:lnTo>
                    <a:pt x="1909700" y="952500"/>
                  </a:lnTo>
                  <a:close/>
                </a:path>
                <a:path w="2446655" h="2781300">
                  <a:moveTo>
                    <a:pt x="2274245" y="952500"/>
                  </a:moveTo>
                  <a:lnTo>
                    <a:pt x="1955751" y="952500"/>
                  </a:lnTo>
                  <a:lnTo>
                    <a:pt x="1961906" y="939800"/>
                  </a:lnTo>
                  <a:lnTo>
                    <a:pt x="2283422" y="939800"/>
                  </a:lnTo>
                  <a:lnTo>
                    <a:pt x="2274245" y="952500"/>
                  </a:lnTo>
                  <a:close/>
                </a:path>
                <a:path w="2446655" h="2781300">
                  <a:moveTo>
                    <a:pt x="2283778" y="977900"/>
                  </a:moveTo>
                  <a:lnTo>
                    <a:pt x="1713077" y="977900"/>
                  </a:lnTo>
                  <a:lnTo>
                    <a:pt x="1708665" y="965200"/>
                  </a:lnTo>
                  <a:lnTo>
                    <a:pt x="1705743" y="952500"/>
                  </a:lnTo>
                  <a:lnTo>
                    <a:pt x="1827311" y="952500"/>
                  </a:lnTo>
                  <a:lnTo>
                    <a:pt x="1833547" y="965200"/>
                  </a:lnTo>
                  <a:lnTo>
                    <a:pt x="2282540" y="965200"/>
                  </a:lnTo>
                  <a:lnTo>
                    <a:pt x="2283778" y="977900"/>
                  </a:lnTo>
                  <a:close/>
                </a:path>
                <a:path w="2446655" h="2781300">
                  <a:moveTo>
                    <a:pt x="1867004" y="965200"/>
                  </a:moveTo>
                  <a:lnTo>
                    <a:pt x="1853222" y="965200"/>
                  </a:lnTo>
                  <a:lnTo>
                    <a:pt x="1855902" y="952500"/>
                  </a:lnTo>
                  <a:lnTo>
                    <a:pt x="1862573" y="952500"/>
                  </a:lnTo>
                  <a:lnTo>
                    <a:pt x="1867004" y="965200"/>
                  </a:lnTo>
                  <a:close/>
                </a:path>
                <a:path w="2446655" h="2781300">
                  <a:moveTo>
                    <a:pt x="2279612" y="965200"/>
                  </a:moveTo>
                  <a:lnTo>
                    <a:pt x="1868098" y="965200"/>
                  </a:lnTo>
                  <a:lnTo>
                    <a:pt x="1874150" y="952500"/>
                  </a:lnTo>
                  <a:lnTo>
                    <a:pt x="2277773" y="952500"/>
                  </a:lnTo>
                  <a:lnTo>
                    <a:pt x="2279612" y="965200"/>
                  </a:lnTo>
                  <a:close/>
                </a:path>
                <a:path w="2446655" h="2781300">
                  <a:moveTo>
                    <a:pt x="1523851" y="990600"/>
                  </a:moveTo>
                  <a:lnTo>
                    <a:pt x="149419" y="990600"/>
                  </a:lnTo>
                  <a:lnTo>
                    <a:pt x="147533" y="977900"/>
                  </a:lnTo>
                  <a:lnTo>
                    <a:pt x="143686" y="965200"/>
                  </a:lnTo>
                  <a:lnTo>
                    <a:pt x="1471008" y="965200"/>
                  </a:lnTo>
                  <a:lnTo>
                    <a:pt x="1480093" y="977900"/>
                  </a:lnTo>
                  <a:lnTo>
                    <a:pt x="1521004" y="977900"/>
                  </a:lnTo>
                  <a:lnTo>
                    <a:pt x="1523851" y="990600"/>
                  </a:lnTo>
                  <a:close/>
                </a:path>
                <a:path w="2446655" h="2781300">
                  <a:moveTo>
                    <a:pt x="2283910" y="990600"/>
                  </a:moveTo>
                  <a:lnTo>
                    <a:pt x="1709100" y="990600"/>
                  </a:lnTo>
                  <a:lnTo>
                    <a:pt x="1713229" y="977900"/>
                  </a:lnTo>
                  <a:lnTo>
                    <a:pt x="2284623" y="977900"/>
                  </a:lnTo>
                  <a:lnTo>
                    <a:pt x="2283910" y="990600"/>
                  </a:lnTo>
                  <a:close/>
                </a:path>
                <a:path w="2446655" h="2781300">
                  <a:moveTo>
                    <a:pt x="1581449" y="1003300"/>
                  </a:moveTo>
                  <a:lnTo>
                    <a:pt x="172006" y="1003300"/>
                  </a:lnTo>
                  <a:lnTo>
                    <a:pt x="163463" y="990600"/>
                  </a:lnTo>
                  <a:lnTo>
                    <a:pt x="1572742" y="990600"/>
                  </a:lnTo>
                  <a:lnTo>
                    <a:pt x="1581449" y="1003300"/>
                  </a:lnTo>
                  <a:close/>
                </a:path>
                <a:path w="2446655" h="2781300">
                  <a:moveTo>
                    <a:pt x="1630544" y="1003300"/>
                  </a:moveTo>
                  <a:lnTo>
                    <a:pt x="1608068" y="1003300"/>
                  </a:lnTo>
                  <a:lnTo>
                    <a:pt x="1612745" y="990600"/>
                  </a:lnTo>
                  <a:lnTo>
                    <a:pt x="1625625" y="990600"/>
                  </a:lnTo>
                  <a:lnTo>
                    <a:pt x="1630544" y="1003300"/>
                  </a:lnTo>
                  <a:close/>
                </a:path>
                <a:path w="2446655" h="2781300">
                  <a:moveTo>
                    <a:pt x="1747944" y="1016000"/>
                  </a:moveTo>
                  <a:lnTo>
                    <a:pt x="1706066" y="1016000"/>
                  </a:lnTo>
                  <a:lnTo>
                    <a:pt x="1708137" y="1003300"/>
                  </a:lnTo>
                  <a:lnTo>
                    <a:pt x="1707800" y="990600"/>
                  </a:lnTo>
                  <a:lnTo>
                    <a:pt x="2288245" y="990600"/>
                  </a:lnTo>
                  <a:lnTo>
                    <a:pt x="2292167" y="1003300"/>
                  </a:lnTo>
                  <a:lnTo>
                    <a:pt x="1747114" y="1003300"/>
                  </a:lnTo>
                  <a:lnTo>
                    <a:pt x="1747944" y="1016000"/>
                  </a:lnTo>
                  <a:close/>
                </a:path>
                <a:path w="2446655" h="2781300">
                  <a:moveTo>
                    <a:pt x="1706066" y="1016000"/>
                  </a:moveTo>
                  <a:lnTo>
                    <a:pt x="195325" y="1016000"/>
                  </a:lnTo>
                  <a:lnTo>
                    <a:pt x="196097" y="1003300"/>
                  </a:lnTo>
                  <a:lnTo>
                    <a:pt x="1700618" y="1003300"/>
                  </a:lnTo>
                  <a:lnTo>
                    <a:pt x="1706066" y="1016000"/>
                  </a:lnTo>
                  <a:close/>
                </a:path>
                <a:path w="2446655" h="2781300">
                  <a:moveTo>
                    <a:pt x="2282803" y="1016000"/>
                  </a:moveTo>
                  <a:lnTo>
                    <a:pt x="1753545" y="1016000"/>
                  </a:lnTo>
                  <a:lnTo>
                    <a:pt x="1750544" y="1003300"/>
                  </a:lnTo>
                  <a:lnTo>
                    <a:pt x="2283666" y="1003300"/>
                  </a:lnTo>
                  <a:lnTo>
                    <a:pt x="2282803" y="1016000"/>
                  </a:lnTo>
                  <a:close/>
                </a:path>
                <a:path w="2446655" h="2781300">
                  <a:moveTo>
                    <a:pt x="1736932" y="1028700"/>
                  </a:moveTo>
                  <a:lnTo>
                    <a:pt x="189969" y="1028700"/>
                  </a:lnTo>
                  <a:lnTo>
                    <a:pt x="193419" y="1016000"/>
                  </a:lnTo>
                  <a:lnTo>
                    <a:pt x="1739439" y="1016000"/>
                  </a:lnTo>
                  <a:lnTo>
                    <a:pt x="1736932" y="1028700"/>
                  </a:lnTo>
                  <a:close/>
                </a:path>
                <a:path w="2446655" h="2781300">
                  <a:moveTo>
                    <a:pt x="1778374" y="1041400"/>
                  </a:moveTo>
                  <a:lnTo>
                    <a:pt x="1762236" y="1041400"/>
                  </a:lnTo>
                  <a:lnTo>
                    <a:pt x="1757240" y="1028700"/>
                  </a:lnTo>
                  <a:lnTo>
                    <a:pt x="1754467" y="1016000"/>
                  </a:lnTo>
                  <a:lnTo>
                    <a:pt x="1774432" y="1016000"/>
                  </a:lnTo>
                  <a:lnTo>
                    <a:pt x="1777714" y="1028700"/>
                  </a:lnTo>
                  <a:lnTo>
                    <a:pt x="1778374" y="1041400"/>
                  </a:lnTo>
                  <a:close/>
                </a:path>
                <a:path w="2446655" h="2781300">
                  <a:moveTo>
                    <a:pt x="1787425" y="1028700"/>
                  </a:moveTo>
                  <a:lnTo>
                    <a:pt x="1779450" y="1028700"/>
                  </a:lnTo>
                  <a:lnTo>
                    <a:pt x="1776828" y="1016000"/>
                  </a:lnTo>
                  <a:lnTo>
                    <a:pt x="1788217" y="1016000"/>
                  </a:lnTo>
                  <a:lnTo>
                    <a:pt x="1787425" y="1028700"/>
                  </a:lnTo>
                  <a:close/>
                </a:path>
                <a:path w="2446655" h="2781300">
                  <a:moveTo>
                    <a:pt x="2270473" y="1054100"/>
                  </a:moveTo>
                  <a:lnTo>
                    <a:pt x="1855239" y="1054100"/>
                  </a:lnTo>
                  <a:lnTo>
                    <a:pt x="1855070" y="1041400"/>
                  </a:lnTo>
                  <a:lnTo>
                    <a:pt x="1850317" y="1041400"/>
                  </a:lnTo>
                  <a:lnTo>
                    <a:pt x="1847001" y="1028700"/>
                  </a:lnTo>
                  <a:lnTo>
                    <a:pt x="1802626" y="1028700"/>
                  </a:lnTo>
                  <a:lnTo>
                    <a:pt x="1796682" y="1016000"/>
                  </a:lnTo>
                  <a:lnTo>
                    <a:pt x="2283065" y="1016000"/>
                  </a:lnTo>
                  <a:lnTo>
                    <a:pt x="2280888" y="1028700"/>
                  </a:lnTo>
                  <a:lnTo>
                    <a:pt x="2276047" y="1041400"/>
                  </a:lnTo>
                  <a:lnTo>
                    <a:pt x="2270473" y="1054100"/>
                  </a:lnTo>
                  <a:close/>
                </a:path>
                <a:path w="2446655" h="2781300">
                  <a:moveTo>
                    <a:pt x="1750982" y="1079500"/>
                  </a:moveTo>
                  <a:lnTo>
                    <a:pt x="196888" y="1079500"/>
                  </a:lnTo>
                  <a:lnTo>
                    <a:pt x="188692" y="1066800"/>
                  </a:lnTo>
                  <a:lnTo>
                    <a:pt x="183167" y="1054100"/>
                  </a:lnTo>
                  <a:lnTo>
                    <a:pt x="181759" y="1041400"/>
                  </a:lnTo>
                  <a:lnTo>
                    <a:pt x="185917" y="1028700"/>
                  </a:lnTo>
                  <a:lnTo>
                    <a:pt x="1726336" y="1028700"/>
                  </a:lnTo>
                  <a:lnTo>
                    <a:pt x="1727866" y="1041400"/>
                  </a:lnTo>
                  <a:lnTo>
                    <a:pt x="1724698" y="1041400"/>
                  </a:lnTo>
                  <a:lnTo>
                    <a:pt x="1722322" y="1054100"/>
                  </a:lnTo>
                  <a:lnTo>
                    <a:pt x="1731582" y="1054100"/>
                  </a:lnTo>
                  <a:lnTo>
                    <a:pt x="1735956" y="1066800"/>
                  </a:lnTo>
                  <a:lnTo>
                    <a:pt x="1744986" y="1066800"/>
                  </a:lnTo>
                  <a:lnTo>
                    <a:pt x="1750982" y="1079500"/>
                  </a:lnTo>
                  <a:close/>
                </a:path>
                <a:path w="2446655" h="2781300">
                  <a:moveTo>
                    <a:pt x="1843246" y="1041400"/>
                  </a:moveTo>
                  <a:lnTo>
                    <a:pt x="1811411" y="1041400"/>
                  </a:lnTo>
                  <a:lnTo>
                    <a:pt x="1806863" y="1028700"/>
                  </a:lnTo>
                  <a:lnTo>
                    <a:pt x="1847001" y="1028700"/>
                  </a:lnTo>
                  <a:lnTo>
                    <a:pt x="1843246" y="1041400"/>
                  </a:lnTo>
                  <a:close/>
                </a:path>
                <a:path w="2446655" h="2781300">
                  <a:moveTo>
                    <a:pt x="1833180" y="1054100"/>
                  </a:moveTo>
                  <a:lnTo>
                    <a:pt x="1822266" y="1054100"/>
                  </a:lnTo>
                  <a:lnTo>
                    <a:pt x="1819286" y="1041400"/>
                  </a:lnTo>
                  <a:lnTo>
                    <a:pt x="1838384" y="1041400"/>
                  </a:lnTo>
                  <a:lnTo>
                    <a:pt x="1833180" y="1054100"/>
                  </a:lnTo>
                  <a:close/>
                </a:path>
                <a:path w="2446655" h="2781300">
                  <a:moveTo>
                    <a:pt x="2260190" y="1066800"/>
                  </a:moveTo>
                  <a:lnTo>
                    <a:pt x="1854691" y="1066800"/>
                  </a:lnTo>
                  <a:lnTo>
                    <a:pt x="1850827" y="1054100"/>
                  </a:lnTo>
                  <a:lnTo>
                    <a:pt x="2267978" y="1054100"/>
                  </a:lnTo>
                  <a:lnTo>
                    <a:pt x="2260190" y="1066800"/>
                  </a:lnTo>
                  <a:close/>
                </a:path>
                <a:path w="2446655" h="2781300">
                  <a:moveTo>
                    <a:pt x="2250206" y="1079500"/>
                  </a:moveTo>
                  <a:lnTo>
                    <a:pt x="1859405" y="1079500"/>
                  </a:lnTo>
                  <a:lnTo>
                    <a:pt x="1858443" y="1066800"/>
                  </a:lnTo>
                  <a:lnTo>
                    <a:pt x="2254110" y="1066800"/>
                  </a:lnTo>
                  <a:lnTo>
                    <a:pt x="2250206" y="1079500"/>
                  </a:lnTo>
                  <a:close/>
                </a:path>
                <a:path w="2446655" h="2781300">
                  <a:moveTo>
                    <a:pt x="1779825" y="1092200"/>
                  </a:moveTo>
                  <a:lnTo>
                    <a:pt x="207332" y="1092200"/>
                  </a:lnTo>
                  <a:lnTo>
                    <a:pt x="203109" y="1079500"/>
                  </a:lnTo>
                  <a:lnTo>
                    <a:pt x="1776828" y="1079500"/>
                  </a:lnTo>
                  <a:lnTo>
                    <a:pt x="1779825" y="1092200"/>
                  </a:lnTo>
                  <a:close/>
                </a:path>
                <a:path w="2446655" h="2781300">
                  <a:moveTo>
                    <a:pt x="2255686" y="1092200"/>
                  </a:moveTo>
                  <a:lnTo>
                    <a:pt x="1851980" y="1092200"/>
                  </a:lnTo>
                  <a:lnTo>
                    <a:pt x="1855053" y="1079500"/>
                  </a:lnTo>
                  <a:lnTo>
                    <a:pt x="2253809" y="1079500"/>
                  </a:lnTo>
                  <a:lnTo>
                    <a:pt x="2255686" y="1092200"/>
                  </a:lnTo>
                  <a:close/>
                </a:path>
                <a:path w="2446655" h="2781300">
                  <a:moveTo>
                    <a:pt x="1794946" y="1104900"/>
                  </a:moveTo>
                  <a:lnTo>
                    <a:pt x="235931" y="1104900"/>
                  </a:lnTo>
                  <a:lnTo>
                    <a:pt x="236327" y="1092200"/>
                  </a:lnTo>
                  <a:lnTo>
                    <a:pt x="1792212" y="1092200"/>
                  </a:lnTo>
                  <a:lnTo>
                    <a:pt x="1794946" y="1104900"/>
                  </a:lnTo>
                  <a:close/>
                </a:path>
                <a:path w="2446655" h="2781300">
                  <a:moveTo>
                    <a:pt x="2262348" y="1117600"/>
                  </a:moveTo>
                  <a:lnTo>
                    <a:pt x="2057631" y="1117600"/>
                  </a:lnTo>
                  <a:lnTo>
                    <a:pt x="2047985" y="1104900"/>
                  </a:lnTo>
                  <a:lnTo>
                    <a:pt x="1855391" y="1104900"/>
                  </a:lnTo>
                  <a:lnTo>
                    <a:pt x="1853413" y="1092200"/>
                  </a:lnTo>
                  <a:lnTo>
                    <a:pt x="2260359" y="1092200"/>
                  </a:lnTo>
                  <a:lnTo>
                    <a:pt x="2260790" y="1104900"/>
                  </a:lnTo>
                  <a:lnTo>
                    <a:pt x="2262348" y="1117600"/>
                  </a:lnTo>
                  <a:close/>
                </a:path>
                <a:path w="2446655" h="2781300">
                  <a:moveTo>
                    <a:pt x="1794419" y="1117600"/>
                  </a:moveTo>
                  <a:lnTo>
                    <a:pt x="233442" y="1117600"/>
                  </a:lnTo>
                  <a:lnTo>
                    <a:pt x="233403" y="1104900"/>
                  </a:lnTo>
                  <a:lnTo>
                    <a:pt x="1794926" y="1104900"/>
                  </a:lnTo>
                  <a:lnTo>
                    <a:pt x="1794419" y="1117600"/>
                  </a:lnTo>
                  <a:close/>
                </a:path>
                <a:path w="2446655" h="2781300">
                  <a:moveTo>
                    <a:pt x="1932162" y="1117600"/>
                  </a:moveTo>
                  <a:lnTo>
                    <a:pt x="1863765" y="1117600"/>
                  </a:lnTo>
                  <a:lnTo>
                    <a:pt x="1855618" y="1104900"/>
                  </a:lnTo>
                  <a:lnTo>
                    <a:pt x="1937905" y="1104900"/>
                  </a:lnTo>
                  <a:lnTo>
                    <a:pt x="1932162" y="1117600"/>
                  </a:lnTo>
                  <a:close/>
                </a:path>
                <a:path w="2446655" h="2781300">
                  <a:moveTo>
                    <a:pt x="2023683" y="1117600"/>
                  </a:moveTo>
                  <a:lnTo>
                    <a:pt x="1945111" y="1117600"/>
                  </a:lnTo>
                  <a:lnTo>
                    <a:pt x="1937905" y="1104900"/>
                  </a:lnTo>
                  <a:lnTo>
                    <a:pt x="2024397" y="1104900"/>
                  </a:lnTo>
                  <a:lnTo>
                    <a:pt x="2023683" y="1117600"/>
                  </a:lnTo>
                  <a:close/>
                </a:path>
                <a:path w="2446655" h="2781300">
                  <a:moveTo>
                    <a:pt x="1774625" y="1130300"/>
                  </a:moveTo>
                  <a:lnTo>
                    <a:pt x="239211" y="1130300"/>
                  </a:lnTo>
                  <a:lnTo>
                    <a:pt x="236477" y="1117600"/>
                  </a:lnTo>
                  <a:lnTo>
                    <a:pt x="1775603" y="1117600"/>
                  </a:lnTo>
                  <a:lnTo>
                    <a:pt x="1774625" y="1130300"/>
                  </a:lnTo>
                  <a:close/>
                </a:path>
                <a:path w="2446655" h="2781300">
                  <a:moveTo>
                    <a:pt x="1787179" y="1130300"/>
                  </a:moveTo>
                  <a:lnTo>
                    <a:pt x="1782617" y="1117600"/>
                  </a:lnTo>
                  <a:lnTo>
                    <a:pt x="1789744" y="1117600"/>
                  </a:lnTo>
                  <a:lnTo>
                    <a:pt x="1787179" y="1130300"/>
                  </a:lnTo>
                  <a:close/>
                </a:path>
                <a:path w="2446655" h="2781300">
                  <a:moveTo>
                    <a:pt x="2254748" y="1130300"/>
                  </a:moveTo>
                  <a:lnTo>
                    <a:pt x="2052733" y="1130300"/>
                  </a:lnTo>
                  <a:lnTo>
                    <a:pt x="2056824" y="1117600"/>
                  </a:lnTo>
                  <a:lnTo>
                    <a:pt x="2258088" y="1117600"/>
                  </a:lnTo>
                  <a:lnTo>
                    <a:pt x="2254748" y="1130300"/>
                  </a:lnTo>
                  <a:close/>
                </a:path>
                <a:path w="2446655" h="2781300">
                  <a:moveTo>
                    <a:pt x="1752171" y="1143000"/>
                  </a:moveTo>
                  <a:lnTo>
                    <a:pt x="243736" y="1143000"/>
                  </a:lnTo>
                  <a:lnTo>
                    <a:pt x="243490" y="1130300"/>
                  </a:lnTo>
                  <a:lnTo>
                    <a:pt x="1756302" y="1130300"/>
                  </a:lnTo>
                  <a:lnTo>
                    <a:pt x="1752171" y="1143000"/>
                  </a:lnTo>
                  <a:close/>
                </a:path>
                <a:path w="2446655" h="2781300">
                  <a:moveTo>
                    <a:pt x="2245458" y="1155700"/>
                  </a:moveTo>
                  <a:lnTo>
                    <a:pt x="2051382" y="1155700"/>
                  </a:lnTo>
                  <a:lnTo>
                    <a:pt x="2052602" y="1143000"/>
                  </a:lnTo>
                  <a:lnTo>
                    <a:pt x="2064912" y="1143000"/>
                  </a:lnTo>
                  <a:lnTo>
                    <a:pt x="2055060" y="1130300"/>
                  </a:lnTo>
                  <a:lnTo>
                    <a:pt x="2246960" y="1130300"/>
                  </a:lnTo>
                  <a:lnTo>
                    <a:pt x="2250732" y="1143000"/>
                  </a:lnTo>
                  <a:lnTo>
                    <a:pt x="2245458" y="1155700"/>
                  </a:lnTo>
                  <a:close/>
                </a:path>
                <a:path w="2446655" h="2781300">
                  <a:moveTo>
                    <a:pt x="1750437" y="1155700"/>
                  </a:moveTo>
                  <a:lnTo>
                    <a:pt x="249977" y="1155700"/>
                  </a:lnTo>
                  <a:lnTo>
                    <a:pt x="246866" y="1143000"/>
                  </a:lnTo>
                  <a:lnTo>
                    <a:pt x="1749664" y="1143000"/>
                  </a:lnTo>
                  <a:lnTo>
                    <a:pt x="1750437" y="1155700"/>
                  </a:lnTo>
                  <a:close/>
                </a:path>
                <a:path w="2446655" h="2781300">
                  <a:moveTo>
                    <a:pt x="1730433" y="1168400"/>
                  </a:moveTo>
                  <a:lnTo>
                    <a:pt x="252295" y="1168400"/>
                  </a:lnTo>
                  <a:lnTo>
                    <a:pt x="250730" y="1155700"/>
                  </a:lnTo>
                  <a:lnTo>
                    <a:pt x="1734620" y="1155700"/>
                  </a:lnTo>
                  <a:lnTo>
                    <a:pt x="1730433" y="1168400"/>
                  </a:lnTo>
                  <a:close/>
                </a:path>
                <a:path w="2446655" h="2781300">
                  <a:moveTo>
                    <a:pt x="2235757" y="1168400"/>
                  </a:moveTo>
                  <a:lnTo>
                    <a:pt x="2055961" y="1168400"/>
                  </a:lnTo>
                  <a:lnTo>
                    <a:pt x="2049318" y="1155700"/>
                  </a:lnTo>
                  <a:lnTo>
                    <a:pt x="2240898" y="1155700"/>
                  </a:lnTo>
                  <a:lnTo>
                    <a:pt x="2235757" y="1168400"/>
                  </a:lnTo>
                  <a:close/>
                </a:path>
                <a:path w="2446655" h="2781300">
                  <a:moveTo>
                    <a:pt x="1729339" y="1181100"/>
                  </a:moveTo>
                  <a:lnTo>
                    <a:pt x="256780" y="1181100"/>
                  </a:lnTo>
                  <a:lnTo>
                    <a:pt x="253274" y="1168400"/>
                  </a:lnTo>
                  <a:lnTo>
                    <a:pt x="1728510" y="1168400"/>
                  </a:lnTo>
                  <a:lnTo>
                    <a:pt x="1729339" y="1181100"/>
                  </a:lnTo>
                  <a:close/>
                </a:path>
                <a:path w="2446655" h="2781300">
                  <a:moveTo>
                    <a:pt x="2234180" y="1181100"/>
                  </a:moveTo>
                  <a:lnTo>
                    <a:pt x="2038077" y="1181100"/>
                  </a:lnTo>
                  <a:lnTo>
                    <a:pt x="2036913" y="1168400"/>
                  </a:lnTo>
                  <a:lnTo>
                    <a:pt x="2238102" y="1168400"/>
                  </a:lnTo>
                  <a:lnTo>
                    <a:pt x="2234180" y="1181100"/>
                  </a:lnTo>
                  <a:close/>
                </a:path>
                <a:path w="2446655" h="2781300">
                  <a:moveTo>
                    <a:pt x="1739257" y="1193800"/>
                  </a:moveTo>
                  <a:lnTo>
                    <a:pt x="262436" y="1193800"/>
                  </a:lnTo>
                  <a:lnTo>
                    <a:pt x="263605" y="1181100"/>
                  </a:lnTo>
                  <a:lnTo>
                    <a:pt x="1734522" y="1181100"/>
                  </a:lnTo>
                  <a:lnTo>
                    <a:pt x="1739257" y="1193800"/>
                  </a:lnTo>
                  <a:close/>
                </a:path>
                <a:path w="2446655" h="2781300">
                  <a:moveTo>
                    <a:pt x="2034474" y="1193800"/>
                  </a:moveTo>
                  <a:lnTo>
                    <a:pt x="2021188" y="1193800"/>
                  </a:lnTo>
                  <a:lnTo>
                    <a:pt x="2026911" y="1181100"/>
                  </a:lnTo>
                  <a:lnTo>
                    <a:pt x="2033611" y="1181100"/>
                  </a:lnTo>
                  <a:lnTo>
                    <a:pt x="2034474" y="1193800"/>
                  </a:lnTo>
                  <a:close/>
                </a:path>
                <a:path w="2446655" h="2781300">
                  <a:moveTo>
                    <a:pt x="2227987" y="1193800"/>
                  </a:moveTo>
                  <a:lnTo>
                    <a:pt x="2036820" y="1193800"/>
                  </a:lnTo>
                  <a:lnTo>
                    <a:pt x="2036632" y="1181100"/>
                  </a:lnTo>
                  <a:lnTo>
                    <a:pt x="2230183" y="1181100"/>
                  </a:lnTo>
                  <a:lnTo>
                    <a:pt x="2227987" y="1193800"/>
                  </a:lnTo>
                  <a:close/>
                </a:path>
                <a:path w="2446655" h="2781300">
                  <a:moveTo>
                    <a:pt x="66444" y="1206500"/>
                  </a:moveTo>
                  <a:lnTo>
                    <a:pt x="54623" y="1206500"/>
                  </a:lnTo>
                  <a:lnTo>
                    <a:pt x="59827" y="1193800"/>
                  </a:lnTo>
                  <a:lnTo>
                    <a:pt x="66444" y="1206500"/>
                  </a:lnTo>
                  <a:close/>
                </a:path>
                <a:path w="2446655" h="2781300">
                  <a:moveTo>
                    <a:pt x="1776847" y="1206500"/>
                  </a:moveTo>
                  <a:lnTo>
                    <a:pt x="259080" y="1206500"/>
                  </a:lnTo>
                  <a:lnTo>
                    <a:pt x="255160" y="1193800"/>
                  </a:lnTo>
                  <a:lnTo>
                    <a:pt x="1776357" y="1193800"/>
                  </a:lnTo>
                  <a:lnTo>
                    <a:pt x="1776847" y="1206500"/>
                  </a:lnTo>
                  <a:close/>
                </a:path>
                <a:path w="2446655" h="2781300">
                  <a:moveTo>
                    <a:pt x="2232998" y="1206500"/>
                  </a:moveTo>
                  <a:lnTo>
                    <a:pt x="2007883" y="1206500"/>
                  </a:lnTo>
                  <a:lnTo>
                    <a:pt x="2010078" y="1193800"/>
                  </a:lnTo>
                  <a:lnTo>
                    <a:pt x="2229939" y="1193800"/>
                  </a:lnTo>
                  <a:lnTo>
                    <a:pt x="2232998" y="1206500"/>
                  </a:lnTo>
                  <a:close/>
                </a:path>
                <a:path w="2446655" h="2781300">
                  <a:moveTo>
                    <a:pt x="84450" y="1219200"/>
                  </a:moveTo>
                  <a:lnTo>
                    <a:pt x="53480" y="1219200"/>
                  </a:lnTo>
                  <a:lnTo>
                    <a:pt x="53737" y="1206500"/>
                  </a:lnTo>
                  <a:lnTo>
                    <a:pt x="79094" y="1206500"/>
                  </a:lnTo>
                  <a:lnTo>
                    <a:pt x="84450" y="1219200"/>
                  </a:lnTo>
                  <a:close/>
                </a:path>
                <a:path w="2446655" h="2781300">
                  <a:moveTo>
                    <a:pt x="100228" y="1219200"/>
                  </a:moveTo>
                  <a:lnTo>
                    <a:pt x="84450" y="1219200"/>
                  </a:lnTo>
                  <a:lnTo>
                    <a:pt x="88653" y="1206500"/>
                  </a:lnTo>
                  <a:lnTo>
                    <a:pt x="96043" y="1206500"/>
                  </a:lnTo>
                  <a:lnTo>
                    <a:pt x="100228" y="1219200"/>
                  </a:lnTo>
                  <a:close/>
                </a:path>
                <a:path w="2446655" h="2781300">
                  <a:moveTo>
                    <a:pt x="144420" y="1219200"/>
                  </a:moveTo>
                  <a:lnTo>
                    <a:pt x="108674" y="1219200"/>
                  </a:lnTo>
                  <a:lnTo>
                    <a:pt x="109842" y="1206500"/>
                  </a:lnTo>
                  <a:lnTo>
                    <a:pt x="136765" y="1206500"/>
                  </a:lnTo>
                  <a:lnTo>
                    <a:pt x="144420" y="1219200"/>
                  </a:lnTo>
                  <a:close/>
                </a:path>
                <a:path w="2446655" h="2781300">
                  <a:moveTo>
                    <a:pt x="225600" y="1219200"/>
                  </a:moveTo>
                  <a:lnTo>
                    <a:pt x="176926" y="1219200"/>
                  </a:lnTo>
                  <a:lnTo>
                    <a:pt x="180317" y="1206500"/>
                  </a:lnTo>
                  <a:lnTo>
                    <a:pt x="226542" y="1206500"/>
                  </a:lnTo>
                  <a:lnTo>
                    <a:pt x="225600" y="1219200"/>
                  </a:lnTo>
                  <a:close/>
                </a:path>
                <a:path w="2446655" h="2781300">
                  <a:moveTo>
                    <a:pt x="262625" y="1219200"/>
                  </a:moveTo>
                  <a:lnTo>
                    <a:pt x="246978" y="1219200"/>
                  </a:lnTo>
                  <a:lnTo>
                    <a:pt x="251351" y="1206500"/>
                  </a:lnTo>
                  <a:lnTo>
                    <a:pt x="260627" y="1206500"/>
                  </a:lnTo>
                  <a:lnTo>
                    <a:pt x="262625" y="1219200"/>
                  </a:lnTo>
                  <a:close/>
                </a:path>
                <a:path w="2446655" h="2781300">
                  <a:moveTo>
                    <a:pt x="1780996" y="1219200"/>
                  </a:moveTo>
                  <a:lnTo>
                    <a:pt x="272014" y="1219200"/>
                  </a:lnTo>
                  <a:lnTo>
                    <a:pt x="267867" y="1206500"/>
                  </a:lnTo>
                  <a:lnTo>
                    <a:pt x="1780996" y="1206500"/>
                  </a:lnTo>
                  <a:lnTo>
                    <a:pt x="1780996" y="1219200"/>
                  </a:lnTo>
                  <a:close/>
                </a:path>
                <a:path w="2446655" h="2781300">
                  <a:moveTo>
                    <a:pt x="2168256" y="1231900"/>
                  </a:moveTo>
                  <a:lnTo>
                    <a:pt x="1983093" y="1231900"/>
                  </a:lnTo>
                  <a:lnTo>
                    <a:pt x="1982811" y="1219200"/>
                  </a:lnTo>
                  <a:lnTo>
                    <a:pt x="1988573" y="1206500"/>
                  </a:lnTo>
                  <a:lnTo>
                    <a:pt x="2169138" y="1206500"/>
                  </a:lnTo>
                  <a:lnTo>
                    <a:pt x="2167862" y="1219200"/>
                  </a:lnTo>
                  <a:lnTo>
                    <a:pt x="2168256" y="1231900"/>
                  </a:lnTo>
                  <a:close/>
                </a:path>
                <a:path w="2446655" h="2781300">
                  <a:moveTo>
                    <a:pt x="2196367" y="1219200"/>
                  </a:moveTo>
                  <a:lnTo>
                    <a:pt x="2190587" y="1206500"/>
                  </a:lnTo>
                  <a:lnTo>
                    <a:pt x="2199895" y="1206500"/>
                  </a:lnTo>
                  <a:lnTo>
                    <a:pt x="2196367" y="1219200"/>
                  </a:lnTo>
                  <a:close/>
                </a:path>
                <a:path w="2446655" h="2781300">
                  <a:moveTo>
                    <a:pt x="2216221" y="1219200"/>
                  </a:moveTo>
                  <a:lnTo>
                    <a:pt x="2214176" y="1206500"/>
                  </a:lnTo>
                  <a:lnTo>
                    <a:pt x="2226317" y="1206500"/>
                  </a:lnTo>
                  <a:lnTo>
                    <a:pt x="2216221" y="1219200"/>
                  </a:lnTo>
                  <a:close/>
                </a:path>
                <a:path w="2446655" h="2781300">
                  <a:moveTo>
                    <a:pt x="171324" y="1231900"/>
                  </a:moveTo>
                  <a:lnTo>
                    <a:pt x="53700" y="1231900"/>
                  </a:lnTo>
                  <a:lnTo>
                    <a:pt x="53997" y="1219200"/>
                  </a:lnTo>
                  <a:lnTo>
                    <a:pt x="164858" y="1219200"/>
                  </a:lnTo>
                  <a:lnTo>
                    <a:pt x="171324" y="1231900"/>
                  </a:lnTo>
                  <a:close/>
                </a:path>
                <a:path w="2446655" h="2781300">
                  <a:moveTo>
                    <a:pt x="1782749" y="1231900"/>
                  </a:moveTo>
                  <a:lnTo>
                    <a:pt x="171324" y="1231900"/>
                  </a:lnTo>
                  <a:lnTo>
                    <a:pt x="174637" y="1219200"/>
                  </a:lnTo>
                  <a:lnTo>
                    <a:pt x="1781846" y="1219200"/>
                  </a:lnTo>
                  <a:lnTo>
                    <a:pt x="1782749" y="1231900"/>
                  </a:lnTo>
                  <a:close/>
                </a:path>
                <a:path w="2446655" h="2781300">
                  <a:moveTo>
                    <a:pt x="1779016" y="1244600"/>
                  </a:moveTo>
                  <a:lnTo>
                    <a:pt x="3734" y="1244600"/>
                  </a:lnTo>
                  <a:lnTo>
                    <a:pt x="6562" y="1231900"/>
                  </a:lnTo>
                  <a:lnTo>
                    <a:pt x="1783317" y="1231900"/>
                  </a:lnTo>
                  <a:lnTo>
                    <a:pt x="1779016" y="1244600"/>
                  </a:lnTo>
                  <a:close/>
                </a:path>
                <a:path w="2446655" h="2781300">
                  <a:moveTo>
                    <a:pt x="2170151" y="1244600"/>
                  </a:moveTo>
                  <a:lnTo>
                    <a:pt x="1977613" y="1244600"/>
                  </a:lnTo>
                  <a:lnTo>
                    <a:pt x="1978702" y="1231900"/>
                  </a:lnTo>
                  <a:lnTo>
                    <a:pt x="2169776" y="1231900"/>
                  </a:lnTo>
                  <a:lnTo>
                    <a:pt x="2170151" y="1244600"/>
                  </a:lnTo>
                  <a:close/>
                </a:path>
                <a:path w="2446655" h="2781300">
                  <a:moveTo>
                    <a:pt x="1765782" y="1270000"/>
                  </a:moveTo>
                  <a:lnTo>
                    <a:pt x="43681" y="1270000"/>
                  </a:lnTo>
                  <a:lnTo>
                    <a:pt x="50506" y="1257300"/>
                  </a:lnTo>
                  <a:lnTo>
                    <a:pt x="5468" y="1257300"/>
                  </a:lnTo>
                  <a:lnTo>
                    <a:pt x="3563" y="1244600"/>
                  </a:lnTo>
                  <a:lnTo>
                    <a:pt x="1774792" y="1244600"/>
                  </a:lnTo>
                  <a:lnTo>
                    <a:pt x="1766349" y="1257300"/>
                  </a:lnTo>
                  <a:lnTo>
                    <a:pt x="1765782" y="1270000"/>
                  </a:lnTo>
                  <a:close/>
                </a:path>
                <a:path w="2446655" h="2781300">
                  <a:moveTo>
                    <a:pt x="2042825" y="1282700"/>
                  </a:moveTo>
                  <a:lnTo>
                    <a:pt x="1984482" y="1282700"/>
                  </a:lnTo>
                  <a:lnTo>
                    <a:pt x="1981929" y="1270000"/>
                  </a:lnTo>
                  <a:lnTo>
                    <a:pt x="1979846" y="1270000"/>
                  </a:lnTo>
                  <a:lnTo>
                    <a:pt x="1974479" y="1257300"/>
                  </a:lnTo>
                  <a:lnTo>
                    <a:pt x="1975831" y="1257300"/>
                  </a:lnTo>
                  <a:lnTo>
                    <a:pt x="1977820" y="1244600"/>
                  </a:lnTo>
                  <a:lnTo>
                    <a:pt x="2047967" y="1244600"/>
                  </a:lnTo>
                  <a:lnTo>
                    <a:pt x="2050688" y="1257300"/>
                  </a:lnTo>
                  <a:lnTo>
                    <a:pt x="2050387" y="1270000"/>
                  </a:lnTo>
                  <a:lnTo>
                    <a:pt x="2042825" y="1282700"/>
                  </a:lnTo>
                  <a:close/>
                </a:path>
                <a:path w="2446655" h="2781300">
                  <a:moveTo>
                    <a:pt x="2169232" y="1257300"/>
                  </a:moveTo>
                  <a:lnTo>
                    <a:pt x="2068065" y="1257300"/>
                  </a:lnTo>
                  <a:lnTo>
                    <a:pt x="2067183" y="1244600"/>
                  </a:lnTo>
                  <a:lnTo>
                    <a:pt x="2172290" y="1244600"/>
                  </a:lnTo>
                  <a:lnTo>
                    <a:pt x="2169232" y="1257300"/>
                  </a:lnTo>
                  <a:close/>
                </a:path>
                <a:path w="2446655" h="2781300">
                  <a:moveTo>
                    <a:pt x="26731" y="1270000"/>
                  </a:moveTo>
                  <a:lnTo>
                    <a:pt x="0" y="1270000"/>
                  </a:lnTo>
                  <a:lnTo>
                    <a:pt x="5278" y="1257300"/>
                  </a:lnTo>
                  <a:lnTo>
                    <a:pt x="33896" y="1257300"/>
                  </a:lnTo>
                  <a:lnTo>
                    <a:pt x="26731" y="1270000"/>
                  </a:lnTo>
                  <a:close/>
                </a:path>
                <a:path w="2446655" h="2781300">
                  <a:moveTo>
                    <a:pt x="27902" y="1270000"/>
                  </a:moveTo>
                  <a:lnTo>
                    <a:pt x="26731" y="1270000"/>
                  </a:lnTo>
                  <a:lnTo>
                    <a:pt x="33896" y="1257300"/>
                  </a:lnTo>
                  <a:lnTo>
                    <a:pt x="27902" y="1270000"/>
                  </a:lnTo>
                  <a:close/>
                </a:path>
                <a:path w="2446655" h="2781300">
                  <a:moveTo>
                    <a:pt x="33954" y="1257375"/>
                  </a:moveTo>
                  <a:close/>
                </a:path>
                <a:path w="2446655" h="2781300">
                  <a:moveTo>
                    <a:pt x="2173719" y="1282700"/>
                  </a:moveTo>
                  <a:lnTo>
                    <a:pt x="2076603" y="1282700"/>
                  </a:lnTo>
                  <a:lnTo>
                    <a:pt x="2075571" y="1270000"/>
                  </a:lnTo>
                  <a:lnTo>
                    <a:pt x="2075946" y="1257300"/>
                  </a:lnTo>
                  <a:lnTo>
                    <a:pt x="2164915" y="1257300"/>
                  </a:lnTo>
                  <a:lnTo>
                    <a:pt x="2166717" y="1270000"/>
                  </a:lnTo>
                  <a:lnTo>
                    <a:pt x="2172013" y="1270000"/>
                  </a:lnTo>
                  <a:lnTo>
                    <a:pt x="2173719" y="1282700"/>
                  </a:lnTo>
                  <a:close/>
                </a:path>
                <a:path w="2446655" h="2781300">
                  <a:moveTo>
                    <a:pt x="43681" y="1270000"/>
                  </a:moveTo>
                  <a:lnTo>
                    <a:pt x="27902" y="1270000"/>
                  </a:lnTo>
                  <a:lnTo>
                    <a:pt x="33954" y="1257375"/>
                  </a:lnTo>
                  <a:lnTo>
                    <a:pt x="43681" y="1270000"/>
                  </a:lnTo>
                  <a:close/>
                </a:path>
                <a:path w="2446655" h="2781300">
                  <a:moveTo>
                    <a:pt x="7410" y="1282700"/>
                  </a:moveTo>
                  <a:lnTo>
                    <a:pt x="2600" y="1270000"/>
                  </a:lnTo>
                  <a:lnTo>
                    <a:pt x="12927" y="1270000"/>
                  </a:lnTo>
                  <a:lnTo>
                    <a:pt x="7410" y="1282700"/>
                  </a:lnTo>
                  <a:close/>
                </a:path>
                <a:path w="2446655" h="2781300">
                  <a:moveTo>
                    <a:pt x="1788915" y="1282700"/>
                  </a:moveTo>
                  <a:lnTo>
                    <a:pt x="21509" y="1282700"/>
                  </a:lnTo>
                  <a:lnTo>
                    <a:pt x="24564" y="1270000"/>
                  </a:lnTo>
                  <a:lnTo>
                    <a:pt x="1787408" y="1270000"/>
                  </a:lnTo>
                  <a:lnTo>
                    <a:pt x="1788915" y="1282700"/>
                  </a:lnTo>
                  <a:close/>
                </a:path>
                <a:path w="2446655" h="2781300">
                  <a:moveTo>
                    <a:pt x="1789461" y="1295400"/>
                  </a:moveTo>
                  <a:lnTo>
                    <a:pt x="24072" y="1295400"/>
                  </a:lnTo>
                  <a:lnTo>
                    <a:pt x="18247" y="1282700"/>
                  </a:lnTo>
                  <a:lnTo>
                    <a:pt x="1789195" y="1282700"/>
                  </a:lnTo>
                  <a:lnTo>
                    <a:pt x="1789461" y="1295400"/>
                  </a:lnTo>
                  <a:close/>
                </a:path>
                <a:path w="2446655" h="2781300">
                  <a:moveTo>
                    <a:pt x="2041155" y="1295400"/>
                  </a:moveTo>
                  <a:lnTo>
                    <a:pt x="1992607" y="1295400"/>
                  </a:lnTo>
                  <a:lnTo>
                    <a:pt x="1988272" y="1282700"/>
                  </a:lnTo>
                  <a:lnTo>
                    <a:pt x="2037101" y="1282700"/>
                  </a:lnTo>
                  <a:lnTo>
                    <a:pt x="2041155" y="1295400"/>
                  </a:lnTo>
                  <a:close/>
                </a:path>
                <a:path w="2446655" h="2781300">
                  <a:moveTo>
                    <a:pt x="2170339" y="1308100"/>
                  </a:moveTo>
                  <a:lnTo>
                    <a:pt x="2087544" y="1308100"/>
                  </a:lnTo>
                  <a:lnTo>
                    <a:pt x="2086624" y="1295400"/>
                  </a:lnTo>
                  <a:lnTo>
                    <a:pt x="2082120" y="1282700"/>
                  </a:lnTo>
                  <a:lnTo>
                    <a:pt x="2173965" y="1282700"/>
                  </a:lnTo>
                  <a:lnTo>
                    <a:pt x="2172928" y="1295400"/>
                  </a:lnTo>
                  <a:lnTo>
                    <a:pt x="2172197" y="1295400"/>
                  </a:lnTo>
                  <a:lnTo>
                    <a:pt x="2170339" y="1308100"/>
                  </a:lnTo>
                  <a:close/>
                </a:path>
                <a:path w="2446655" h="2781300">
                  <a:moveTo>
                    <a:pt x="1781127" y="1308100"/>
                  </a:moveTo>
                  <a:lnTo>
                    <a:pt x="37458" y="1308100"/>
                  </a:lnTo>
                  <a:lnTo>
                    <a:pt x="29445" y="1295400"/>
                  </a:lnTo>
                  <a:lnTo>
                    <a:pt x="1785691" y="1295400"/>
                  </a:lnTo>
                  <a:lnTo>
                    <a:pt x="1781127" y="1308100"/>
                  </a:lnTo>
                  <a:close/>
                </a:path>
                <a:path w="2446655" h="2781300">
                  <a:moveTo>
                    <a:pt x="1795945" y="1308100"/>
                  </a:moveTo>
                  <a:lnTo>
                    <a:pt x="1781127" y="1308100"/>
                  </a:lnTo>
                  <a:lnTo>
                    <a:pt x="1793117" y="1295400"/>
                  </a:lnTo>
                  <a:lnTo>
                    <a:pt x="1795945" y="1308100"/>
                  </a:lnTo>
                  <a:close/>
                </a:path>
                <a:path w="2446655" h="2781300">
                  <a:moveTo>
                    <a:pt x="2004768" y="1308100"/>
                  </a:moveTo>
                  <a:lnTo>
                    <a:pt x="1994990" y="1308100"/>
                  </a:lnTo>
                  <a:lnTo>
                    <a:pt x="1991631" y="1295400"/>
                  </a:lnTo>
                  <a:lnTo>
                    <a:pt x="2004692" y="1295400"/>
                  </a:lnTo>
                  <a:lnTo>
                    <a:pt x="2004768" y="1308100"/>
                  </a:lnTo>
                  <a:close/>
                </a:path>
                <a:path w="2446655" h="2781300">
                  <a:moveTo>
                    <a:pt x="2043069" y="1308100"/>
                  </a:moveTo>
                  <a:lnTo>
                    <a:pt x="2009703" y="1308100"/>
                  </a:lnTo>
                  <a:lnTo>
                    <a:pt x="2005725" y="1295400"/>
                  </a:lnTo>
                  <a:lnTo>
                    <a:pt x="2044908" y="1295400"/>
                  </a:lnTo>
                  <a:lnTo>
                    <a:pt x="2043069" y="1308100"/>
                  </a:lnTo>
                  <a:close/>
                </a:path>
                <a:path w="2446655" h="2781300">
                  <a:moveTo>
                    <a:pt x="1806898" y="1320800"/>
                  </a:moveTo>
                  <a:lnTo>
                    <a:pt x="41455" y="1320800"/>
                  </a:lnTo>
                  <a:lnTo>
                    <a:pt x="37495" y="1308100"/>
                  </a:lnTo>
                  <a:lnTo>
                    <a:pt x="1806315" y="1308100"/>
                  </a:lnTo>
                  <a:lnTo>
                    <a:pt x="1806898" y="1320800"/>
                  </a:lnTo>
                  <a:close/>
                </a:path>
                <a:path w="2446655" h="2781300">
                  <a:moveTo>
                    <a:pt x="2039184" y="1320800"/>
                  </a:moveTo>
                  <a:lnTo>
                    <a:pt x="2012067" y="1320800"/>
                  </a:lnTo>
                  <a:lnTo>
                    <a:pt x="2011223" y="1308100"/>
                  </a:lnTo>
                  <a:lnTo>
                    <a:pt x="2039916" y="1308100"/>
                  </a:lnTo>
                  <a:lnTo>
                    <a:pt x="2039184" y="1320800"/>
                  </a:lnTo>
                  <a:close/>
                </a:path>
                <a:path w="2446655" h="2781300">
                  <a:moveTo>
                    <a:pt x="2149509" y="1333500"/>
                  </a:moveTo>
                  <a:lnTo>
                    <a:pt x="2090603" y="1333500"/>
                  </a:lnTo>
                  <a:lnTo>
                    <a:pt x="2087150" y="1320800"/>
                  </a:lnTo>
                  <a:lnTo>
                    <a:pt x="2083565" y="1320800"/>
                  </a:lnTo>
                  <a:lnTo>
                    <a:pt x="2085723" y="1308100"/>
                  </a:lnTo>
                  <a:lnTo>
                    <a:pt x="2146947" y="1308100"/>
                  </a:lnTo>
                  <a:lnTo>
                    <a:pt x="2147454" y="1320800"/>
                  </a:lnTo>
                  <a:lnTo>
                    <a:pt x="2149509" y="1333500"/>
                  </a:lnTo>
                  <a:close/>
                </a:path>
                <a:path w="2446655" h="2781300">
                  <a:moveTo>
                    <a:pt x="1797943" y="1333500"/>
                  </a:moveTo>
                  <a:lnTo>
                    <a:pt x="54860" y="1333500"/>
                  </a:lnTo>
                  <a:lnTo>
                    <a:pt x="49091" y="1320800"/>
                  </a:lnTo>
                  <a:lnTo>
                    <a:pt x="1800317" y="1320800"/>
                  </a:lnTo>
                  <a:lnTo>
                    <a:pt x="1797943" y="1333500"/>
                  </a:lnTo>
                  <a:close/>
                </a:path>
                <a:path w="2446655" h="2781300">
                  <a:moveTo>
                    <a:pt x="199005" y="1346200"/>
                  </a:moveTo>
                  <a:lnTo>
                    <a:pt x="75427" y="1346200"/>
                  </a:lnTo>
                  <a:lnTo>
                    <a:pt x="69904" y="1333500"/>
                  </a:lnTo>
                  <a:lnTo>
                    <a:pt x="200683" y="1333500"/>
                  </a:lnTo>
                  <a:lnTo>
                    <a:pt x="199005" y="1346200"/>
                  </a:lnTo>
                  <a:close/>
                </a:path>
                <a:path w="2446655" h="2781300">
                  <a:moveTo>
                    <a:pt x="1806352" y="1346200"/>
                  </a:moveTo>
                  <a:lnTo>
                    <a:pt x="212276" y="1346200"/>
                  </a:lnTo>
                  <a:lnTo>
                    <a:pt x="212014" y="1333500"/>
                  </a:lnTo>
                  <a:lnTo>
                    <a:pt x="1804881" y="1333500"/>
                  </a:lnTo>
                  <a:lnTo>
                    <a:pt x="1806352" y="1346200"/>
                  </a:lnTo>
                  <a:close/>
                </a:path>
                <a:path w="2446655" h="2781300">
                  <a:moveTo>
                    <a:pt x="2151986" y="1346200"/>
                  </a:moveTo>
                  <a:lnTo>
                    <a:pt x="2095838" y="1346200"/>
                  </a:lnTo>
                  <a:lnTo>
                    <a:pt x="2092404" y="1333500"/>
                  </a:lnTo>
                  <a:lnTo>
                    <a:pt x="2151685" y="1333500"/>
                  </a:lnTo>
                  <a:lnTo>
                    <a:pt x="2151986" y="1346200"/>
                  </a:lnTo>
                  <a:close/>
                </a:path>
                <a:path w="2446655" h="2781300">
                  <a:moveTo>
                    <a:pt x="138998" y="1358900"/>
                  </a:moveTo>
                  <a:lnTo>
                    <a:pt x="98464" y="1358900"/>
                  </a:lnTo>
                  <a:lnTo>
                    <a:pt x="93072" y="1346200"/>
                  </a:lnTo>
                  <a:lnTo>
                    <a:pt x="141753" y="1346200"/>
                  </a:lnTo>
                  <a:lnTo>
                    <a:pt x="138998" y="1358900"/>
                  </a:lnTo>
                  <a:close/>
                </a:path>
                <a:path w="2446655" h="2781300">
                  <a:moveTo>
                    <a:pt x="168183" y="1358900"/>
                  </a:moveTo>
                  <a:lnTo>
                    <a:pt x="144542" y="1358900"/>
                  </a:lnTo>
                  <a:lnTo>
                    <a:pt x="141753" y="1346200"/>
                  </a:lnTo>
                  <a:lnTo>
                    <a:pt x="173141" y="1346200"/>
                  </a:lnTo>
                  <a:lnTo>
                    <a:pt x="168183" y="1358900"/>
                  </a:lnTo>
                  <a:close/>
                </a:path>
                <a:path w="2446655" h="2781300">
                  <a:moveTo>
                    <a:pt x="1800998" y="1358900"/>
                  </a:moveTo>
                  <a:lnTo>
                    <a:pt x="189315" y="1358900"/>
                  </a:lnTo>
                  <a:lnTo>
                    <a:pt x="195896" y="1346200"/>
                  </a:lnTo>
                  <a:lnTo>
                    <a:pt x="1803582" y="1346200"/>
                  </a:lnTo>
                  <a:lnTo>
                    <a:pt x="1800998" y="1358900"/>
                  </a:lnTo>
                  <a:close/>
                </a:path>
                <a:path w="2446655" h="2781300">
                  <a:moveTo>
                    <a:pt x="2158329" y="1358900"/>
                  </a:moveTo>
                  <a:lnTo>
                    <a:pt x="2095932" y="1358900"/>
                  </a:lnTo>
                  <a:lnTo>
                    <a:pt x="2098916" y="1346200"/>
                  </a:lnTo>
                  <a:lnTo>
                    <a:pt x="2156077" y="1346200"/>
                  </a:lnTo>
                  <a:lnTo>
                    <a:pt x="2158329" y="1358900"/>
                  </a:lnTo>
                  <a:close/>
                </a:path>
                <a:path w="2446655" h="2781300">
                  <a:moveTo>
                    <a:pt x="1808295" y="1371600"/>
                  </a:moveTo>
                  <a:lnTo>
                    <a:pt x="178382" y="1371600"/>
                  </a:lnTo>
                  <a:lnTo>
                    <a:pt x="186469" y="1358900"/>
                  </a:lnTo>
                  <a:lnTo>
                    <a:pt x="1802432" y="1358900"/>
                  </a:lnTo>
                  <a:lnTo>
                    <a:pt x="1808295" y="1371600"/>
                  </a:lnTo>
                  <a:close/>
                </a:path>
                <a:path w="2446655" h="2781300">
                  <a:moveTo>
                    <a:pt x="2156302" y="1371600"/>
                  </a:moveTo>
                  <a:lnTo>
                    <a:pt x="2100079" y="1371600"/>
                  </a:lnTo>
                  <a:lnTo>
                    <a:pt x="2098653" y="1358900"/>
                  </a:lnTo>
                  <a:lnTo>
                    <a:pt x="2159379" y="1358900"/>
                  </a:lnTo>
                  <a:lnTo>
                    <a:pt x="2156302" y="1371600"/>
                  </a:lnTo>
                  <a:close/>
                </a:path>
                <a:path w="2446655" h="2781300">
                  <a:moveTo>
                    <a:pt x="81181" y="1384300"/>
                  </a:moveTo>
                  <a:lnTo>
                    <a:pt x="64288" y="1384300"/>
                  </a:lnTo>
                  <a:lnTo>
                    <a:pt x="77221" y="1371600"/>
                  </a:lnTo>
                  <a:lnTo>
                    <a:pt x="81181" y="1384300"/>
                  </a:lnTo>
                  <a:close/>
                </a:path>
                <a:path w="2446655" h="2781300">
                  <a:moveTo>
                    <a:pt x="1811498" y="1384300"/>
                  </a:moveTo>
                  <a:lnTo>
                    <a:pt x="148972" y="1384300"/>
                  </a:lnTo>
                  <a:lnTo>
                    <a:pt x="154383" y="1371600"/>
                  </a:lnTo>
                  <a:lnTo>
                    <a:pt x="1810841" y="1371600"/>
                  </a:lnTo>
                  <a:lnTo>
                    <a:pt x="1811498" y="1384300"/>
                  </a:lnTo>
                  <a:close/>
                </a:path>
                <a:path w="2446655" h="2781300">
                  <a:moveTo>
                    <a:pt x="2159136" y="1397000"/>
                  </a:moveTo>
                  <a:lnTo>
                    <a:pt x="2102669" y="1397000"/>
                  </a:lnTo>
                  <a:lnTo>
                    <a:pt x="2099404" y="1384300"/>
                  </a:lnTo>
                  <a:lnTo>
                    <a:pt x="2103007" y="1371600"/>
                  </a:lnTo>
                  <a:lnTo>
                    <a:pt x="2154031" y="1371600"/>
                  </a:lnTo>
                  <a:lnTo>
                    <a:pt x="2156490" y="1384300"/>
                  </a:lnTo>
                  <a:lnTo>
                    <a:pt x="2160318" y="1384300"/>
                  </a:lnTo>
                  <a:lnTo>
                    <a:pt x="2159136" y="1397000"/>
                  </a:lnTo>
                  <a:close/>
                </a:path>
                <a:path w="2446655" h="2781300">
                  <a:moveTo>
                    <a:pt x="1818646" y="1409700"/>
                  </a:moveTo>
                  <a:lnTo>
                    <a:pt x="64231" y="1409700"/>
                  </a:lnTo>
                  <a:lnTo>
                    <a:pt x="59744" y="1397000"/>
                  </a:lnTo>
                  <a:lnTo>
                    <a:pt x="59480" y="1384300"/>
                  </a:lnTo>
                  <a:lnTo>
                    <a:pt x="86193" y="1384300"/>
                  </a:lnTo>
                  <a:lnTo>
                    <a:pt x="90511" y="1397000"/>
                  </a:lnTo>
                  <a:lnTo>
                    <a:pt x="1809518" y="1397000"/>
                  </a:lnTo>
                  <a:lnTo>
                    <a:pt x="1818646" y="1409700"/>
                  </a:lnTo>
                  <a:close/>
                </a:path>
                <a:path w="2446655" h="2781300">
                  <a:moveTo>
                    <a:pt x="123597" y="1397000"/>
                  </a:moveTo>
                  <a:lnTo>
                    <a:pt x="107629" y="1397000"/>
                  </a:lnTo>
                  <a:lnTo>
                    <a:pt x="107610" y="1384300"/>
                  </a:lnTo>
                  <a:lnTo>
                    <a:pt x="116999" y="1384300"/>
                  </a:lnTo>
                  <a:lnTo>
                    <a:pt x="123597" y="1397000"/>
                  </a:lnTo>
                  <a:close/>
                </a:path>
                <a:path w="2446655" h="2781300">
                  <a:moveTo>
                    <a:pt x="1809518" y="1397000"/>
                  </a:moveTo>
                  <a:lnTo>
                    <a:pt x="123597" y="1397000"/>
                  </a:lnTo>
                  <a:lnTo>
                    <a:pt x="127217" y="1384300"/>
                  </a:lnTo>
                  <a:lnTo>
                    <a:pt x="1809653" y="1384300"/>
                  </a:lnTo>
                  <a:lnTo>
                    <a:pt x="1809518" y="1397000"/>
                  </a:lnTo>
                  <a:close/>
                </a:path>
                <a:path w="2446655" h="2781300">
                  <a:moveTo>
                    <a:pt x="2150090" y="1409700"/>
                  </a:moveTo>
                  <a:lnTo>
                    <a:pt x="2106910" y="1409700"/>
                  </a:lnTo>
                  <a:lnTo>
                    <a:pt x="2105878" y="1397000"/>
                  </a:lnTo>
                  <a:lnTo>
                    <a:pt x="2154463" y="1397000"/>
                  </a:lnTo>
                  <a:lnTo>
                    <a:pt x="2150090" y="1409700"/>
                  </a:lnTo>
                  <a:close/>
                </a:path>
                <a:path w="2446655" h="2781300">
                  <a:moveTo>
                    <a:pt x="371043" y="1435100"/>
                  </a:moveTo>
                  <a:lnTo>
                    <a:pt x="78332" y="1435100"/>
                  </a:lnTo>
                  <a:lnTo>
                    <a:pt x="69906" y="1422400"/>
                  </a:lnTo>
                  <a:lnTo>
                    <a:pt x="66870" y="1409700"/>
                  </a:lnTo>
                  <a:lnTo>
                    <a:pt x="370197" y="1409700"/>
                  </a:lnTo>
                  <a:lnTo>
                    <a:pt x="370197" y="1422400"/>
                  </a:lnTo>
                  <a:lnTo>
                    <a:pt x="371516" y="1422400"/>
                  </a:lnTo>
                  <a:lnTo>
                    <a:pt x="371043" y="1435100"/>
                  </a:lnTo>
                  <a:close/>
                </a:path>
                <a:path w="2446655" h="2781300">
                  <a:moveTo>
                    <a:pt x="1822076" y="1422400"/>
                  </a:moveTo>
                  <a:lnTo>
                    <a:pt x="374288" y="1422400"/>
                  </a:lnTo>
                  <a:lnTo>
                    <a:pt x="372535" y="1409700"/>
                  </a:lnTo>
                  <a:lnTo>
                    <a:pt x="1822436" y="1409700"/>
                  </a:lnTo>
                  <a:lnTo>
                    <a:pt x="1822076" y="1422400"/>
                  </a:lnTo>
                  <a:close/>
                </a:path>
                <a:path w="2446655" h="2781300">
                  <a:moveTo>
                    <a:pt x="2121022" y="1422400"/>
                  </a:moveTo>
                  <a:lnTo>
                    <a:pt x="2106141" y="1422400"/>
                  </a:lnTo>
                  <a:lnTo>
                    <a:pt x="2106122" y="1409700"/>
                  </a:lnTo>
                  <a:lnTo>
                    <a:pt x="2122223" y="1409700"/>
                  </a:lnTo>
                  <a:lnTo>
                    <a:pt x="2121022" y="1422400"/>
                  </a:lnTo>
                  <a:close/>
                </a:path>
                <a:path w="2446655" h="2781300">
                  <a:moveTo>
                    <a:pt x="2150560" y="1422400"/>
                  </a:moveTo>
                  <a:lnTo>
                    <a:pt x="2127309" y="1422400"/>
                  </a:lnTo>
                  <a:lnTo>
                    <a:pt x="2122223" y="1409700"/>
                  </a:lnTo>
                  <a:lnTo>
                    <a:pt x="2150165" y="1409700"/>
                  </a:lnTo>
                  <a:lnTo>
                    <a:pt x="2150560" y="1422400"/>
                  </a:lnTo>
                  <a:close/>
                </a:path>
                <a:path w="2446655" h="2781300">
                  <a:moveTo>
                    <a:pt x="1818194" y="1435100"/>
                  </a:moveTo>
                  <a:lnTo>
                    <a:pt x="387694" y="1435100"/>
                  </a:lnTo>
                  <a:lnTo>
                    <a:pt x="391710" y="1422400"/>
                  </a:lnTo>
                  <a:lnTo>
                    <a:pt x="1817345" y="1422400"/>
                  </a:lnTo>
                  <a:lnTo>
                    <a:pt x="1818194" y="1435100"/>
                  </a:lnTo>
                  <a:close/>
                </a:path>
                <a:path w="2446655" h="2781300">
                  <a:moveTo>
                    <a:pt x="359900" y="1447800"/>
                  </a:moveTo>
                  <a:lnTo>
                    <a:pt x="91284" y="1447800"/>
                  </a:lnTo>
                  <a:lnTo>
                    <a:pt x="82348" y="1435100"/>
                  </a:lnTo>
                  <a:lnTo>
                    <a:pt x="366819" y="1435100"/>
                  </a:lnTo>
                  <a:lnTo>
                    <a:pt x="359900" y="1447800"/>
                  </a:lnTo>
                  <a:close/>
                </a:path>
                <a:path w="2446655" h="2781300">
                  <a:moveTo>
                    <a:pt x="1739728" y="1447800"/>
                  </a:moveTo>
                  <a:lnTo>
                    <a:pt x="375363" y="1447800"/>
                  </a:lnTo>
                  <a:lnTo>
                    <a:pt x="376474" y="1435100"/>
                  </a:lnTo>
                  <a:lnTo>
                    <a:pt x="1741162" y="1435100"/>
                  </a:lnTo>
                  <a:lnTo>
                    <a:pt x="1739728" y="1447800"/>
                  </a:lnTo>
                  <a:close/>
                </a:path>
                <a:path w="2446655" h="2781300">
                  <a:moveTo>
                    <a:pt x="1786706" y="1447800"/>
                  </a:moveTo>
                  <a:lnTo>
                    <a:pt x="1750757" y="1447800"/>
                  </a:lnTo>
                  <a:lnTo>
                    <a:pt x="1750152" y="1435100"/>
                  </a:lnTo>
                  <a:lnTo>
                    <a:pt x="1787234" y="1435100"/>
                  </a:lnTo>
                  <a:lnTo>
                    <a:pt x="1786706" y="1447800"/>
                  </a:lnTo>
                  <a:close/>
                </a:path>
                <a:path w="2446655" h="2781300">
                  <a:moveTo>
                    <a:pt x="1812500" y="1447800"/>
                  </a:moveTo>
                  <a:lnTo>
                    <a:pt x="1798039" y="1447800"/>
                  </a:lnTo>
                  <a:lnTo>
                    <a:pt x="1794719" y="1435100"/>
                  </a:lnTo>
                  <a:lnTo>
                    <a:pt x="1816193" y="1435100"/>
                  </a:lnTo>
                  <a:lnTo>
                    <a:pt x="1812500" y="1447800"/>
                  </a:lnTo>
                  <a:close/>
                </a:path>
                <a:path w="2446655" h="2781300">
                  <a:moveTo>
                    <a:pt x="360788" y="1460500"/>
                  </a:moveTo>
                  <a:lnTo>
                    <a:pt x="102821" y="1460500"/>
                  </a:lnTo>
                  <a:lnTo>
                    <a:pt x="96619" y="1447800"/>
                  </a:lnTo>
                  <a:lnTo>
                    <a:pt x="354265" y="1447800"/>
                  </a:lnTo>
                  <a:lnTo>
                    <a:pt x="360788" y="1460500"/>
                  </a:lnTo>
                  <a:close/>
                </a:path>
                <a:path w="2446655" h="2781300">
                  <a:moveTo>
                    <a:pt x="1737482" y="1460500"/>
                  </a:moveTo>
                  <a:lnTo>
                    <a:pt x="390522" y="1460500"/>
                  </a:lnTo>
                  <a:lnTo>
                    <a:pt x="385545" y="1447800"/>
                  </a:lnTo>
                  <a:lnTo>
                    <a:pt x="1739107" y="1447800"/>
                  </a:lnTo>
                  <a:lnTo>
                    <a:pt x="1737482" y="1460500"/>
                  </a:lnTo>
                  <a:close/>
                </a:path>
                <a:path w="2446655" h="2781300">
                  <a:moveTo>
                    <a:pt x="1758693" y="1460500"/>
                  </a:moveTo>
                  <a:lnTo>
                    <a:pt x="1755470" y="1460500"/>
                  </a:lnTo>
                  <a:lnTo>
                    <a:pt x="1749871" y="1447800"/>
                  </a:lnTo>
                  <a:lnTo>
                    <a:pt x="1765593" y="1447800"/>
                  </a:lnTo>
                  <a:lnTo>
                    <a:pt x="1758693" y="1460500"/>
                  </a:lnTo>
                  <a:close/>
                </a:path>
                <a:path w="2446655" h="2781300">
                  <a:moveTo>
                    <a:pt x="1797913" y="1460500"/>
                  </a:moveTo>
                  <a:lnTo>
                    <a:pt x="1793393" y="1460500"/>
                  </a:lnTo>
                  <a:lnTo>
                    <a:pt x="1792299" y="1447800"/>
                  </a:lnTo>
                  <a:lnTo>
                    <a:pt x="1799386" y="1447800"/>
                  </a:lnTo>
                  <a:lnTo>
                    <a:pt x="1797913" y="1460500"/>
                  </a:lnTo>
                  <a:close/>
                </a:path>
                <a:path w="2446655" h="2781300">
                  <a:moveTo>
                    <a:pt x="1815487" y="1460500"/>
                  </a:moveTo>
                  <a:lnTo>
                    <a:pt x="1804080" y="1460500"/>
                  </a:lnTo>
                  <a:lnTo>
                    <a:pt x="1805286" y="1447800"/>
                  </a:lnTo>
                  <a:lnTo>
                    <a:pt x="1815975" y="1447800"/>
                  </a:lnTo>
                  <a:lnTo>
                    <a:pt x="1815487" y="1460500"/>
                  </a:lnTo>
                  <a:close/>
                </a:path>
                <a:path w="2446655" h="2781300">
                  <a:moveTo>
                    <a:pt x="362390" y="1473200"/>
                  </a:moveTo>
                  <a:lnTo>
                    <a:pt x="116492" y="1473200"/>
                  </a:lnTo>
                  <a:lnTo>
                    <a:pt x="113646" y="1460500"/>
                  </a:lnTo>
                  <a:lnTo>
                    <a:pt x="363520" y="1460500"/>
                  </a:lnTo>
                  <a:lnTo>
                    <a:pt x="362390" y="1473200"/>
                  </a:lnTo>
                  <a:close/>
                </a:path>
                <a:path w="2446655" h="2781300">
                  <a:moveTo>
                    <a:pt x="1726680" y="1473200"/>
                  </a:moveTo>
                  <a:lnTo>
                    <a:pt x="382272" y="1473200"/>
                  </a:lnTo>
                  <a:lnTo>
                    <a:pt x="387622" y="1460500"/>
                  </a:lnTo>
                  <a:lnTo>
                    <a:pt x="1725379" y="1460500"/>
                  </a:lnTo>
                  <a:lnTo>
                    <a:pt x="1726680" y="1473200"/>
                  </a:lnTo>
                  <a:close/>
                </a:path>
                <a:path w="2446655" h="2781300">
                  <a:moveTo>
                    <a:pt x="1747805" y="1473200"/>
                  </a:moveTo>
                  <a:lnTo>
                    <a:pt x="1737812" y="1473200"/>
                  </a:lnTo>
                  <a:lnTo>
                    <a:pt x="1738718" y="1460500"/>
                  </a:lnTo>
                  <a:lnTo>
                    <a:pt x="1748105" y="1460500"/>
                  </a:lnTo>
                  <a:lnTo>
                    <a:pt x="1748131" y="1460928"/>
                  </a:lnTo>
                  <a:lnTo>
                    <a:pt x="1748217" y="1464538"/>
                  </a:lnTo>
                  <a:lnTo>
                    <a:pt x="1747805" y="1473200"/>
                  </a:lnTo>
                  <a:close/>
                </a:path>
                <a:path w="2446655" h="2781300">
                  <a:moveTo>
                    <a:pt x="1748276" y="1463303"/>
                  </a:moveTo>
                  <a:lnTo>
                    <a:pt x="1748105" y="1460500"/>
                  </a:lnTo>
                  <a:lnTo>
                    <a:pt x="1748389" y="1460928"/>
                  </a:lnTo>
                  <a:lnTo>
                    <a:pt x="1748276" y="1463303"/>
                  </a:lnTo>
                  <a:close/>
                </a:path>
                <a:path w="2446655" h="2781300">
                  <a:moveTo>
                    <a:pt x="1748389" y="1460928"/>
                  </a:moveTo>
                  <a:lnTo>
                    <a:pt x="1748105" y="1460500"/>
                  </a:lnTo>
                  <a:lnTo>
                    <a:pt x="1748409" y="1460500"/>
                  </a:lnTo>
                  <a:lnTo>
                    <a:pt x="1748389" y="1460928"/>
                  </a:lnTo>
                  <a:close/>
                </a:path>
                <a:path w="2446655" h="2781300">
                  <a:moveTo>
                    <a:pt x="1760944" y="1473200"/>
                  </a:moveTo>
                  <a:lnTo>
                    <a:pt x="1756741" y="1460500"/>
                  </a:lnTo>
                  <a:lnTo>
                    <a:pt x="1762605" y="1460500"/>
                  </a:lnTo>
                  <a:lnTo>
                    <a:pt x="1760944" y="1473200"/>
                  </a:lnTo>
                  <a:close/>
                </a:path>
                <a:path w="2446655" h="2781300">
                  <a:moveTo>
                    <a:pt x="1769806" y="1473200"/>
                  </a:moveTo>
                  <a:lnTo>
                    <a:pt x="1763566" y="1473200"/>
                  </a:lnTo>
                  <a:lnTo>
                    <a:pt x="1765848" y="1460500"/>
                  </a:lnTo>
                  <a:lnTo>
                    <a:pt x="1769806" y="1473200"/>
                  </a:lnTo>
                  <a:close/>
                </a:path>
                <a:path w="2446655" h="2781300">
                  <a:moveTo>
                    <a:pt x="1804115" y="1485900"/>
                  </a:moveTo>
                  <a:lnTo>
                    <a:pt x="1794671" y="1485900"/>
                  </a:lnTo>
                  <a:lnTo>
                    <a:pt x="1792524" y="1473200"/>
                  </a:lnTo>
                  <a:lnTo>
                    <a:pt x="1787414" y="1473200"/>
                  </a:lnTo>
                  <a:lnTo>
                    <a:pt x="1785244" y="1460500"/>
                  </a:lnTo>
                  <a:lnTo>
                    <a:pt x="1804534" y="1460500"/>
                  </a:lnTo>
                  <a:lnTo>
                    <a:pt x="1805049" y="1464538"/>
                  </a:lnTo>
                  <a:lnTo>
                    <a:pt x="1805626" y="1473200"/>
                  </a:lnTo>
                  <a:lnTo>
                    <a:pt x="1804115" y="1485900"/>
                  </a:lnTo>
                  <a:close/>
                </a:path>
                <a:path w="2446655" h="2781300">
                  <a:moveTo>
                    <a:pt x="1805049" y="1464538"/>
                  </a:moveTo>
                  <a:lnTo>
                    <a:pt x="1804534" y="1460500"/>
                  </a:lnTo>
                  <a:lnTo>
                    <a:pt x="1804780" y="1460500"/>
                  </a:lnTo>
                  <a:lnTo>
                    <a:pt x="1805049" y="1464538"/>
                  </a:lnTo>
                  <a:close/>
                </a:path>
                <a:path w="2446655" h="2781300">
                  <a:moveTo>
                    <a:pt x="1825306" y="1473200"/>
                  </a:moveTo>
                  <a:lnTo>
                    <a:pt x="1806153" y="1473200"/>
                  </a:lnTo>
                  <a:lnTo>
                    <a:pt x="1805049" y="1464538"/>
                  </a:lnTo>
                  <a:lnTo>
                    <a:pt x="1804780" y="1460500"/>
                  </a:lnTo>
                  <a:lnTo>
                    <a:pt x="1822178" y="1460500"/>
                  </a:lnTo>
                  <a:lnTo>
                    <a:pt x="1825306" y="1473200"/>
                  </a:lnTo>
                  <a:close/>
                </a:path>
                <a:path w="2446655" h="2781300">
                  <a:moveTo>
                    <a:pt x="1756514" y="1473200"/>
                  </a:moveTo>
                  <a:lnTo>
                    <a:pt x="1748878" y="1473200"/>
                  </a:lnTo>
                  <a:lnTo>
                    <a:pt x="1748351" y="1464538"/>
                  </a:lnTo>
                  <a:lnTo>
                    <a:pt x="1748389" y="1460928"/>
                  </a:lnTo>
                  <a:lnTo>
                    <a:pt x="1756514" y="1473200"/>
                  </a:lnTo>
                  <a:close/>
                </a:path>
                <a:path w="2446655" h="2781300">
                  <a:moveTo>
                    <a:pt x="360392" y="1485900"/>
                  </a:moveTo>
                  <a:lnTo>
                    <a:pt x="129332" y="1485900"/>
                  </a:lnTo>
                  <a:lnTo>
                    <a:pt x="121809" y="1473200"/>
                  </a:lnTo>
                  <a:lnTo>
                    <a:pt x="353077" y="1473200"/>
                  </a:lnTo>
                  <a:lnTo>
                    <a:pt x="360392" y="1485900"/>
                  </a:lnTo>
                  <a:close/>
                </a:path>
                <a:path w="2446655" h="2781300">
                  <a:moveTo>
                    <a:pt x="396612" y="1485900"/>
                  </a:moveTo>
                  <a:lnTo>
                    <a:pt x="382057" y="1485900"/>
                  </a:lnTo>
                  <a:lnTo>
                    <a:pt x="379039" y="1473200"/>
                  </a:lnTo>
                  <a:lnTo>
                    <a:pt x="405077" y="1473200"/>
                  </a:lnTo>
                  <a:lnTo>
                    <a:pt x="396612" y="1485900"/>
                  </a:lnTo>
                  <a:close/>
                </a:path>
                <a:path w="2446655" h="2781300">
                  <a:moveTo>
                    <a:pt x="1689803" y="1485900"/>
                  </a:moveTo>
                  <a:lnTo>
                    <a:pt x="402324" y="1485900"/>
                  </a:lnTo>
                  <a:lnTo>
                    <a:pt x="405077" y="1473200"/>
                  </a:lnTo>
                  <a:lnTo>
                    <a:pt x="1694346" y="1473200"/>
                  </a:lnTo>
                  <a:lnTo>
                    <a:pt x="1689803" y="1485900"/>
                  </a:lnTo>
                  <a:close/>
                </a:path>
                <a:path w="2446655" h="2781300">
                  <a:moveTo>
                    <a:pt x="1746692" y="1485900"/>
                  </a:moveTo>
                  <a:lnTo>
                    <a:pt x="1735361" y="1485900"/>
                  </a:lnTo>
                  <a:lnTo>
                    <a:pt x="1732704" y="1473200"/>
                  </a:lnTo>
                  <a:lnTo>
                    <a:pt x="1747313" y="1473200"/>
                  </a:lnTo>
                  <a:lnTo>
                    <a:pt x="1746692" y="1485900"/>
                  </a:lnTo>
                  <a:close/>
                </a:path>
                <a:path w="2446655" h="2781300">
                  <a:moveTo>
                    <a:pt x="1763397" y="1485900"/>
                  </a:moveTo>
                  <a:lnTo>
                    <a:pt x="1749068" y="1485900"/>
                  </a:lnTo>
                  <a:lnTo>
                    <a:pt x="1748972" y="1473200"/>
                  </a:lnTo>
                  <a:lnTo>
                    <a:pt x="1762378" y="1473200"/>
                  </a:lnTo>
                  <a:lnTo>
                    <a:pt x="1763397" y="1485900"/>
                  </a:lnTo>
                  <a:close/>
                </a:path>
                <a:path w="2446655" h="2781300">
                  <a:moveTo>
                    <a:pt x="1767753" y="1485900"/>
                  </a:moveTo>
                  <a:lnTo>
                    <a:pt x="1766469" y="1485900"/>
                  </a:lnTo>
                  <a:lnTo>
                    <a:pt x="1763679" y="1473200"/>
                  </a:lnTo>
                  <a:lnTo>
                    <a:pt x="1770656" y="1473200"/>
                  </a:lnTo>
                  <a:lnTo>
                    <a:pt x="1767753" y="1485900"/>
                  </a:lnTo>
                  <a:close/>
                </a:path>
                <a:path w="2446655" h="2781300">
                  <a:moveTo>
                    <a:pt x="1781705" y="1485900"/>
                  </a:moveTo>
                  <a:lnTo>
                    <a:pt x="1772938" y="1485900"/>
                  </a:lnTo>
                  <a:lnTo>
                    <a:pt x="1773294" y="1473200"/>
                  </a:lnTo>
                  <a:lnTo>
                    <a:pt x="1783362" y="1473200"/>
                  </a:lnTo>
                  <a:lnTo>
                    <a:pt x="1781705" y="1485900"/>
                  </a:lnTo>
                  <a:close/>
                </a:path>
                <a:path w="2446655" h="2781300">
                  <a:moveTo>
                    <a:pt x="354850" y="1511300"/>
                  </a:moveTo>
                  <a:lnTo>
                    <a:pt x="141129" y="1511300"/>
                  </a:lnTo>
                  <a:lnTo>
                    <a:pt x="137097" y="1498600"/>
                  </a:lnTo>
                  <a:lnTo>
                    <a:pt x="133969" y="1485900"/>
                  </a:lnTo>
                  <a:lnTo>
                    <a:pt x="363370" y="1485900"/>
                  </a:lnTo>
                  <a:lnTo>
                    <a:pt x="362636" y="1498600"/>
                  </a:lnTo>
                  <a:lnTo>
                    <a:pt x="360806" y="1498600"/>
                  </a:lnTo>
                  <a:lnTo>
                    <a:pt x="354850" y="1511300"/>
                  </a:lnTo>
                  <a:close/>
                </a:path>
                <a:path w="2446655" h="2781300">
                  <a:moveTo>
                    <a:pt x="1646859" y="1511300"/>
                  </a:moveTo>
                  <a:lnTo>
                    <a:pt x="391691" y="1511300"/>
                  </a:lnTo>
                  <a:lnTo>
                    <a:pt x="388959" y="1498600"/>
                  </a:lnTo>
                  <a:lnTo>
                    <a:pt x="389128" y="1485900"/>
                  </a:lnTo>
                  <a:lnTo>
                    <a:pt x="1669048" y="1485900"/>
                  </a:lnTo>
                  <a:lnTo>
                    <a:pt x="1666935" y="1498600"/>
                  </a:lnTo>
                  <a:lnTo>
                    <a:pt x="1649254" y="1498600"/>
                  </a:lnTo>
                  <a:lnTo>
                    <a:pt x="1646859" y="1511300"/>
                  </a:lnTo>
                  <a:close/>
                </a:path>
                <a:path w="2446655" h="2781300">
                  <a:moveTo>
                    <a:pt x="348796" y="1524000"/>
                  </a:moveTo>
                  <a:lnTo>
                    <a:pt x="151984" y="1524000"/>
                  </a:lnTo>
                  <a:lnTo>
                    <a:pt x="146102" y="1511300"/>
                  </a:lnTo>
                  <a:lnTo>
                    <a:pt x="348233" y="1511300"/>
                  </a:lnTo>
                  <a:lnTo>
                    <a:pt x="348796" y="1524000"/>
                  </a:lnTo>
                  <a:close/>
                </a:path>
                <a:path w="2446655" h="2781300">
                  <a:moveTo>
                    <a:pt x="1652893" y="1524000"/>
                  </a:moveTo>
                  <a:lnTo>
                    <a:pt x="382040" y="1524000"/>
                  </a:lnTo>
                  <a:lnTo>
                    <a:pt x="379645" y="1511300"/>
                  </a:lnTo>
                  <a:lnTo>
                    <a:pt x="1650233" y="1511300"/>
                  </a:lnTo>
                  <a:lnTo>
                    <a:pt x="1652893" y="1524000"/>
                  </a:lnTo>
                  <a:close/>
                </a:path>
                <a:path w="2446655" h="2781300">
                  <a:moveTo>
                    <a:pt x="336582" y="1536700"/>
                  </a:moveTo>
                  <a:lnTo>
                    <a:pt x="163229" y="1536700"/>
                  </a:lnTo>
                  <a:lnTo>
                    <a:pt x="158740" y="1524000"/>
                  </a:lnTo>
                  <a:lnTo>
                    <a:pt x="341256" y="1524000"/>
                  </a:lnTo>
                  <a:lnTo>
                    <a:pt x="336582" y="1536700"/>
                  </a:lnTo>
                  <a:close/>
                </a:path>
                <a:path w="2446655" h="2781300">
                  <a:moveTo>
                    <a:pt x="1662018" y="1536700"/>
                  </a:moveTo>
                  <a:lnTo>
                    <a:pt x="386450" y="1536700"/>
                  </a:lnTo>
                  <a:lnTo>
                    <a:pt x="384906" y="1524000"/>
                  </a:lnTo>
                  <a:lnTo>
                    <a:pt x="1658246" y="1524000"/>
                  </a:lnTo>
                  <a:lnTo>
                    <a:pt x="1662018" y="1536700"/>
                  </a:lnTo>
                  <a:close/>
                </a:path>
                <a:path w="2446655" h="2781300">
                  <a:moveTo>
                    <a:pt x="312053" y="1549400"/>
                  </a:moveTo>
                  <a:lnTo>
                    <a:pt x="180912" y="1549400"/>
                  </a:lnTo>
                  <a:lnTo>
                    <a:pt x="177538" y="1536700"/>
                  </a:lnTo>
                  <a:lnTo>
                    <a:pt x="318123" y="1536700"/>
                  </a:lnTo>
                  <a:lnTo>
                    <a:pt x="312053" y="1549400"/>
                  </a:lnTo>
                  <a:close/>
                </a:path>
                <a:path w="2446655" h="2781300">
                  <a:moveTo>
                    <a:pt x="1662225" y="1562100"/>
                  </a:moveTo>
                  <a:lnTo>
                    <a:pt x="394311" y="1562100"/>
                  </a:lnTo>
                  <a:lnTo>
                    <a:pt x="392104" y="1549400"/>
                  </a:lnTo>
                  <a:lnTo>
                    <a:pt x="391239" y="1536700"/>
                  </a:lnTo>
                  <a:lnTo>
                    <a:pt x="1659155" y="1536700"/>
                  </a:lnTo>
                  <a:lnTo>
                    <a:pt x="1660701" y="1549400"/>
                  </a:lnTo>
                  <a:lnTo>
                    <a:pt x="1663150" y="1549400"/>
                  </a:lnTo>
                  <a:lnTo>
                    <a:pt x="1662225" y="1562100"/>
                  </a:lnTo>
                  <a:close/>
                </a:path>
                <a:path w="2446655" h="2781300">
                  <a:moveTo>
                    <a:pt x="285092" y="1562100"/>
                  </a:moveTo>
                  <a:lnTo>
                    <a:pt x="191581" y="1562100"/>
                  </a:lnTo>
                  <a:lnTo>
                    <a:pt x="186605" y="1549400"/>
                  </a:lnTo>
                  <a:lnTo>
                    <a:pt x="290579" y="1549400"/>
                  </a:lnTo>
                  <a:lnTo>
                    <a:pt x="285092" y="1562100"/>
                  </a:lnTo>
                  <a:close/>
                </a:path>
                <a:path w="2446655" h="2781300">
                  <a:moveTo>
                    <a:pt x="234114" y="1574800"/>
                  </a:moveTo>
                  <a:lnTo>
                    <a:pt x="223444" y="1574800"/>
                  </a:lnTo>
                  <a:lnTo>
                    <a:pt x="213130" y="1562100"/>
                  </a:lnTo>
                  <a:lnTo>
                    <a:pt x="235792" y="1562100"/>
                  </a:lnTo>
                  <a:lnTo>
                    <a:pt x="234114" y="1574800"/>
                  </a:lnTo>
                  <a:close/>
                </a:path>
                <a:path w="2446655" h="2781300">
                  <a:moveTo>
                    <a:pt x="1638548" y="1600200"/>
                  </a:moveTo>
                  <a:lnTo>
                    <a:pt x="399494" y="1600200"/>
                  </a:lnTo>
                  <a:lnTo>
                    <a:pt x="405527" y="1587500"/>
                  </a:lnTo>
                  <a:lnTo>
                    <a:pt x="400324" y="1574800"/>
                  </a:lnTo>
                  <a:lnTo>
                    <a:pt x="400513" y="1562100"/>
                  </a:lnTo>
                  <a:lnTo>
                    <a:pt x="1651348" y="1562100"/>
                  </a:lnTo>
                  <a:lnTo>
                    <a:pt x="1645765" y="1574800"/>
                  </a:lnTo>
                  <a:lnTo>
                    <a:pt x="1646749" y="1587500"/>
                  </a:lnTo>
                  <a:lnTo>
                    <a:pt x="1645315" y="1587500"/>
                  </a:lnTo>
                  <a:lnTo>
                    <a:pt x="1638548" y="1600200"/>
                  </a:lnTo>
                  <a:close/>
                </a:path>
                <a:path w="2446655" h="2781300">
                  <a:moveTo>
                    <a:pt x="1625312" y="1612900"/>
                  </a:moveTo>
                  <a:lnTo>
                    <a:pt x="390089" y="1612900"/>
                  </a:lnTo>
                  <a:lnTo>
                    <a:pt x="390351" y="1600200"/>
                  </a:lnTo>
                  <a:lnTo>
                    <a:pt x="1633513" y="1600200"/>
                  </a:lnTo>
                  <a:lnTo>
                    <a:pt x="1625312" y="1612900"/>
                  </a:lnTo>
                  <a:close/>
                </a:path>
                <a:path w="2446655" h="2781300">
                  <a:moveTo>
                    <a:pt x="1616320" y="1625600"/>
                  </a:moveTo>
                  <a:lnTo>
                    <a:pt x="388203" y="1625600"/>
                  </a:lnTo>
                  <a:lnTo>
                    <a:pt x="389503" y="1612900"/>
                  </a:lnTo>
                  <a:lnTo>
                    <a:pt x="1621238" y="1612900"/>
                  </a:lnTo>
                  <a:lnTo>
                    <a:pt x="1616320" y="1625600"/>
                  </a:lnTo>
                  <a:close/>
                </a:path>
                <a:path w="2446655" h="2781300">
                  <a:moveTo>
                    <a:pt x="1596013" y="1638300"/>
                  </a:moveTo>
                  <a:lnTo>
                    <a:pt x="385583" y="1638300"/>
                  </a:lnTo>
                  <a:lnTo>
                    <a:pt x="387242" y="1625600"/>
                  </a:lnTo>
                  <a:lnTo>
                    <a:pt x="1606496" y="1625600"/>
                  </a:lnTo>
                  <a:lnTo>
                    <a:pt x="1596013" y="1638300"/>
                  </a:lnTo>
                  <a:close/>
                </a:path>
                <a:path w="2446655" h="2781300">
                  <a:moveTo>
                    <a:pt x="1515982" y="1651000"/>
                  </a:moveTo>
                  <a:lnTo>
                    <a:pt x="381548" y="1651000"/>
                  </a:lnTo>
                  <a:lnTo>
                    <a:pt x="384206" y="1638300"/>
                  </a:lnTo>
                  <a:lnTo>
                    <a:pt x="1524994" y="1638300"/>
                  </a:lnTo>
                  <a:lnTo>
                    <a:pt x="1515982" y="1651000"/>
                  </a:lnTo>
                  <a:close/>
                </a:path>
                <a:path w="2446655" h="2781300">
                  <a:moveTo>
                    <a:pt x="1561287" y="1651000"/>
                  </a:moveTo>
                  <a:lnTo>
                    <a:pt x="1528387" y="1651000"/>
                  </a:lnTo>
                  <a:lnTo>
                    <a:pt x="1524994" y="1638300"/>
                  </a:lnTo>
                  <a:lnTo>
                    <a:pt x="1572239" y="1638300"/>
                  </a:lnTo>
                  <a:lnTo>
                    <a:pt x="1561287" y="1651000"/>
                  </a:lnTo>
                  <a:close/>
                </a:path>
                <a:path w="2446655" h="2781300">
                  <a:moveTo>
                    <a:pt x="1507857" y="1663700"/>
                  </a:moveTo>
                  <a:lnTo>
                    <a:pt x="382301" y="1663700"/>
                  </a:lnTo>
                  <a:lnTo>
                    <a:pt x="379700" y="1651000"/>
                  </a:lnTo>
                  <a:lnTo>
                    <a:pt x="1508726" y="1651000"/>
                  </a:lnTo>
                  <a:lnTo>
                    <a:pt x="1507857" y="1663700"/>
                  </a:lnTo>
                  <a:close/>
                </a:path>
                <a:path w="2446655" h="2781300">
                  <a:moveTo>
                    <a:pt x="1538774" y="1663700"/>
                  </a:moveTo>
                  <a:lnTo>
                    <a:pt x="1529689" y="1663700"/>
                  </a:lnTo>
                  <a:lnTo>
                    <a:pt x="1528218" y="1651000"/>
                  </a:lnTo>
                  <a:lnTo>
                    <a:pt x="1543414" y="1651000"/>
                  </a:lnTo>
                  <a:lnTo>
                    <a:pt x="1538774" y="1663700"/>
                  </a:lnTo>
                  <a:close/>
                </a:path>
                <a:path w="2446655" h="2781300">
                  <a:moveTo>
                    <a:pt x="1521074" y="1676400"/>
                  </a:moveTo>
                  <a:lnTo>
                    <a:pt x="385789" y="1676400"/>
                  </a:lnTo>
                  <a:lnTo>
                    <a:pt x="382659" y="1663700"/>
                  </a:lnTo>
                  <a:lnTo>
                    <a:pt x="1523579" y="1663700"/>
                  </a:lnTo>
                  <a:lnTo>
                    <a:pt x="1521074" y="1676400"/>
                  </a:lnTo>
                  <a:close/>
                </a:path>
                <a:path w="2446655" h="2781300">
                  <a:moveTo>
                    <a:pt x="1492078" y="1701800"/>
                  </a:moveTo>
                  <a:lnTo>
                    <a:pt x="392029" y="1701800"/>
                  </a:lnTo>
                  <a:lnTo>
                    <a:pt x="392915" y="1689100"/>
                  </a:lnTo>
                  <a:lnTo>
                    <a:pt x="385658" y="1689100"/>
                  </a:lnTo>
                  <a:lnTo>
                    <a:pt x="385921" y="1676400"/>
                  </a:lnTo>
                  <a:lnTo>
                    <a:pt x="1507632" y="1676400"/>
                  </a:lnTo>
                  <a:lnTo>
                    <a:pt x="1497355" y="1689100"/>
                  </a:lnTo>
                  <a:lnTo>
                    <a:pt x="1492078" y="1701800"/>
                  </a:lnTo>
                  <a:close/>
                </a:path>
                <a:path w="2446655" h="2781300">
                  <a:moveTo>
                    <a:pt x="1473829" y="1727200"/>
                  </a:moveTo>
                  <a:lnTo>
                    <a:pt x="410106" y="1727200"/>
                  </a:lnTo>
                  <a:lnTo>
                    <a:pt x="411315" y="1714500"/>
                  </a:lnTo>
                  <a:lnTo>
                    <a:pt x="389558" y="1714500"/>
                  </a:lnTo>
                  <a:lnTo>
                    <a:pt x="387917" y="1701800"/>
                  </a:lnTo>
                  <a:lnTo>
                    <a:pt x="1481521" y="1701800"/>
                  </a:lnTo>
                  <a:lnTo>
                    <a:pt x="1475658" y="1714500"/>
                  </a:lnTo>
                  <a:lnTo>
                    <a:pt x="1473829" y="1727200"/>
                  </a:lnTo>
                  <a:close/>
                </a:path>
                <a:path w="2446655" h="2781300">
                  <a:moveTo>
                    <a:pt x="397552" y="1727200"/>
                  </a:moveTo>
                  <a:lnTo>
                    <a:pt x="387840" y="1727200"/>
                  </a:lnTo>
                  <a:lnTo>
                    <a:pt x="390122" y="1714500"/>
                  </a:lnTo>
                  <a:lnTo>
                    <a:pt x="400340" y="1714500"/>
                  </a:lnTo>
                  <a:lnTo>
                    <a:pt x="397552" y="1727200"/>
                  </a:lnTo>
                  <a:close/>
                </a:path>
                <a:path w="2446655" h="2781300">
                  <a:moveTo>
                    <a:pt x="1460654" y="1739900"/>
                  </a:moveTo>
                  <a:lnTo>
                    <a:pt x="402470" y="1739900"/>
                  </a:lnTo>
                  <a:lnTo>
                    <a:pt x="403170" y="1727200"/>
                  </a:lnTo>
                  <a:lnTo>
                    <a:pt x="1467908" y="1727200"/>
                  </a:lnTo>
                  <a:lnTo>
                    <a:pt x="1460654" y="1739900"/>
                  </a:lnTo>
                  <a:close/>
                </a:path>
                <a:path w="2446655" h="2781300">
                  <a:moveTo>
                    <a:pt x="1440270" y="1765300"/>
                  </a:moveTo>
                  <a:lnTo>
                    <a:pt x="394290" y="1765300"/>
                  </a:lnTo>
                  <a:lnTo>
                    <a:pt x="389520" y="1752600"/>
                  </a:lnTo>
                  <a:lnTo>
                    <a:pt x="391066" y="1752600"/>
                  </a:lnTo>
                  <a:lnTo>
                    <a:pt x="391425" y="1739900"/>
                  </a:lnTo>
                  <a:lnTo>
                    <a:pt x="1453459" y="1739900"/>
                  </a:lnTo>
                  <a:lnTo>
                    <a:pt x="1446579" y="1752600"/>
                  </a:lnTo>
                  <a:lnTo>
                    <a:pt x="1440270" y="1765300"/>
                  </a:lnTo>
                  <a:close/>
                </a:path>
                <a:path w="2446655" h="2781300">
                  <a:moveTo>
                    <a:pt x="1425858" y="1790700"/>
                  </a:moveTo>
                  <a:lnTo>
                    <a:pt x="396854" y="1790700"/>
                  </a:lnTo>
                  <a:lnTo>
                    <a:pt x="394534" y="1778000"/>
                  </a:lnTo>
                  <a:lnTo>
                    <a:pt x="393215" y="1778000"/>
                  </a:lnTo>
                  <a:lnTo>
                    <a:pt x="395157" y="1765300"/>
                  </a:lnTo>
                  <a:lnTo>
                    <a:pt x="1435699" y="1765300"/>
                  </a:lnTo>
                  <a:lnTo>
                    <a:pt x="1431207" y="1778000"/>
                  </a:lnTo>
                  <a:lnTo>
                    <a:pt x="1425858" y="1790700"/>
                  </a:lnTo>
                  <a:close/>
                </a:path>
                <a:path w="2446655" h="2781300">
                  <a:moveTo>
                    <a:pt x="1394138" y="1803400"/>
                  </a:moveTo>
                  <a:lnTo>
                    <a:pt x="404734" y="1803400"/>
                  </a:lnTo>
                  <a:lnTo>
                    <a:pt x="405317" y="1790700"/>
                  </a:lnTo>
                  <a:lnTo>
                    <a:pt x="1406185" y="1790700"/>
                  </a:lnTo>
                  <a:lnTo>
                    <a:pt x="1394138" y="1803400"/>
                  </a:lnTo>
                  <a:close/>
                </a:path>
                <a:path w="2446655" h="2781300">
                  <a:moveTo>
                    <a:pt x="1377151" y="1816100"/>
                  </a:moveTo>
                  <a:lnTo>
                    <a:pt x="406845" y="1816100"/>
                  </a:lnTo>
                  <a:lnTo>
                    <a:pt x="404771" y="1803400"/>
                  </a:lnTo>
                  <a:lnTo>
                    <a:pt x="1382242" y="1803400"/>
                  </a:lnTo>
                  <a:lnTo>
                    <a:pt x="1377151" y="1816100"/>
                  </a:lnTo>
                  <a:close/>
                </a:path>
                <a:path w="2446655" h="2781300">
                  <a:moveTo>
                    <a:pt x="1369798" y="1841500"/>
                  </a:moveTo>
                  <a:lnTo>
                    <a:pt x="414593" y="1841500"/>
                  </a:lnTo>
                  <a:lnTo>
                    <a:pt x="410463" y="1828800"/>
                  </a:lnTo>
                  <a:lnTo>
                    <a:pt x="413989" y="1816100"/>
                  </a:lnTo>
                  <a:lnTo>
                    <a:pt x="1371722" y="1816100"/>
                  </a:lnTo>
                  <a:lnTo>
                    <a:pt x="1367406" y="1828800"/>
                  </a:lnTo>
                  <a:lnTo>
                    <a:pt x="1369798" y="1841500"/>
                  </a:lnTo>
                  <a:close/>
                </a:path>
                <a:path w="2446655" h="2781300">
                  <a:moveTo>
                    <a:pt x="1363431" y="1854200"/>
                  </a:moveTo>
                  <a:lnTo>
                    <a:pt x="416310" y="1854200"/>
                  </a:lnTo>
                  <a:lnTo>
                    <a:pt x="416518" y="1841500"/>
                  </a:lnTo>
                  <a:lnTo>
                    <a:pt x="1367462" y="1841500"/>
                  </a:lnTo>
                  <a:lnTo>
                    <a:pt x="1363431" y="1854200"/>
                  </a:lnTo>
                  <a:close/>
                </a:path>
                <a:path w="2446655" h="2781300">
                  <a:moveTo>
                    <a:pt x="1344348" y="1866900"/>
                  </a:moveTo>
                  <a:lnTo>
                    <a:pt x="417329" y="1866900"/>
                  </a:lnTo>
                  <a:lnTo>
                    <a:pt x="419759" y="1854200"/>
                  </a:lnTo>
                  <a:lnTo>
                    <a:pt x="1350669" y="1854200"/>
                  </a:lnTo>
                  <a:lnTo>
                    <a:pt x="1344348" y="1866900"/>
                  </a:lnTo>
                  <a:close/>
                </a:path>
                <a:path w="2446655" h="2781300">
                  <a:moveTo>
                    <a:pt x="1323024" y="1879600"/>
                  </a:moveTo>
                  <a:lnTo>
                    <a:pt x="420780" y="1879600"/>
                  </a:lnTo>
                  <a:lnTo>
                    <a:pt x="418742" y="1866900"/>
                  </a:lnTo>
                  <a:lnTo>
                    <a:pt x="1334790" y="1866900"/>
                  </a:lnTo>
                  <a:lnTo>
                    <a:pt x="1323024" y="1879600"/>
                  </a:lnTo>
                  <a:close/>
                </a:path>
                <a:path w="2446655" h="2781300">
                  <a:moveTo>
                    <a:pt x="1303909" y="1892300"/>
                  </a:moveTo>
                  <a:lnTo>
                    <a:pt x="427866" y="1892300"/>
                  </a:lnTo>
                  <a:lnTo>
                    <a:pt x="422796" y="1879600"/>
                  </a:lnTo>
                  <a:lnTo>
                    <a:pt x="1307640" y="1879600"/>
                  </a:lnTo>
                  <a:lnTo>
                    <a:pt x="1303909" y="1892300"/>
                  </a:lnTo>
                  <a:close/>
                </a:path>
                <a:path w="2446655" h="2781300">
                  <a:moveTo>
                    <a:pt x="1287637" y="1905000"/>
                  </a:moveTo>
                  <a:lnTo>
                    <a:pt x="425586" y="1905000"/>
                  </a:lnTo>
                  <a:lnTo>
                    <a:pt x="430017" y="1892300"/>
                  </a:lnTo>
                  <a:lnTo>
                    <a:pt x="1289711" y="1892300"/>
                  </a:lnTo>
                  <a:lnTo>
                    <a:pt x="1287637" y="1905000"/>
                  </a:lnTo>
                  <a:close/>
                </a:path>
                <a:path w="2446655" h="2781300">
                  <a:moveTo>
                    <a:pt x="1274931" y="1917700"/>
                  </a:moveTo>
                  <a:lnTo>
                    <a:pt x="424684" y="1917700"/>
                  </a:lnTo>
                  <a:lnTo>
                    <a:pt x="425813" y="1905000"/>
                  </a:lnTo>
                  <a:lnTo>
                    <a:pt x="1274377" y="1905000"/>
                  </a:lnTo>
                  <a:lnTo>
                    <a:pt x="1274931" y="1917700"/>
                  </a:lnTo>
                  <a:close/>
                </a:path>
                <a:path w="2446655" h="2781300">
                  <a:moveTo>
                    <a:pt x="1276911" y="1930400"/>
                  </a:moveTo>
                  <a:lnTo>
                    <a:pt x="427718" y="1930400"/>
                  </a:lnTo>
                  <a:lnTo>
                    <a:pt x="425682" y="1917700"/>
                  </a:lnTo>
                  <a:lnTo>
                    <a:pt x="1277326" y="1917700"/>
                  </a:lnTo>
                  <a:lnTo>
                    <a:pt x="1276911" y="1930400"/>
                  </a:lnTo>
                  <a:close/>
                </a:path>
                <a:path w="2446655" h="2781300">
                  <a:moveTo>
                    <a:pt x="1248914" y="1968500"/>
                  </a:moveTo>
                  <a:lnTo>
                    <a:pt x="431073" y="1968500"/>
                  </a:lnTo>
                  <a:lnTo>
                    <a:pt x="429319" y="1955800"/>
                  </a:lnTo>
                  <a:lnTo>
                    <a:pt x="429904" y="1943100"/>
                  </a:lnTo>
                  <a:lnTo>
                    <a:pt x="428472" y="1930400"/>
                  </a:lnTo>
                  <a:lnTo>
                    <a:pt x="1277312" y="1930400"/>
                  </a:lnTo>
                  <a:lnTo>
                    <a:pt x="1276873" y="1943100"/>
                  </a:lnTo>
                  <a:lnTo>
                    <a:pt x="1274582" y="1943100"/>
                  </a:lnTo>
                  <a:lnTo>
                    <a:pt x="1269331" y="1955800"/>
                  </a:lnTo>
                  <a:lnTo>
                    <a:pt x="1259265" y="1955800"/>
                  </a:lnTo>
                  <a:lnTo>
                    <a:pt x="1248914" y="1968500"/>
                  </a:lnTo>
                  <a:close/>
                </a:path>
                <a:path w="2446655" h="2781300">
                  <a:moveTo>
                    <a:pt x="1182967" y="1981200"/>
                  </a:moveTo>
                  <a:lnTo>
                    <a:pt x="438557" y="1981200"/>
                  </a:lnTo>
                  <a:lnTo>
                    <a:pt x="433580" y="1968500"/>
                  </a:lnTo>
                  <a:lnTo>
                    <a:pt x="1188115" y="1968500"/>
                  </a:lnTo>
                  <a:lnTo>
                    <a:pt x="1182967" y="1981200"/>
                  </a:lnTo>
                  <a:close/>
                </a:path>
                <a:path w="2446655" h="2781300">
                  <a:moveTo>
                    <a:pt x="1225708" y="1981200"/>
                  </a:moveTo>
                  <a:lnTo>
                    <a:pt x="1201840" y="1981200"/>
                  </a:lnTo>
                  <a:lnTo>
                    <a:pt x="1198918" y="1968500"/>
                  </a:lnTo>
                  <a:lnTo>
                    <a:pt x="1232194" y="1968500"/>
                  </a:lnTo>
                  <a:lnTo>
                    <a:pt x="1225708" y="1981200"/>
                  </a:lnTo>
                  <a:close/>
                </a:path>
                <a:path w="2446655" h="2781300">
                  <a:moveTo>
                    <a:pt x="1180573" y="1993900"/>
                  </a:moveTo>
                  <a:lnTo>
                    <a:pt x="441500" y="1993900"/>
                  </a:lnTo>
                  <a:lnTo>
                    <a:pt x="442367" y="1981200"/>
                  </a:lnTo>
                  <a:lnTo>
                    <a:pt x="1181327" y="1981200"/>
                  </a:lnTo>
                  <a:lnTo>
                    <a:pt x="1180573" y="1993900"/>
                  </a:lnTo>
                  <a:close/>
                </a:path>
                <a:path w="2446655" h="2781300">
                  <a:moveTo>
                    <a:pt x="1161231" y="2019300"/>
                  </a:moveTo>
                  <a:lnTo>
                    <a:pt x="453904" y="2019300"/>
                  </a:lnTo>
                  <a:lnTo>
                    <a:pt x="446439" y="2006600"/>
                  </a:lnTo>
                  <a:lnTo>
                    <a:pt x="443761" y="1993900"/>
                  </a:lnTo>
                  <a:lnTo>
                    <a:pt x="1174108" y="1993900"/>
                  </a:lnTo>
                  <a:lnTo>
                    <a:pt x="1170865" y="2006600"/>
                  </a:lnTo>
                  <a:lnTo>
                    <a:pt x="1165605" y="2006600"/>
                  </a:lnTo>
                  <a:lnTo>
                    <a:pt x="1161231" y="2019300"/>
                  </a:lnTo>
                  <a:close/>
                </a:path>
                <a:path w="2446655" h="2781300">
                  <a:moveTo>
                    <a:pt x="1105089" y="2032000"/>
                  </a:moveTo>
                  <a:lnTo>
                    <a:pt x="457918" y="2032000"/>
                  </a:lnTo>
                  <a:lnTo>
                    <a:pt x="455617" y="2019300"/>
                  </a:lnTo>
                  <a:lnTo>
                    <a:pt x="1111263" y="2019300"/>
                  </a:lnTo>
                  <a:lnTo>
                    <a:pt x="1105089" y="2032000"/>
                  </a:lnTo>
                  <a:close/>
                </a:path>
                <a:path w="2446655" h="2781300">
                  <a:moveTo>
                    <a:pt x="1153049" y="2032000"/>
                  </a:moveTo>
                  <a:lnTo>
                    <a:pt x="1131031" y="2032000"/>
                  </a:lnTo>
                  <a:lnTo>
                    <a:pt x="1126001" y="2019300"/>
                  </a:lnTo>
                  <a:lnTo>
                    <a:pt x="1155443" y="2019300"/>
                  </a:lnTo>
                  <a:lnTo>
                    <a:pt x="1153049" y="2032000"/>
                  </a:lnTo>
                  <a:close/>
                </a:path>
                <a:path w="2446655" h="2781300">
                  <a:moveTo>
                    <a:pt x="1072888" y="2070100"/>
                  </a:moveTo>
                  <a:lnTo>
                    <a:pt x="474338" y="2070100"/>
                  </a:lnTo>
                  <a:lnTo>
                    <a:pt x="470022" y="2057400"/>
                  </a:lnTo>
                  <a:lnTo>
                    <a:pt x="472077" y="2057400"/>
                  </a:lnTo>
                  <a:lnTo>
                    <a:pt x="467438" y="2044700"/>
                  </a:lnTo>
                  <a:lnTo>
                    <a:pt x="462065" y="2044700"/>
                  </a:lnTo>
                  <a:lnTo>
                    <a:pt x="461463" y="2032000"/>
                  </a:lnTo>
                  <a:lnTo>
                    <a:pt x="1091947" y="2032000"/>
                  </a:lnTo>
                  <a:lnTo>
                    <a:pt x="1085407" y="2044700"/>
                  </a:lnTo>
                  <a:lnTo>
                    <a:pt x="1083577" y="2057400"/>
                  </a:lnTo>
                  <a:lnTo>
                    <a:pt x="1072888" y="2070100"/>
                  </a:lnTo>
                  <a:close/>
                </a:path>
                <a:path w="2446655" h="2781300">
                  <a:moveTo>
                    <a:pt x="2260734" y="2044700"/>
                  </a:moveTo>
                  <a:lnTo>
                    <a:pt x="2241349" y="2044700"/>
                  </a:lnTo>
                  <a:lnTo>
                    <a:pt x="2241480" y="2032000"/>
                  </a:lnTo>
                  <a:lnTo>
                    <a:pt x="2258257" y="2032000"/>
                  </a:lnTo>
                  <a:lnTo>
                    <a:pt x="2260734" y="2044700"/>
                  </a:lnTo>
                  <a:close/>
                </a:path>
                <a:path w="2446655" h="2781300">
                  <a:moveTo>
                    <a:pt x="1067193" y="2082800"/>
                  </a:moveTo>
                  <a:lnTo>
                    <a:pt x="484443" y="2082800"/>
                  </a:lnTo>
                  <a:lnTo>
                    <a:pt x="479844" y="2070100"/>
                  </a:lnTo>
                  <a:lnTo>
                    <a:pt x="1069646" y="2070100"/>
                  </a:lnTo>
                  <a:lnTo>
                    <a:pt x="1067193" y="2082800"/>
                  </a:lnTo>
                  <a:close/>
                </a:path>
                <a:path w="2446655" h="2781300">
                  <a:moveTo>
                    <a:pt x="1067570" y="2095500"/>
                  </a:moveTo>
                  <a:lnTo>
                    <a:pt x="492077" y="2095500"/>
                  </a:lnTo>
                  <a:lnTo>
                    <a:pt x="485519" y="2082800"/>
                  </a:lnTo>
                  <a:lnTo>
                    <a:pt x="1066987" y="2082800"/>
                  </a:lnTo>
                  <a:lnTo>
                    <a:pt x="1067570" y="2095500"/>
                  </a:lnTo>
                  <a:close/>
                </a:path>
                <a:path w="2446655" h="2781300">
                  <a:moveTo>
                    <a:pt x="1078937" y="2133600"/>
                  </a:moveTo>
                  <a:lnTo>
                    <a:pt x="509310" y="2133600"/>
                  </a:lnTo>
                  <a:lnTo>
                    <a:pt x="510329" y="2120900"/>
                  </a:lnTo>
                  <a:lnTo>
                    <a:pt x="501732" y="2120900"/>
                  </a:lnTo>
                  <a:lnTo>
                    <a:pt x="500149" y="2108200"/>
                  </a:lnTo>
                  <a:lnTo>
                    <a:pt x="498848" y="2108200"/>
                  </a:lnTo>
                  <a:lnTo>
                    <a:pt x="495189" y="2095500"/>
                  </a:lnTo>
                  <a:lnTo>
                    <a:pt x="1070002" y="2095500"/>
                  </a:lnTo>
                  <a:lnTo>
                    <a:pt x="1074283" y="2108200"/>
                  </a:lnTo>
                  <a:lnTo>
                    <a:pt x="1077298" y="2120900"/>
                  </a:lnTo>
                  <a:lnTo>
                    <a:pt x="1078937" y="2133600"/>
                  </a:lnTo>
                  <a:close/>
                </a:path>
                <a:path w="2446655" h="2781300">
                  <a:moveTo>
                    <a:pt x="2233617" y="2108200"/>
                  </a:moveTo>
                  <a:lnTo>
                    <a:pt x="2224084" y="2108200"/>
                  </a:lnTo>
                  <a:lnTo>
                    <a:pt x="2223015" y="2095500"/>
                  </a:lnTo>
                  <a:lnTo>
                    <a:pt x="2230390" y="2095500"/>
                  </a:lnTo>
                  <a:lnTo>
                    <a:pt x="2233617" y="2108200"/>
                  </a:lnTo>
                  <a:close/>
                </a:path>
                <a:path w="2446655" h="2781300">
                  <a:moveTo>
                    <a:pt x="2242118" y="2120900"/>
                  </a:moveTo>
                  <a:lnTo>
                    <a:pt x="2224666" y="2120900"/>
                  </a:lnTo>
                  <a:lnTo>
                    <a:pt x="2223334" y="2108200"/>
                  </a:lnTo>
                  <a:lnTo>
                    <a:pt x="2236526" y="2108200"/>
                  </a:lnTo>
                  <a:lnTo>
                    <a:pt x="2242118" y="2120900"/>
                  </a:lnTo>
                  <a:close/>
                </a:path>
                <a:path w="2446655" h="2781300">
                  <a:moveTo>
                    <a:pt x="2223484" y="2133600"/>
                  </a:moveTo>
                  <a:lnTo>
                    <a:pt x="2213350" y="2133600"/>
                  </a:lnTo>
                  <a:lnTo>
                    <a:pt x="2214870" y="2120900"/>
                  </a:lnTo>
                  <a:lnTo>
                    <a:pt x="2223296" y="2120900"/>
                  </a:lnTo>
                  <a:lnTo>
                    <a:pt x="2223484" y="2133600"/>
                  </a:lnTo>
                  <a:close/>
                </a:path>
                <a:path w="2446655" h="2781300">
                  <a:moveTo>
                    <a:pt x="1081954" y="2159000"/>
                  </a:moveTo>
                  <a:lnTo>
                    <a:pt x="525449" y="2159000"/>
                  </a:lnTo>
                  <a:lnTo>
                    <a:pt x="522979" y="2146300"/>
                  </a:lnTo>
                  <a:lnTo>
                    <a:pt x="523300" y="2133600"/>
                  </a:lnTo>
                  <a:lnTo>
                    <a:pt x="1080541" y="2133600"/>
                  </a:lnTo>
                  <a:lnTo>
                    <a:pt x="1081389" y="2146300"/>
                  </a:lnTo>
                  <a:lnTo>
                    <a:pt x="1082727" y="2146300"/>
                  </a:lnTo>
                  <a:lnTo>
                    <a:pt x="1081954" y="2159000"/>
                  </a:lnTo>
                  <a:close/>
                </a:path>
                <a:path w="2446655" h="2781300">
                  <a:moveTo>
                    <a:pt x="2220031" y="2146300"/>
                  </a:moveTo>
                  <a:lnTo>
                    <a:pt x="2214195" y="2146300"/>
                  </a:lnTo>
                  <a:lnTo>
                    <a:pt x="2212468" y="2133600"/>
                  </a:lnTo>
                  <a:lnTo>
                    <a:pt x="2225904" y="2133600"/>
                  </a:lnTo>
                  <a:lnTo>
                    <a:pt x="2220031" y="2146300"/>
                  </a:lnTo>
                  <a:close/>
                </a:path>
                <a:path w="2446655" h="2781300">
                  <a:moveTo>
                    <a:pt x="1078920" y="2184400"/>
                  </a:moveTo>
                  <a:lnTo>
                    <a:pt x="530615" y="2184400"/>
                  </a:lnTo>
                  <a:lnTo>
                    <a:pt x="525601" y="2171700"/>
                  </a:lnTo>
                  <a:lnTo>
                    <a:pt x="525053" y="2171700"/>
                  </a:lnTo>
                  <a:lnTo>
                    <a:pt x="531632" y="2159000"/>
                  </a:lnTo>
                  <a:lnTo>
                    <a:pt x="1071019" y="2159000"/>
                  </a:lnTo>
                  <a:lnTo>
                    <a:pt x="1071511" y="2171700"/>
                  </a:lnTo>
                  <a:lnTo>
                    <a:pt x="1078920" y="2184400"/>
                  </a:lnTo>
                  <a:close/>
                </a:path>
                <a:path w="2446655" h="2781300">
                  <a:moveTo>
                    <a:pt x="2215321" y="2197100"/>
                  </a:moveTo>
                  <a:lnTo>
                    <a:pt x="2189086" y="2197100"/>
                  </a:lnTo>
                  <a:lnTo>
                    <a:pt x="2187472" y="2184400"/>
                  </a:lnTo>
                  <a:lnTo>
                    <a:pt x="2185164" y="2171700"/>
                  </a:lnTo>
                  <a:lnTo>
                    <a:pt x="2189180" y="2171700"/>
                  </a:lnTo>
                  <a:lnTo>
                    <a:pt x="2197305" y="2159000"/>
                  </a:lnTo>
                  <a:lnTo>
                    <a:pt x="2211980" y="2159000"/>
                  </a:lnTo>
                  <a:lnTo>
                    <a:pt x="2213594" y="2171700"/>
                  </a:lnTo>
                  <a:lnTo>
                    <a:pt x="2213275" y="2184400"/>
                  </a:lnTo>
                  <a:lnTo>
                    <a:pt x="2206257" y="2184400"/>
                  </a:lnTo>
                  <a:lnTo>
                    <a:pt x="2215321" y="2197100"/>
                  </a:lnTo>
                  <a:close/>
                </a:path>
                <a:path w="2446655" h="2781300">
                  <a:moveTo>
                    <a:pt x="2317369" y="2171700"/>
                  </a:moveTo>
                  <a:lnTo>
                    <a:pt x="2307048" y="2171700"/>
                  </a:lnTo>
                  <a:lnTo>
                    <a:pt x="2306729" y="2159000"/>
                  </a:lnTo>
                  <a:lnTo>
                    <a:pt x="2319715" y="2159000"/>
                  </a:lnTo>
                  <a:lnTo>
                    <a:pt x="2317369" y="2171700"/>
                  </a:lnTo>
                  <a:close/>
                </a:path>
                <a:path w="2446655" h="2781300">
                  <a:moveTo>
                    <a:pt x="1092165" y="2209800"/>
                  </a:moveTo>
                  <a:lnTo>
                    <a:pt x="536421" y="2209800"/>
                  </a:lnTo>
                  <a:lnTo>
                    <a:pt x="534499" y="2197100"/>
                  </a:lnTo>
                  <a:lnTo>
                    <a:pt x="536496" y="2184400"/>
                  </a:lnTo>
                  <a:lnTo>
                    <a:pt x="1083482" y="2184400"/>
                  </a:lnTo>
                  <a:lnTo>
                    <a:pt x="1086711" y="2197100"/>
                  </a:lnTo>
                  <a:lnTo>
                    <a:pt x="1089928" y="2197100"/>
                  </a:lnTo>
                  <a:lnTo>
                    <a:pt x="1092165" y="2209800"/>
                  </a:lnTo>
                  <a:close/>
                </a:path>
                <a:path w="2446655" h="2781300">
                  <a:moveTo>
                    <a:pt x="2216071" y="2209800"/>
                  </a:moveTo>
                  <a:lnTo>
                    <a:pt x="2189386" y="2209800"/>
                  </a:lnTo>
                  <a:lnTo>
                    <a:pt x="2189536" y="2197100"/>
                  </a:lnTo>
                  <a:lnTo>
                    <a:pt x="2215808" y="2197100"/>
                  </a:lnTo>
                  <a:lnTo>
                    <a:pt x="2216071" y="2209800"/>
                  </a:lnTo>
                  <a:close/>
                </a:path>
                <a:path w="2446655" h="2781300">
                  <a:moveTo>
                    <a:pt x="1092116" y="2222500"/>
                  </a:moveTo>
                  <a:lnTo>
                    <a:pt x="544246" y="2222500"/>
                  </a:lnTo>
                  <a:lnTo>
                    <a:pt x="544603" y="2209800"/>
                  </a:lnTo>
                  <a:lnTo>
                    <a:pt x="1092456" y="2209800"/>
                  </a:lnTo>
                  <a:lnTo>
                    <a:pt x="1092116" y="2222500"/>
                  </a:lnTo>
                  <a:close/>
                </a:path>
                <a:path w="2446655" h="2781300">
                  <a:moveTo>
                    <a:pt x="2198075" y="2222500"/>
                  </a:moveTo>
                  <a:lnTo>
                    <a:pt x="2187003" y="2222500"/>
                  </a:lnTo>
                  <a:lnTo>
                    <a:pt x="2186740" y="2209800"/>
                  </a:lnTo>
                  <a:lnTo>
                    <a:pt x="2201772" y="2209800"/>
                  </a:lnTo>
                  <a:lnTo>
                    <a:pt x="2198075" y="2222500"/>
                  </a:lnTo>
                  <a:close/>
                </a:path>
                <a:path w="2446655" h="2781300">
                  <a:moveTo>
                    <a:pt x="1083442" y="2235200"/>
                  </a:moveTo>
                  <a:lnTo>
                    <a:pt x="545660" y="2235200"/>
                  </a:lnTo>
                  <a:lnTo>
                    <a:pt x="544453" y="2222500"/>
                  </a:lnTo>
                  <a:lnTo>
                    <a:pt x="1078937" y="2222500"/>
                  </a:lnTo>
                  <a:lnTo>
                    <a:pt x="1083442" y="2235200"/>
                  </a:lnTo>
                  <a:close/>
                </a:path>
                <a:path w="2446655" h="2781300">
                  <a:moveTo>
                    <a:pt x="2189236" y="2235200"/>
                  </a:moveTo>
                  <a:lnTo>
                    <a:pt x="2173754" y="2235200"/>
                  </a:lnTo>
                  <a:lnTo>
                    <a:pt x="2172722" y="2222500"/>
                  </a:lnTo>
                  <a:lnTo>
                    <a:pt x="2183231" y="2222500"/>
                  </a:lnTo>
                  <a:lnTo>
                    <a:pt x="2189236" y="2235200"/>
                  </a:lnTo>
                  <a:close/>
                </a:path>
                <a:path w="2446655" h="2781300">
                  <a:moveTo>
                    <a:pt x="2203123" y="2235200"/>
                  </a:moveTo>
                  <a:lnTo>
                    <a:pt x="2192070" y="2235200"/>
                  </a:lnTo>
                  <a:lnTo>
                    <a:pt x="2192558" y="2222500"/>
                  </a:lnTo>
                  <a:lnTo>
                    <a:pt x="2204267" y="2222500"/>
                  </a:lnTo>
                  <a:lnTo>
                    <a:pt x="2203123" y="2235200"/>
                  </a:lnTo>
                  <a:close/>
                </a:path>
                <a:path w="2446655" h="2781300">
                  <a:moveTo>
                    <a:pt x="1095169" y="2247900"/>
                  </a:moveTo>
                  <a:lnTo>
                    <a:pt x="546264" y="2247900"/>
                  </a:lnTo>
                  <a:lnTo>
                    <a:pt x="545132" y="2235200"/>
                  </a:lnTo>
                  <a:lnTo>
                    <a:pt x="1092416" y="2235200"/>
                  </a:lnTo>
                  <a:lnTo>
                    <a:pt x="1095169" y="2247900"/>
                  </a:lnTo>
                  <a:close/>
                </a:path>
                <a:path w="2446655" h="2781300">
                  <a:moveTo>
                    <a:pt x="2206219" y="2247900"/>
                  </a:moveTo>
                  <a:lnTo>
                    <a:pt x="2182180" y="2247900"/>
                  </a:lnTo>
                  <a:lnTo>
                    <a:pt x="2182067" y="2235200"/>
                  </a:lnTo>
                  <a:lnTo>
                    <a:pt x="2202898" y="2235200"/>
                  </a:lnTo>
                  <a:lnTo>
                    <a:pt x="2206219" y="2247900"/>
                  </a:lnTo>
                  <a:close/>
                </a:path>
                <a:path w="2446655" h="2781300">
                  <a:moveTo>
                    <a:pt x="1099581" y="2273300"/>
                  </a:moveTo>
                  <a:lnTo>
                    <a:pt x="551974" y="2273300"/>
                  </a:lnTo>
                  <a:lnTo>
                    <a:pt x="550430" y="2260600"/>
                  </a:lnTo>
                  <a:lnTo>
                    <a:pt x="549204" y="2247900"/>
                  </a:lnTo>
                  <a:lnTo>
                    <a:pt x="1098117" y="2247900"/>
                  </a:lnTo>
                  <a:lnTo>
                    <a:pt x="1099807" y="2260600"/>
                  </a:lnTo>
                  <a:lnTo>
                    <a:pt x="1100281" y="2260600"/>
                  </a:lnTo>
                  <a:lnTo>
                    <a:pt x="1099581" y="2273300"/>
                  </a:lnTo>
                  <a:close/>
                </a:path>
                <a:path w="2446655" h="2781300">
                  <a:moveTo>
                    <a:pt x="2208509" y="2260600"/>
                  </a:moveTo>
                  <a:lnTo>
                    <a:pt x="2174448" y="2260600"/>
                  </a:lnTo>
                  <a:lnTo>
                    <a:pt x="2179421" y="2247900"/>
                  </a:lnTo>
                  <a:lnTo>
                    <a:pt x="2210648" y="2247900"/>
                  </a:lnTo>
                  <a:lnTo>
                    <a:pt x="2208509" y="2260600"/>
                  </a:lnTo>
                  <a:close/>
                </a:path>
                <a:path w="2446655" h="2781300">
                  <a:moveTo>
                    <a:pt x="2203310" y="2273300"/>
                  </a:moveTo>
                  <a:lnTo>
                    <a:pt x="2181974" y="2273300"/>
                  </a:lnTo>
                  <a:lnTo>
                    <a:pt x="2178934" y="2260600"/>
                  </a:lnTo>
                  <a:lnTo>
                    <a:pt x="2203723" y="2260600"/>
                  </a:lnTo>
                  <a:lnTo>
                    <a:pt x="2203310" y="2273300"/>
                  </a:lnTo>
                  <a:close/>
                </a:path>
                <a:path w="2446655" h="2781300">
                  <a:moveTo>
                    <a:pt x="2296558" y="2273300"/>
                  </a:moveTo>
                  <a:lnTo>
                    <a:pt x="2287288" y="2273300"/>
                  </a:lnTo>
                  <a:lnTo>
                    <a:pt x="2290515" y="2260600"/>
                  </a:lnTo>
                  <a:lnTo>
                    <a:pt x="2296145" y="2260600"/>
                  </a:lnTo>
                  <a:lnTo>
                    <a:pt x="2296558" y="2273300"/>
                  </a:lnTo>
                  <a:close/>
                </a:path>
                <a:path w="2446655" h="2781300">
                  <a:moveTo>
                    <a:pt x="1095623" y="2286000"/>
                  </a:moveTo>
                  <a:lnTo>
                    <a:pt x="554804" y="2286000"/>
                  </a:lnTo>
                  <a:lnTo>
                    <a:pt x="553429" y="2273300"/>
                  </a:lnTo>
                  <a:lnTo>
                    <a:pt x="1098357" y="2273300"/>
                  </a:lnTo>
                  <a:lnTo>
                    <a:pt x="1095623" y="2286000"/>
                  </a:lnTo>
                  <a:close/>
                </a:path>
                <a:path w="2446655" h="2781300">
                  <a:moveTo>
                    <a:pt x="2186947" y="2286000"/>
                  </a:moveTo>
                  <a:lnTo>
                    <a:pt x="2181636" y="2286000"/>
                  </a:lnTo>
                  <a:lnTo>
                    <a:pt x="2180472" y="2273300"/>
                  </a:lnTo>
                  <a:lnTo>
                    <a:pt x="2188054" y="2273300"/>
                  </a:lnTo>
                  <a:lnTo>
                    <a:pt x="2186947" y="2286000"/>
                  </a:lnTo>
                  <a:close/>
                </a:path>
                <a:path w="2446655" h="2781300">
                  <a:moveTo>
                    <a:pt x="2200008" y="2286000"/>
                  </a:moveTo>
                  <a:lnTo>
                    <a:pt x="2192952" y="2286000"/>
                  </a:lnTo>
                  <a:lnTo>
                    <a:pt x="2193308" y="2273300"/>
                  </a:lnTo>
                  <a:lnTo>
                    <a:pt x="2199163" y="2273300"/>
                  </a:lnTo>
                  <a:lnTo>
                    <a:pt x="2200008" y="2286000"/>
                  </a:lnTo>
                  <a:close/>
                </a:path>
                <a:path w="2446655" h="2781300">
                  <a:moveTo>
                    <a:pt x="2214063" y="2286000"/>
                  </a:moveTo>
                  <a:lnTo>
                    <a:pt x="2204361" y="2286000"/>
                  </a:lnTo>
                  <a:lnTo>
                    <a:pt x="2204812" y="2273300"/>
                  </a:lnTo>
                  <a:lnTo>
                    <a:pt x="2213012" y="2273300"/>
                  </a:lnTo>
                  <a:lnTo>
                    <a:pt x="2214063" y="2286000"/>
                  </a:lnTo>
                  <a:close/>
                </a:path>
                <a:path w="2446655" h="2781300">
                  <a:moveTo>
                    <a:pt x="2225210" y="2286000"/>
                  </a:moveTo>
                  <a:lnTo>
                    <a:pt x="2215489" y="2286000"/>
                  </a:lnTo>
                  <a:lnTo>
                    <a:pt x="2218154" y="2273300"/>
                  </a:lnTo>
                  <a:lnTo>
                    <a:pt x="2223690" y="2273300"/>
                  </a:lnTo>
                  <a:lnTo>
                    <a:pt x="2225210" y="2286000"/>
                  </a:lnTo>
                  <a:close/>
                </a:path>
                <a:path w="2446655" h="2781300">
                  <a:moveTo>
                    <a:pt x="2284754" y="2286000"/>
                  </a:moveTo>
                  <a:lnTo>
                    <a:pt x="2277192" y="2286000"/>
                  </a:lnTo>
                  <a:lnTo>
                    <a:pt x="2275784" y="2273300"/>
                  </a:lnTo>
                  <a:lnTo>
                    <a:pt x="2286612" y="2273300"/>
                  </a:lnTo>
                  <a:lnTo>
                    <a:pt x="2284754" y="2286000"/>
                  </a:lnTo>
                  <a:close/>
                </a:path>
                <a:path w="2446655" h="2781300">
                  <a:moveTo>
                    <a:pt x="1090059" y="2298700"/>
                  </a:moveTo>
                  <a:lnTo>
                    <a:pt x="561477" y="2298700"/>
                  </a:lnTo>
                  <a:lnTo>
                    <a:pt x="558368" y="2286000"/>
                  </a:lnTo>
                  <a:lnTo>
                    <a:pt x="1091362" y="2286000"/>
                  </a:lnTo>
                  <a:lnTo>
                    <a:pt x="1090059" y="2298700"/>
                  </a:lnTo>
                  <a:close/>
                </a:path>
                <a:path w="2446655" h="2781300">
                  <a:moveTo>
                    <a:pt x="2200589" y="2298700"/>
                  </a:moveTo>
                  <a:lnTo>
                    <a:pt x="2180285" y="2298700"/>
                  </a:lnTo>
                  <a:lnTo>
                    <a:pt x="2178333" y="2286000"/>
                  </a:lnTo>
                  <a:lnTo>
                    <a:pt x="2200589" y="2286000"/>
                  </a:lnTo>
                  <a:lnTo>
                    <a:pt x="2200589" y="2298700"/>
                  </a:lnTo>
                  <a:close/>
                </a:path>
                <a:path w="2446655" h="2781300">
                  <a:moveTo>
                    <a:pt x="2212112" y="2298700"/>
                  </a:moveTo>
                  <a:lnTo>
                    <a:pt x="2205262" y="2298700"/>
                  </a:lnTo>
                  <a:lnTo>
                    <a:pt x="2205074" y="2286000"/>
                  </a:lnTo>
                  <a:lnTo>
                    <a:pt x="2209710" y="2286000"/>
                  </a:lnTo>
                  <a:lnTo>
                    <a:pt x="2212112" y="2298700"/>
                  </a:lnTo>
                  <a:close/>
                </a:path>
                <a:path w="2446655" h="2781300">
                  <a:moveTo>
                    <a:pt x="2226655" y="2298700"/>
                  </a:moveTo>
                  <a:lnTo>
                    <a:pt x="2217404" y="2298700"/>
                  </a:lnTo>
                  <a:lnTo>
                    <a:pt x="2216672" y="2286000"/>
                  </a:lnTo>
                  <a:lnTo>
                    <a:pt x="2225773" y="2286000"/>
                  </a:lnTo>
                  <a:lnTo>
                    <a:pt x="2226655" y="2298700"/>
                  </a:lnTo>
                  <a:close/>
                </a:path>
                <a:path w="2446655" h="2781300">
                  <a:moveTo>
                    <a:pt x="1080558" y="2311400"/>
                  </a:moveTo>
                  <a:lnTo>
                    <a:pt x="566794" y="2311400"/>
                  </a:lnTo>
                  <a:lnTo>
                    <a:pt x="564532" y="2298700"/>
                  </a:lnTo>
                  <a:lnTo>
                    <a:pt x="1081952" y="2298700"/>
                  </a:lnTo>
                  <a:lnTo>
                    <a:pt x="1080558" y="2311400"/>
                  </a:lnTo>
                  <a:close/>
                </a:path>
                <a:path w="2446655" h="2781300">
                  <a:moveTo>
                    <a:pt x="2191995" y="2311400"/>
                  </a:moveTo>
                  <a:lnTo>
                    <a:pt x="2179891" y="2311400"/>
                  </a:lnTo>
                  <a:lnTo>
                    <a:pt x="2180228" y="2298700"/>
                  </a:lnTo>
                  <a:lnTo>
                    <a:pt x="2191995" y="2298700"/>
                  </a:lnTo>
                  <a:lnTo>
                    <a:pt x="2191995" y="2311400"/>
                  </a:lnTo>
                  <a:close/>
                </a:path>
                <a:path w="2446655" h="2781300">
                  <a:moveTo>
                    <a:pt x="2220068" y="2311400"/>
                  </a:moveTo>
                  <a:lnTo>
                    <a:pt x="2205994" y="2311400"/>
                  </a:lnTo>
                  <a:lnTo>
                    <a:pt x="2205337" y="2298700"/>
                  </a:lnTo>
                  <a:lnTo>
                    <a:pt x="2220838" y="2298700"/>
                  </a:lnTo>
                  <a:lnTo>
                    <a:pt x="2220068" y="2311400"/>
                  </a:lnTo>
                  <a:close/>
                </a:path>
                <a:path w="2446655" h="2781300">
                  <a:moveTo>
                    <a:pt x="290076" y="2336800"/>
                  </a:moveTo>
                  <a:lnTo>
                    <a:pt x="274204" y="2336800"/>
                  </a:lnTo>
                  <a:lnTo>
                    <a:pt x="268360" y="2324100"/>
                  </a:lnTo>
                  <a:lnTo>
                    <a:pt x="274769" y="2311400"/>
                  </a:lnTo>
                  <a:lnTo>
                    <a:pt x="287927" y="2311400"/>
                  </a:lnTo>
                  <a:lnTo>
                    <a:pt x="286739" y="2324100"/>
                  </a:lnTo>
                  <a:lnTo>
                    <a:pt x="289078" y="2324100"/>
                  </a:lnTo>
                  <a:lnTo>
                    <a:pt x="290076" y="2336800"/>
                  </a:lnTo>
                  <a:close/>
                </a:path>
                <a:path w="2446655" h="2781300">
                  <a:moveTo>
                    <a:pt x="1074131" y="2324100"/>
                  </a:moveTo>
                  <a:lnTo>
                    <a:pt x="574411" y="2324100"/>
                  </a:lnTo>
                  <a:lnTo>
                    <a:pt x="573487" y="2311400"/>
                  </a:lnTo>
                  <a:lnTo>
                    <a:pt x="1067137" y="2311400"/>
                  </a:lnTo>
                  <a:lnTo>
                    <a:pt x="1074131" y="2324100"/>
                  </a:lnTo>
                  <a:close/>
                </a:path>
                <a:path w="2446655" h="2781300">
                  <a:moveTo>
                    <a:pt x="2201772" y="2324100"/>
                  </a:moveTo>
                  <a:lnTo>
                    <a:pt x="2167674" y="2324100"/>
                  </a:lnTo>
                  <a:lnTo>
                    <a:pt x="2168988" y="2311400"/>
                  </a:lnTo>
                  <a:lnTo>
                    <a:pt x="2200908" y="2311400"/>
                  </a:lnTo>
                  <a:lnTo>
                    <a:pt x="2201772" y="2324100"/>
                  </a:lnTo>
                  <a:close/>
                </a:path>
                <a:path w="2446655" h="2781300">
                  <a:moveTo>
                    <a:pt x="2220556" y="2324100"/>
                  </a:moveTo>
                  <a:lnTo>
                    <a:pt x="2216991" y="2324100"/>
                  </a:lnTo>
                  <a:lnTo>
                    <a:pt x="2208227" y="2311400"/>
                  </a:lnTo>
                  <a:lnTo>
                    <a:pt x="2224553" y="2311400"/>
                  </a:lnTo>
                  <a:lnTo>
                    <a:pt x="2220556" y="2324100"/>
                  </a:lnTo>
                  <a:close/>
                </a:path>
                <a:path w="2446655" h="2781300">
                  <a:moveTo>
                    <a:pt x="2225285" y="2324100"/>
                  </a:moveTo>
                  <a:lnTo>
                    <a:pt x="2220556" y="2324100"/>
                  </a:lnTo>
                  <a:lnTo>
                    <a:pt x="2224553" y="2311400"/>
                  </a:lnTo>
                  <a:lnTo>
                    <a:pt x="2224676" y="2311607"/>
                  </a:lnTo>
                  <a:lnTo>
                    <a:pt x="2225285" y="2324100"/>
                  </a:lnTo>
                  <a:close/>
                </a:path>
                <a:path w="2446655" h="2781300">
                  <a:moveTo>
                    <a:pt x="2224676" y="2311607"/>
                  </a:moveTo>
                  <a:lnTo>
                    <a:pt x="2224553" y="2311400"/>
                  </a:lnTo>
                  <a:lnTo>
                    <a:pt x="2224676" y="2311607"/>
                  </a:lnTo>
                  <a:close/>
                </a:path>
                <a:path w="2446655" h="2781300">
                  <a:moveTo>
                    <a:pt x="2230314" y="2336800"/>
                  </a:moveTo>
                  <a:lnTo>
                    <a:pt x="2219599" y="2336800"/>
                  </a:lnTo>
                  <a:lnTo>
                    <a:pt x="2219055" y="2324100"/>
                  </a:lnTo>
                  <a:lnTo>
                    <a:pt x="2225285" y="2324100"/>
                  </a:lnTo>
                  <a:lnTo>
                    <a:pt x="2224676" y="2311607"/>
                  </a:lnTo>
                  <a:lnTo>
                    <a:pt x="2232078" y="2324100"/>
                  </a:lnTo>
                  <a:lnTo>
                    <a:pt x="2230314" y="2336800"/>
                  </a:lnTo>
                  <a:close/>
                </a:path>
                <a:path w="2446655" h="2781300">
                  <a:moveTo>
                    <a:pt x="1068531" y="2336800"/>
                  </a:moveTo>
                  <a:lnTo>
                    <a:pt x="578293" y="2336800"/>
                  </a:lnTo>
                  <a:lnTo>
                    <a:pt x="577370" y="2324100"/>
                  </a:lnTo>
                  <a:lnTo>
                    <a:pt x="1076054" y="2324100"/>
                  </a:lnTo>
                  <a:lnTo>
                    <a:pt x="1068531" y="2336800"/>
                  </a:lnTo>
                  <a:close/>
                </a:path>
                <a:path w="2446655" h="2781300">
                  <a:moveTo>
                    <a:pt x="2197981" y="2336800"/>
                  </a:moveTo>
                  <a:lnTo>
                    <a:pt x="2172234" y="2336800"/>
                  </a:lnTo>
                  <a:lnTo>
                    <a:pt x="2173942" y="2324100"/>
                  </a:lnTo>
                  <a:lnTo>
                    <a:pt x="2200120" y="2324100"/>
                  </a:lnTo>
                  <a:lnTo>
                    <a:pt x="2197981" y="2336800"/>
                  </a:lnTo>
                  <a:close/>
                </a:path>
                <a:path w="2446655" h="2781300">
                  <a:moveTo>
                    <a:pt x="283386" y="2349500"/>
                  </a:moveTo>
                  <a:lnTo>
                    <a:pt x="278728" y="2336800"/>
                  </a:lnTo>
                  <a:lnTo>
                    <a:pt x="289096" y="2336800"/>
                  </a:lnTo>
                  <a:lnTo>
                    <a:pt x="283386" y="2349500"/>
                  </a:lnTo>
                  <a:close/>
                </a:path>
                <a:path w="2446655" h="2781300">
                  <a:moveTo>
                    <a:pt x="1049320" y="2362200"/>
                  </a:moveTo>
                  <a:lnTo>
                    <a:pt x="588303" y="2362200"/>
                  </a:lnTo>
                  <a:lnTo>
                    <a:pt x="582895" y="2349500"/>
                  </a:lnTo>
                  <a:lnTo>
                    <a:pt x="581818" y="2336800"/>
                  </a:lnTo>
                  <a:lnTo>
                    <a:pt x="1064384" y="2336800"/>
                  </a:lnTo>
                  <a:lnTo>
                    <a:pt x="1058200" y="2349500"/>
                  </a:lnTo>
                  <a:lnTo>
                    <a:pt x="1054618" y="2349500"/>
                  </a:lnTo>
                  <a:lnTo>
                    <a:pt x="1049320" y="2362200"/>
                  </a:lnTo>
                  <a:close/>
                </a:path>
                <a:path w="2446655" h="2781300">
                  <a:moveTo>
                    <a:pt x="2200777" y="2349500"/>
                  </a:moveTo>
                  <a:lnTo>
                    <a:pt x="2176081" y="2349500"/>
                  </a:lnTo>
                  <a:lnTo>
                    <a:pt x="2177789" y="2336800"/>
                  </a:lnTo>
                  <a:lnTo>
                    <a:pt x="2194960" y="2336800"/>
                  </a:lnTo>
                  <a:lnTo>
                    <a:pt x="2200777" y="2349500"/>
                  </a:lnTo>
                  <a:close/>
                </a:path>
                <a:path w="2446655" h="2781300">
                  <a:moveTo>
                    <a:pt x="281821" y="2362200"/>
                  </a:moveTo>
                  <a:lnTo>
                    <a:pt x="253559" y="2362200"/>
                  </a:lnTo>
                  <a:lnTo>
                    <a:pt x="258953" y="2349500"/>
                  </a:lnTo>
                  <a:lnTo>
                    <a:pt x="274956" y="2349500"/>
                  </a:lnTo>
                  <a:lnTo>
                    <a:pt x="281821" y="2362200"/>
                  </a:lnTo>
                  <a:close/>
                </a:path>
                <a:path w="2446655" h="2781300">
                  <a:moveTo>
                    <a:pt x="2156095" y="2362200"/>
                  </a:moveTo>
                  <a:lnTo>
                    <a:pt x="2143147" y="2362200"/>
                  </a:lnTo>
                  <a:lnTo>
                    <a:pt x="2142490" y="2349500"/>
                  </a:lnTo>
                  <a:lnTo>
                    <a:pt x="2158535" y="2349500"/>
                  </a:lnTo>
                  <a:lnTo>
                    <a:pt x="2156095" y="2362200"/>
                  </a:lnTo>
                  <a:close/>
                </a:path>
                <a:path w="2446655" h="2781300">
                  <a:moveTo>
                    <a:pt x="2201134" y="2362200"/>
                  </a:moveTo>
                  <a:lnTo>
                    <a:pt x="2195842" y="2362200"/>
                  </a:lnTo>
                  <a:lnTo>
                    <a:pt x="2193458" y="2349500"/>
                  </a:lnTo>
                  <a:lnTo>
                    <a:pt x="2202391" y="2349500"/>
                  </a:lnTo>
                  <a:lnTo>
                    <a:pt x="2201134" y="2362200"/>
                  </a:lnTo>
                  <a:close/>
                </a:path>
                <a:path w="2446655" h="2781300">
                  <a:moveTo>
                    <a:pt x="264288" y="2374900"/>
                  </a:moveTo>
                  <a:lnTo>
                    <a:pt x="260629" y="2362200"/>
                  </a:lnTo>
                  <a:lnTo>
                    <a:pt x="269094" y="2362200"/>
                  </a:lnTo>
                  <a:lnTo>
                    <a:pt x="264288" y="2374900"/>
                  </a:lnTo>
                  <a:close/>
                </a:path>
                <a:path w="2446655" h="2781300">
                  <a:moveTo>
                    <a:pt x="277332" y="2374900"/>
                  </a:moveTo>
                  <a:lnTo>
                    <a:pt x="274862" y="2374900"/>
                  </a:lnTo>
                  <a:lnTo>
                    <a:pt x="269094" y="2362200"/>
                  </a:lnTo>
                  <a:lnTo>
                    <a:pt x="278199" y="2362200"/>
                  </a:lnTo>
                  <a:lnTo>
                    <a:pt x="277332" y="2374900"/>
                  </a:lnTo>
                  <a:close/>
                </a:path>
                <a:path w="2446655" h="2781300">
                  <a:moveTo>
                    <a:pt x="1045438" y="2374900"/>
                  </a:moveTo>
                  <a:lnTo>
                    <a:pt x="607591" y="2374900"/>
                  </a:lnTo>
                  <a:lnTo>
                    <a:pt x="602274" y="2362200"/>
                  </a:lnTo>
                  <a:lnTo>
                    <a:pt x="1045400" y="2362200"/>
                  </a:lnTo>
                  <a:lnTo>
                    <a:pt x="1045438" y="2374900"/>
                  </a:lnTo>
                  <a:close/>
                </a:path>
                <a:path w="2446655" h="2781300">
                  <a:moveTo>
                    <a:pt x="2178183" y="2374900"/>
                  </a:moveTo>
                  <a:lnTo>
                    <a:pt x="2169682" y="2374900"/>
                  </a:lnTo>
                  <a:lnTo>
                    <a:pt x="2169982" y="2362200"/>
                  </a:lnTo>
                  <a:lnTo>
                    <a:pt x="2180041" y="2362200"/>
                  </a:lnTo>
                  <a:lnTo>
                    <a:pt x="2178183" y="2374900"/>
                  </a:lnTo>
                  <a:close/>
                </a:path>
                <a:path w="2446655" h="2781300">
                  <a:moveTo>
                    <a:pt x="2192614" y="2374900"/>
                  </a:moveTo>
                  <a:lnTo>
                    <a:pt x="2188223" y="2374900"/>
                  </a:lnTo>
                  <a:lnTo>
                    <a:pt x="2185502" y="2362200"/>
                  </a:lnTo>
                  <a:lnTo>
                    <a:pt x="2193646" y="2362200"/>
                  </a:lnTo>
                  <a:lnTo>
                    <a:pt x="2192614" y="2374900"/>
                  </a:lnTo>
                  <a:close/>
                </a:path>
                <a:path w="2446655" h="2781300">
                  <a:moveTo>
                    <a:pt x="304895" y="2387600"/>
                  </a:moveTo>
                  <a:lnTo>
                    <a:pt x="294525" y="2387600"/>
                  </a:lnTo>
                  <a:lnTo>
                    <a:pt x="297147" y="2374900"/>
                  </a:lnTo>
                  <a:lnTo>
                    <a:pt x="301974" y="2374900"/>
                  </a:lnTo>
                  <a:lnTo>
                    <a:pt x="304895" y="2387600"/>
                  </a:lnTo>
                  <a:close/>
                </a:path>
                <a:path w="2446655" h="2781300">
                  <a:moveTo>
                    <a:pt x="360184" y="2387600"/>
                  </a:moveTo>
                  <a:lnTo>
                    <a:pt x="347616" y="2387600"/>
                  </a:lnTo>
                  <a:lnTo>
                    <a:pt x="346466" y="2374900"/>
                  </a:lnTo>
                  <a:lnTo>
                    <a:pt x="359797" y="2374900"/>
                  </a:lnTo>
                  <a:lnTo>
                    <a:pt x="360184" y="2387600"/>
                  </a:lnTo>
                  <a:close/>
                </a:path>
                <a:path w="2446655" h="2781300">
                  <a:moveTo>
                    <a:pt x="1040365" y="2387600"/>
                  </a:moveTo>
                  <a:lnTo>
                    <a:pt x="616848" y="2387600"/>
                  </a:lnTo>
                  <a:lnTo>
                    <a:pt x="614943" y="2374900"/>
                  </a:lnTo>
                  <a:lnTo>
                    <a:pt x="1044721" y="2374900"/>
                  </a:lnTo>
                  <a:lnTo>
                    <a:pt x="1040365" y="2387600"/>
                  </a:lnTo>
                  <a:close/>
                </a:path>
                <a:path w="2446655" h="2781300">
                  <a:moveTo>
                    <a:pt x="2194716" y="2387600"/>
                  </a:moveTo>
                  <a:lnTo>
                    <a:pt x="2186684" y="2387600"/>
                  </a:lnTo>
                  <a:lnTo>
                    <a:pt x="2186628" y="2374900"/>
                  </a:lnTo>
                  <a:lnTo>
                    <a:pt x="2195898" y="2374900"/>
                  </a:lnTo>
                  <a:lnTo>
                    <a:pt x="2194716" y="2387600"/>
                  </a:lnTo>
                  <a:close/>
                </a:path>
                <a:path w="2446655" h="2781300">
                  <a:moveTo>
                    <a:pt x="316376" y="2400300"/>
                  </a:moveTo>
                  <a:lnTo>
                    <a:pt x="298164" y="2400300"/>
                  </a:lnTo>
                  <a:lnTo>
                    <a:pt x="296524" y="2387600"/>
                  </a:lnTo>
                  <a:lnTo>
                    <a:pt x="314717" y="2387600"/>
                  </a:lnTo>
                  <a:lnTo>
                    <a:pt x="316376" y="2400300"/>
                  </a:lnTo>
                  <a:close/>
                </a:path>
                <a:path w="2446655" h="2781300">
                  <a:moveTo>
                    <a:pt x="392031" y="2400300"/>
                  </a:moveTo>
                  <a:lnTo>
                    <a:pt x="380098" y="2400300"/>
                  </a:lnTo>
                  <a:lnTo>
                    <a:pt x="382888" y="2387600"/>
                  </a:lnTo>
                  <a:lnTo>
                    <a:pt x="395219" y="2387600"/>
                  </a:lnTo>
                  <a:lnTo>
                    <a:pt x="392031" y="2400300"/>
                  </a:lnTo>
                  <a:close/>
                </a:path>
                <a:path w="2446655" h="2781300">
                  <a:moveTo>
                    <a:pt x="1043589" y="2413000"/>
                  </a:moveTo>
                  <a:lnTo>
                    <a:pt x="631440" y="2413000"/>
                  </a:lnTo>
                  <a:lnTo>
                    <a:pt x="629990" y="2400300"/>
                  </a:lnTo>
                  <a:lnTo>
                    <a:pt x="625142" y="2400300"/>
                  </a:lnTo>
                  <a:lnTo>
                    <a:pt x="622635" y="2387600"/>
                  </a:lnTo>
                  <a:lnTo>
                    <a:pt x="1040517" y="2387600"/>
                  </a:lnTo>
                  <a:lnTo>
                    <a:pt x="1045344" y="2400300"/>
                  </a:lnTo>
                  <a:lnTo>
                    <a:pt x="1043589" y="2413000"/>
                  </a:lnTo>
                  <a:close/>
                </a:path>
                <a:path w="2446655" h="2781300">
                  <a:moveTo>
                    <a:pt x="391070" y="2413000"/>
                  </a:moveTo>
                  <a:lnTo>
                    <a:pt x="375140" y="2413000"/>
                  </a:lnTo>
                  <a:lnTo>
                    <a:pt x="374781" y="2400300"/>
                  </a:lnTo>
                  <a:lnTo>
                    <a:pt x="390597" y="2400300"/>
                  </a:lnTo>
                  <a:lnTo>
                    <a:pt x="391070" y="2413000"/>
                  </a:lnTo>
                  <a:close/>
                </a:path>
                <a:path w="2446655" h="2781300">
                  <a:moveTo>
                    <a:pt x="2157728" y="2413000"/>
                  </a:moveTo>
                  <a:lnTo>
                    <a:pt x="2141552" y="2413000"/>
                  </a:lnTo>
                  <a:lnTo>
                    <a:pt x="2142434" y="2400300"/>
                  </a:lnTo>
                  <a:lnTo>
                    <a:pt x="2158460" y="2400300"/>
                  </a:lnTo>
                  <a:lnTo>
                    <a:pt x="2157728" y="2413000"/>
                  </a:lnTo>
                  <a:close/>
                </a:path>
                <a:path w="2446655" h="2781300">
                  <a:moveTo>
                    <a:pt x="2185070" y="2413000"/>
                  </a:moveTo>
                  <a:lnTo>
                    <a:pt x="2184113" y="2400300"/>
                  </a:lnTo>
                  <a:lnTo>
                    <a:pt x="2186853" y="2400300"/>
                  </a:lnTo>
                  <a:lnTo>
                    <a:pt x="2185070" y="2413000"/>
                  </a:lnTo>
                  <a:close/>
                </a:path>
                <a:path w="2446655" h="2781300">
                  <a:moveTo>
                    <a:pt x="2199820" y="2413000"/>
                  </a:moveTo>
                  <a:lnTo>
                    <a:pt x="2192332" y="2413000"/>
                  </a:lnTo>
                  <a:lnTo>
                    <a:pt x="2186853" y="2400300"/>
                  </a:lnTo>
                  <a:lnTo>
                    <a:pt x="2200664" y="2400300"/>
                  </a:lnTo>
                  <a:lnTo>
                    <a:pt x="2199820" y="2413000"/>
                  </a:lnTo>
                  <a:close/>
                </a:path>
                <a:path w="2446655" h="2781300">
                  <a:moveTo>
                    <a:pt x="301030" y="2425700"/>
                  </a:moveTo>
                  <a:lnTo>
                    <a:pt x="284176" y="2425700"/>
                  </a:lnTo>
                  <a:lnTo>
                    <a:pt x="276390" y="2413000"/>
                  </a:lnTo>
                  <a:lnTo>
                    <a:pt x="301803" y="2413000"/>
                  </a:lnTo>
                  <a:lnTo>
                    <a:pt x="301030" y="2425700"/>
                  </a:lnTo>
                  <a:close/>
                </a:path>
                <a:path w="2446655" h="2781300">
                  <a:moveTo>
                    <a:pt x="363884" y="2425700"/>
                  </a:moveTo>
                  <a:lnTo>
                    <a:pt x="345882" y="2425700"/>
                  </a:lnTo>
                  <a:lnTo>
                    <a:pt x="347447" y="2413000"/>
                  </a:lnTo>
                  <a:lnTo>
                    <a:pt x="364865" y="2413000"/>
                  </a:lnTo>
                  <a:lnTo>
                    <a:pt x="363884" y="2425700"/>
                  </a:lnTo>
                  <a:close/>
                </a:path>
                <a:path w="2446655" h="2781300">
                  <a:moveTo>
                    <a:pt x="1043265" y="2425700"/>
                  </a:moveTo>
                  <a:lnTo>
                    <a:pt x="634833" y="2425700"/>
                  </a:lnTo>
                  <a:lnTo>
                    <a:pt x="632495" y="2413000"/>
                  </a:lnTo>
                  <a:lnTo>
                    <a:pt x="1040159" y="2413000"/>
                  </a:lnTo>
                  <a:lnTo>
                    <a:pt x="1043265" y="2425700"/>
                  </a:lnTo>
                  <a:close/>
                </a:path>
                <a:path w="2446655" h="2781300">
                  <a:moveTo>
                    <a:pt x="2187566" y="2425700"/>
                  </a:moveTo>
                  <a:lnTo>
                    <a:pt x="2161294" y="2425700"/>
                  </a:lnTo>
                  <a:lnTo>
                    <a:pt x="2167392" y="2413000"/>
                  </a:lnTo>
                  <a:lnTo>
                    <a:pt x="2187040" y="2413000"/>
                  </a:lnTo>
                  <a:lnTo>
                    <a:pt x="2187566" y="2425700"/>
                  </a:lnTo>
                  <a:close/>
                </a:path>
                <a:path w="2446655" h="2781300">
                  <a:moveTo>
                    <a:pt x="302142" y="2438400"/>
                  </a:moveTo>
                  <a:lnTo>
                    <a:pt x="288927" y="2438400"/>
                  </a:lnTo>
                  <a:lnTo>
                    <a:pt x="287250" y="2425700"/>
                  </a:lnTo>
                  <a:lnTo>
                    <a:pt x="300727" y="2425700"/>
                  </a:lnTo>
                  <a:lnTo>
                    <a:pt x="302142" y="2438400"/>
                  </a:lnTo>
                  <a:close/>
                </a:path>
                <a:path w="2446655" h="2781300">
                  <a:moveTo>
                    <a:pt x="1048249" y="2451100"/>
                  </a:moveTo>
                  <a:lnTo>
                    <a:pt x="645580" y="2451100"/>
                  </a:lnTo>
                  <a:lnTo>
                    <a:pt x="643619" y="2438400"/>
                  </a:lnTo>
                  <a:lnTo>
                    <a:pt x="640358" y="2425700"/>
                  </a:lnTo>
                  <a:lnTo>
                    <a:pt x="1045994" y="2425700"/>
                  </a:lnTo>
                  <a:lnTo>
                    <a:pt x="1047874" y="2438400"/>
                  </a:lnTo>
                  <a:lnTo>
                    <a:pt x="1048436" y="2438400"/>
                  </a:lnTo>
                  <a:lnTo>
                    <a:pt x="1048249" y="2451100"/>
                  </a:lnTo>
                  <a:close/>
                </a:path>
                <a:path w="2446655" h="2781300">
                  <a:moveTo>
                    <a:pt x="2191600" y="2438400"/>
                  </a:moveTo>
                  <a:lnTo>
                    <a:pt x="2163245" y="2438400"/>
                  </a:lnTo>
                  <a:lnTo>
                    <a:pt x="2164540" y="2425700"/>
                  </a:lnTo>
                  <a:lnTo>
                    <a:pt x="2192426" y="2425700"/>
                  </a:lnTo>
                  <a:lnTo>
                    <a:pt x="2191600" y="2438400"/>
                  </a:lnTo>
                  <a:close/>
                </a:path>
                <a:path w="2446655" h="2781300">
                  <a:moveTo>
                    <a:pt x="327820" y="2451100"/>
                  </a:moveTo>
                  <a:lnTo>
                    <a:pt x="309136" y="2451100"/>
                  </a:lnTo>
                  <a:lnTo>
                    <a:pt x="309230" y="2438400"/>
                  </a:lnTo>
                  <a:lnTo>
                    <a:pt x="322089" y="2438400"/>
                  </a:lnTo>
                  <a:lnTo>
                    <a:pt x="327820" y="2451100"/>
                  </a:lnTo>
                  <a:close/>
                </a:path>
                <a:path w="2446655" h="2781300">
                  <a:moveTo>
                    <a:pt x="357511" y="2451100"/>
                  </a:moveTo>
                  <a:lnTo>
                    <a:pt x="349500" y="2451100"/>
                  </a:lnTo>
                  <a:lnTo>
                    <a:pt x="347918" y="2438400"/>
                  </a:lnTo>
                  <a:lnTo>
                    <a:pt x="361981" y="2438400"/>
                  </a:lnTo>
                  <a:lnTo>
                    <a:pt x="357511" y="2451100"/>
                  </a:lnTo>
                  <a:close/>
                </a:path>
                <a:path w="2446655" h="2781300">
                  <a:moveTo>
                    <a:pt x="2188035" y="2451100"/>
                  </a:moveTo>
                  <a:lnTo>
                    <a:pt x="2166998" y="2451100"/>
                  </a:lnTo>
                  <a:lnTo>
                    <a:pt x="2163808" y="2438400"/>
                  </a:lnTo>
                  <a:lnTo>
                    <a:pt x="2190456" y="2438400"/>
                  </a:lnTo>
                  <a:lnTo>
                    <a:pt x="2188035" y="2451100"/>
                  </a:lnTo>
                  <a:close/>
                </a:path>
                <a:path w="2446655" h="2781300">
                  <a:moveTo>
                    <a:pt x="307705" y="2463800"/>
                  </a:moveTo>
                  <a:lnTo>
                    <a:pt x="290380" y="2463800"/>
                  </a:lnTo>
                  <a:lnTo>
                    <a:pt x="290322" y="2451100"/>
                  </a:lnTo>
                  <a:lnTo>
                    <a:pt x="307932" y="2451100"/>
                  </a:lnTo>
                  <a:lnTo>
                    <a:pt x="307705" y="2463800"/>
                  </a:lnTo>
                  <a:close/>
                </a:path>
                <a:path w="2446655" h="2781300">
                  <a:moveTo>
                    <a:pt x="341243" y="2463800"/>
                  </a:moveTo>
                  <a:lnTo>
                    <a:pt x="326290" y="2463800"/>
                  </a:lnTo>
                  <a:lnTo>
                    <a:pt x="327461" y="2451100"/>
                  </a:lnTo>
                  <a:lnTo>
                    <a:pt x="338942" y="2451100"/>
                  </a:lnTo>
                  <a:lnTo>
                    <a:pt x="341243" y="2463800"/>
                  </a:lnTo>
                  <a:close/>
                </a:path>
                <a:path w="2446655" h="2781300">
                  <a:moveTo>
                    <a:pt x="447024" y="2463800"/>
                  </a:moveTo>
                  <a:lnTo>
                    <a:pt x="431773" y="2463800"/>
                  </a:lnTo>
                  <a:lnTo>
                    <a:pt x="431907" y="2451100"/>
                  </a:lnTo>
                  <a:lnTo>
                    <a:pt x="439409" y="2451100"/>
                  </a:lnTo>
                  <a:lnTo>
                    <a:pt x="447024" y="2463800"/>
                  </a:lnTo>
                  <a:close/>
                </a:path>
                <a:path w="2446655" h="2781300">
                  <a:moveTo>
                    <a:pt x="1049529" y="2489200"/>
                  </a:moveTo>
                  <a:lnTo>
                    <a:pt x="662134" y="2489200"/>
                  </a:lnTo>
                  <a:lnTo>
                    <a:pt x="660360" y="2476500"/>
                  </a:lnTo>
                  <a:lnTo>
                    <a:pt x="655759" y="2476500"/>
                  </a:lnTo>
                  <a:lnTo>
                    <a:pt x="654742" y="2463800"/>
                  </a:lnTo>
                  <a:lnTo>
                    <a:pt x="650763" y="2451100"/>
                  </a:lnTo>
                  <a:lnTo>
                    <a:pt x="1047626" y="2451100"/>
                  </a:lnTo>
                  <a:lnTo>
                    <a:pt x="1047626" y="2463800"/>
                  </a:lnTo>
                  <a:lnTo>
                    <a:pt x="1049076" y="2463800"/>
                  </a:lnTo>
                  <a:lnTo>
                    <a:pt x="1048378" y="2476500"/>
                  </a:lnTo>
                  <a:lnTo>
                    <a:pt x="1049529" y="2489200"/>
                  </a:lnTo>
                  <a:close/>
                </a:path>
                <a:path w="2446655" h="2781300">
                  <a:moveTo>
                    <a:pt x="298033" y="2476500"/>
                  </a:moveTo>
                  <a:lnTo>
                    <a:pt x="293508" y="2476500"/>
                  </a:lnTo>
                  <a:lnTo>
                    <a:pt x="291226" y="2463800"/>
                  </a:lnTo>
                  <a:lnTo>
                    <a:pt x="302124" y="2463800"/>
                  </a:lnTo>
                  <a:lnTo>
                    <a:pt x="298033" y="2476500"/>
                  </a:lnTo>
                  <a:close/>
                </a:path>
                <a:path w="2446655" h="2781300">
                  <a:moveTo>
                    <a:pt x="341393" y="2476500"/>
                  </a:moveTo>
                  <a:lnTo>
                    <a:pt x="335850" y="2476500"/>
                  </a:lnTo>
                  <a:lnTo>
                    <a:pt x="333305" y="2463800"/>
                  </a:lnTo>
                  <a:lnTo>
                    <a:pt x="345841" y="2463800"/>
                  </a:lnTo>
                  <a:lnTo>
                    <a:pt x="341393" y="2476500"/>
                  </a:lnTo>
                  <a:close/>
                </a:path>
                <a:path w="2446655" h="2781300">
                  <a:moveTo>
                    <a:pt x="454281" y="2476500"/>
                  </a:moveTo>
                  <a:lnTo>
                    <a:pt x="429247" y="2476500"/>
                  </a:lnTo>
                  <a:lnTo>
                    <a:pt x="430435" y="2463800"/>
                  </a:lnTo>
                  <a:lnTo>
                    <a:pt x="456753" y="2463800"/>
                  </a:lnTo>
                  <a:lnTo>
                    <a:pt x="454281" y="2476500"/>
                  </a:lnTo>
                  <a:close/>
                </a:path>
                <a:path w="2446655" h="2781300">
                  <a:moveTo>
                    <a:pt x="352782" y="2489200"/>
                  </a:moveTo>
                  <a:lnTo>
                    <a:pt x="337623" y="2489200"/>
                  </a:lnTo>
                  <a:lnTo>
                    <a:pt x="338133" y="2476500"/>
                  </a:lnTo>
                  <a:lnTo>
                    <a:pt x="356702" y="2476500"/>
                  </a:lnTo>
                  <a:lnTo>
                    <a:pt x="352782" y="2489200"/>
                  </a:lnTo>
                  <a:close/>
                </a:path>
                <a:path w="2446655" h="2781300">
                  <a:moveTo>
                    <a:pt x="444592" y="2489200"/>
                  </a:moveTo>
                  <a:lnTo>
                    <a:pt x="441293" y="2476500"/>
                  </a:lnTo>
                  <a:lnTo>
                    <a:pt x="451059" y="2476500"/>
                  </a:lnTo>
                  <a:lnTo>
                    <a:pt x="444592" y="2489200"/>
                  </a:lnTo>
                  <a:close/>
                </a:path>
                <a:path w="2446655" h="2781300">
                  <a:moveTo>
                    <a:pt x="334891" y="2501900"/>
                  </a:moveTo>
                  <a:lnTo>
                    <a:pt x="321580" y="2501900"/>
                  </a:lnTo>
                  <a:lnTo>
                    <a:pt x="325652" y="2489200"/>
                  </a:lnTo>
                  <a:lnTo>
                    <a:pt x="328970" y="2489200"/>
                  </a:lnTo>
                  <a:lnTo>
                    <a:pt x="334891" y="2501900"/>
                  </a:lnTo>
                  <a:close/>
                </a:path>
                <a:path w="2446655" h="2781300">
                  <a:moveTo>
                    <a:pt x="1049814" y="2501900"/>
                  </a:moveTo>
                  <a:lnTo>
                    <a:pt x="663113" y="2501900"/>
                  </a:lnTo>
                  <a:lnTo>
                    <a:pt x="661586" y="2489200"/>
                  </a:lnTo>
                  <a:lnTo>
                    <a:pt x="1049814" y="2489200"/>
                  </a:lnTo>
                  <a:lnTo>
                    <a:pt x="1049814" y="2501900"/>
                  </a:lnTo>
                  <a:close/>
                </a:path>
                <a:path w="2446655" h="2781300">
                  <a:moveTo>
                    <a:pt x="336512" y="2514600"/>
                  </a:moveTo>
                  <a:lnTo>
                    <a:pt x="317510" y="2514600"/>
                  </a:lnTo>
                  <a:lnTo>
                    <a:pt x="319244" y="2501900"/>
                  </a:lnTo>
                  <a:lnTo>
                    <a:pt x="338642" y="2501900"/>
                  </a:lnTo>
                  <a:lnTo>
                    <a:pt x="336512" y="2514600"/>
                  </a:lnTo>
                  <a:close/>
                </a:path>
                <a:path w="2446655" h="2781300">
                  <a:moveTo>
                    <a:pt x="1050529" y="2514600"/>
                  </a:moveTo>
                  <a:lnTo>
                    <a:pt x="671935" y="2514600"/>
                  </a:lnTo>
                  <a:lnTo>
                    <a:pt x="666977" y="2501900"/>
                  </a:lnTo>
                  <a:lnTo>
                    <a:pt x="1050152" y="2501900"/>
                  </a:lnTo>
                  <a:lnTo>
                    <a:pt x="1050529" y="2514600"/>
                  </a:lnTo>
                  <a:close/>
                </a:path>
                <a:path w="2446655" h="2781300">
                  <a:moveTo>
                    <a:pt x="322126" y="2527300"/>
                  </a:moveTo>
                  <a:lnTo>
                    <a:pt x="301840" y="2527300"/>
                  </a:lnTo>
                  <a:lnTo>
                    <a:pt x="296299" y="2514600"/>
                  </a:lnTo>
                  <a:lnTo>
                    <a:pt x="319242" y="2514600"/>
                  </a:lnTo>
                  <a:lnTo>
                    <a:pt x="322126" y="2527300"/>
                  </a:lnTo>
                  <a:close/>
                </a:path>
                <a:path w="2446655" h="2781300">
                  <a:moveTo>
                    <a:pt x="339434" y="2527300"/>
                  </a:moveTo>
                  <a:lnTo>
                    <a:pt x="322241" y="2527300"/>
                  </a:lnTo>
                  <a:lnTo>
                    <a:pt x="322712" y="2514600"/>
                  </a:lnTo>
                  <a:lnTo>
                    <a:pt x="340095" y="2514600"/>
                  </a:lnTo>
                  <a:lnTo>
                    <a:pt x="339434" y="2527300"/>
                  </a:lnTo>
                  <a:close/>
                </a:path>
                <a:path w="2446655" h="2781300">
                  <a:moveTo>
                    <a:pt x="1054130" y="2527300"/>
                  </a:moveTo>
                  <a:lnTo>
                    <a:pt x="679927" y="2527300"/>
                  </a:lnTo>
                  <a:lnTo>
                    <a:pt x="672765" y="2514600"/>
                  </a:lnTo>
                  <a:lnTo>
                    <a:pt x="1055468" y="2514600"/>
                  </a:lnTo>
                  <a:lnTo>
                    <a:pt x="1054130" y="2527300"/>
                  </a:lnTo>
                  <a:close/>
                </a:path>
                <a:path w="2446655" h="2781300">
                  <a:moveTo>
                    <a:pt x="310531" y="2540000"/>
                  </a:moveTo>
                  <a:lnTo>
                    <a:pt x="296751" y="2540000"/>
                  </a:lnTo>
                  <a:lnTo>
                    <a:pt x="296053" y="2527300"/>
                  </a:lnTo>
                  <a:lnTo>
                    <a:pt x="308836" y="2527300"/>
                  </a:lnTo>
                  <a:lnTo>
                    <a:pt x="310531" y="2540000"/>
                  </a:lnTo>
                  <a:close/>
                </a:path>
                <a:path w="2446655" h="2781300">
                  <a:moveTo>
                    <a:pt x="445061" y="2552700"/>
                  </a:moveTo>
                  <a:lnTo>
                    <a:pt x="423533" y="2552700"/>
                  </a:lnTo>
                  <a:lnTo>
                    <a:pt x="420611" y="2540000"/>
                  </a:lnTo>
                  <a:lnTo>
                    <a:pt x="422612" y="2540000"/>
                  </a:lnTo>
                  <a:lnTo>
                    <a:pt x="422668" y="2527300"/>
                  </a:lnTo>
                  <a:lnTo>
                    <a:pt x="438184" y="2527300"/>
                  </a:lnTo>
                  <a:lnTo>
                    <a:pt x="442162" y="2540000"/>
                  </a:lnTo>
                  <a:lnTo>
                    <a:pt x="445061" y="2552700"/>
                  </a:lnTo>
                  <a:close/>
                </a:path>
                <a:path w="2446655" h="2781300">
                  <a:moveTo>
                    <a:pt x="682793" y="2540000"/>
                  </a:moveTo>
                  <a:lnTo>
                    <a:pt x="678156" y="2540000"/>
                  </a:lnTo>
                  <a:lnTo>
                    <a:pt x="681001" y="2527300"/>
                  </a:lnTo>
                  <a:lnTo>
                    <a:pt x="682793" y="2540000"/>
                  </a:lnTo>
                  <a:close/>
                </a:path>
                <a:path w="2446655" h="2781300">
                  <a:moveTo>
                    <a:pt x="984148" y="2540000"/>
                  </a:moveTo>
                  <a:lnTo>
                    <a:pt x="689920" y="2540000"/>
                  </a:lnTo>
                  <a:lnTo>
                    <a:pt x="688072" y="2527300"/>
                  </a:lnTo>
                  <a:lnTo>
                    <a:pt x="991142" y="2527300"/>
                  </a:lnTo>
                  <a:lnTo>
                    <a:pt x="984148" y="2540000"/>
                  </a:lnTo>
                  <a:close/>
                </a:path>
                <a:path w="2446655" h="2781300">
                  <a:moveTo>
                    <a:pt x="990842" y="2552700"/>
                  </a:moveTo>
                  <a:lnTo>
                    <a:pt x="681888" y="2552700"/>
                  </a:lnTo>
                  <a:lnTo>
                    <a:pt x="677533" y="2540000"/>
                  </a:lnTo>
                  <a:lnTo>
                    <a:pt x="991182" y="2540000"/>
                  </a:lnTo>
                  <a:lnTo>
                    <a:pt x="990842" y="2552700"/>
                  </a:lnTo>
                  <a:close/>
                </a:path>
                <a:path w="2446655" h="2781300">
                  <a:moveTo>
                    <a:pt x="966280" y="2578100"/>
                  </a:moveTo>
                  <a:lnTo>
                    <a:pt x="690239" y="2578100"/>
                  </a:lnTo>
                  <a:lnTo>
                    <a:pt x="685998" y="2552700"/>
                  </a:lnTo>
                  <a:lnTo>
                    <a:pt x="977023" y="2552700"/>
                  </a:lnTo>
                  <a:lnTo>
                    <a:pt x="974233" y="2565400"/>
                  </a:lnTo>
                  <a:lnTo>
                    <a:pt x="969577" y="2565400"/>
                  </a:lnTo>
                  <a:lnTo>
                    <a:pt x="966280" y="2578100"/>
                  </a:lnTo>
                  <a:close/>
                </a:path>
                <a:path w="2446655" h="2781300">
                  <a:moveTo>
                    <a:pt x="2225454" y="2565400"/>
                  </a:moveTo>
                  <a:lnTo>
                    <a:pt x="2209860" y="2565400"/>
                  </a:lnTo>
                  <a:lnTo>
                    <a:pt x="2214926" y="2552700"/>
                  </a:lnTo>
                  <a:lnTo>
                    <a:pt x="2221119" y="2552700"/>
                  </a:lnTo>
                  <a:lnTo>
                    <a:pt x="2225454" y="2565400"/>
                  </a:lnTo>
                  <a:close/>
                </a:path>
                <a:path w="2446655" h="2781300">
                  <a:moveTo>
                    <a:pt x="2230239" y="2578100"/>
                  </a:moveTo>
                  <a:lnTo>
                    <a:pt x="2206463" y="2578100"/>
                  </a:lnTo>
                  <a:lnTo>
                    <a:pt x="2206425" y="2565400"/>
                  </a:lnTo>
                  <a:lnTo>
                    <a:pt x="2230971" y="2565400"/>
                  </a:lnTo>
                  <a:lnTo>
                    <a:pt x="2230239" y="2578100"/>
                  </a:lnTo>
                  <a:close/>
                </a:path>
                <a:path w="2446655" h="2781300">
                  <a:moveTo>
                    <a:pt x="975516" y="2616200"/>
                  </a:moveTo>
                  <a:lnTo>
                    <a:pt x="697215" y="2616200"/>
                  </a:lnTo>
                  <a:lnTo>
                    <a:pt x="692692" y="2603500"/>
                  </a:lnTo>
                  <a:lnTo>
                    <a:pt x="690806" y="2590800"/>
                  </a:lnTo>
                  <a:lnTo>
                    <a:pt x="690221" y="2578100"/>
                  </a:lnTo>
                  <a:lnTo>
                    <a:pt x="959586" y="2578100"/>
                  </a:lnTo>
                  <a:lnTo>
                    <a:pt x="957362" y="2590800"/>
                  </a:lnTo>
                  <a:lnTo>
                    <a:pt x="958098" y="2590800"/>
                  </a:lnTo>
                  <a:lnTo>
                    <a:pt x="965884" y="2603500"/>
                  </a:lnTo>
                  <a:lnTo>
                    <a:pt x="970125" y="2603500"/>
                  </a:lnTo>
                  <a:lnTo>
                    <a:pt x="975516" y="2616200"/>
                  </a:lnTo>
                  <a:close/>
                </a:path>
                <a:path w="2446655" h="2781300">
                  <a:moveTo>
                    <a:pt x="2237821" y="2603500"/>
                  </a:moveTo>
                  <a:lnTo>
                    <a:pt x="2223915" y="2603500"/>
                  </a:lnTo>
                  <a:lnTo>
                    <a:pt x="2224816" y="2590800"/>
                  </a:lnTo>
                  <a:lnTo>
                    <a:pt x="2237521" y="2590800"/>
                  </a:lnTo>
                  <a:lnTo>
                    <a:pt x="2237821" y="2603500"/>
                  </a:lnTo>
                  <a:close/>
                </a:path>
                <a:path w="2446655" h="2781300">
                  <a:moveTo>
                    <a:pt x="2303989" y="2616200"/>
                  </a:moveTo>
                  <a:lnTo>
                    <a:pt x="2293443" y="2616200"/>
                  </a:lnTo>
                  <a:lnTo>
                    <a:pt x="2294794" y="2603500"/>
                  </a:lnTo>
                  <a:lnTo>
                    <a:pt x="2299936" y="2603500"/>
                  </a:lnTo>
                  <a:lnTo>
                    <a:pt x="2303989" y="2616200"/>
                  </a:lnTo>
                  <a:close/>
                </a:path>
                <a:path w="2446655" h="2781300">
                  <a:moveTo>
                    <a:pt x="976195" y="2628900"/>
                  </a:moveTo>
                  <a:lnTo>
                    <a:pt x="700778" y="2628900"/>
                  </a:lnTo>
                  <a:lnTo>
                    <a:pt x="702381" y="2616200"/>
                  </a:lnTo>
                  <a:lnTo>
                    <a:pt x="977175" y="2616200"/>
                  </a:lnTo>
                  <a:lnTo>
                    <a:pt x="976195" y="2628900"/>
                  </a:lnTo>
                  <a:close/>
                </a:path>
                <a:path w="2446655" h="2781300">
                  <a:moveTo>
                    <a:pt x="2308024" y="2628900"/>
                  </a:moveTo>
                  <a:lnTo>
                    <a:pt x="2295582" y="2628900"/>
                  </a:lnTo>
                  <a:lnTo>
                    <a:pt x="2293874" y="2616200"/>
                  </a:lnTo>
                  <a:lnTo>
                    <a:pt x="2312265" y="2616200"/>
                  </a:lnTo>
                  <a:lnTo>
                    <a:pt x="2308024" y="2628900"/>
                  </a:lnTo>
                  <a:close/>
                </a:path>
                <a:path w="2446655" h="2781300">
                  <a:moveTo>
                    <a:pt x="361283" y="2654300"/>
                  </a:moveTo>
                  <a:lnTo>
                    <a:pt x="350367" y="2654300"/>
                  </a:lnTo>
                  <a:lnTo>
                    <a:pt x="350085" y="2641600"/>
                  </a:lnTo>
                  <a:lnTo>
                    <a:pt x="338075" y="2641600"/>
                  </a:lnTo>
                  <a:lnTo>
                    <a:pt x="340414" y="2628900"/>
                  </a:lnTo>
                  <a:lnTo>
                    <a:pt x="361002" y="2628900"/>
                  </a:lnTo>
                  <a:lnTo>
                    <a:pt x="363903" y="2641600"/>
                  </a:lnTo>
                  <a:lnTo>
                    <a:pt x="361283" y="2654300"/>
                  </a:lnTo>
                  <a:close/>
                </a:path>
                <a:path w="2446655" h="2781300">
                  <a:moveTo>
                    <a:pt x="900389" y="2641600"/>
                  </a:moveTo>
                  <a:lnTo>
                    <a:pt x="702796" y="2641600"/>
                  </a:lnTo>
                  <a:lnTo>
                    <a:pt x="698290" y="2628900"/>
                  </a:lnTo>
                  <a:lnTo>
                    <a:pt x="902556" y="2628900"/>
                  </a:lnTo>
                  <a:lnTo>
                    <a:pt x="900389" y="2641600"/>
                  </a:lnTo>
                  <a:close/>
                </a:path>
                <a:path w="2446655" h="2781300">
                  <a:moveTo>
                    <a:pt x="920466" y="2641600"/>
                  </a:moveTo>
                  <a:lnTo>
                    <a:pt x="913151" y="2641600"/>
                  </a:lnTo>
                  <a:lnTo>
                    <a:pt x="910870" y="2628900"/>
                  </a:lnTo>
                  <a:lnTo>
                    <a:pt x="926010" y="2628900"/>
                  </a:lnTo>
                  <a:lnTo>
                    <a:pt x="920466" y="2641600"/>
                  </a:lnTo>
                  <a:close/>
                </a:path>
                <a:path w="2446655" h="2781300">
                  <a:moveTo>
                    <a:pt x="2256624" y="2641600"/>
                  </a:moveTo>
                  <a:lnTo>
                    <a:pt x="2243788" y="2641600"/>
                  </a:lnTo>
                  <a:lnTo>
                    <a:pt x="2242888" y="2628900"/>
                  </a:lnTo>
                  <a:lnTo>
                    <a:pt x="2255648" y="2628900"/>
                  </a:lnTo>
                  <a:lnTo>
                    <a:pt x="2256624" y="2641600"/>
                  </a:lnTo>
                  <a:close/>
                </a:path>
                <a:path w="2446655" h="2781300">
                  <a:moveTo>
                    <a:pt x="349217" y="2654300"/>
                  </a:moveTo>
                  <a:lnTo>
                    <a:pt x="348049" y="2654300"/>
                  </a:lnTo>
                  <a:lnTo>
                    <a:pt x="347710" y="2641600"/>
                  </a:lnTo>
                  <a:lnTo>
                    <a:pt x="349387" y="2641600"/>
                  </a:lnTo>
                  <a:lnTo>
                    <a:pt x="349217" y="2654300"/>
                  </a:lnTo>
                  <a:close/>
                </a:path>
                <a:path w="2446655" h="2781300">
                  <a:moveTo>
                    <a:pt x="887529" y="2654300"/>
                  </a:moveTo>
                  <a:lnTo>
                    <a:pt x="713503" y="2654300"/>
                  </a:lnTo>
                  <a:lnTo>
                    <a:pt x="707095" y="2641600"/>
                  </a:lnTo>
                  <a:lnTo>
                    <a:pt x="891544" y="2641600"/>
                  </a:lnTo>
                  <a:lnTo>
                    <a:pt x="887529" y="2654300"/>
                  </a:lnTo>
                  <a:close/>
                </a:path>
                <a:path w="2446655" h="2781300">
                  <a:moveTo>
                    <a:pt x="2271487" y="2654300"/>
                  </a:moveTo>
                  <a:lnTo>
                    <a:pt x="2253190" y="2654300"/>
                  </a:lnTo>
                  <a:lnTo>
                    <a:pt x="2250000" y="2641600"/>
                  </a:lnTo>
                  <a:lnTo>
                    <a:pt x="2266326" y="2641600"/>
                  </a:lnTo>
                  <a:lnTo>
                    <a:pt x="2271487" y="2654300"/>
                  </a:lnTo>
                  <a:close/>
                </a:path>
                <a:path w="2446655" h="2781300">
                  <a:moveTo>
                    <a:pt x="2304008" y="2667000"/>
                  </a:moveTo>
                  <a:lnTo>
                    <a:pt x="2287663" y="2667000"/>
                  </a:lnTo>
                  <a:lnTo>
                    <a:pt x="2285092" y="2654300"/>
                  </a:lnTo>
                  <a:lnTo>
                    <a:pt x="2284135" y="2641600"/>
                  </a:lnTo>
                  <a:lnTo>
                    <a:pt x="2297646" y="2641600"/>
                  </a:lnTo>
                  <a:lnTo>
                    <a:pt x="2299317" y="2654300"/>
                  </a:lnTo>
                  <a:lnTo>
                    <a:pt x="2307123" y="2654300"/>
                  </a:lnTo>
                  <a:lnTo>
                    <a:pt x="2304008" y="2667000"/>
                  </a:lnTo>
                  <a:close/>
                </a:path>
                <a:path w="2446655" h="2781300">
                  <a:moveTo>
                    <a:pt x="887172" y="2667000"/>
                  </a:moveTo>
                  <a:lnTo>
                    <a:pt x="720045" y="2667000"/>
                  </a:lnTo>
                  <a:lnTo>
                    <a:pt x="713920" y="2654300"/>
                  </a:lnTo>
                  <a:lnTo>
                    <a:pt x="887925" y="2654300"/>
                  </a:lnTo>
                  <a:lnTo>
                    <a:pt x="887172" y="2667000"/>
                  </a:lnTo>
                  <a:close/>
                </a:path>
                <a:path w="2446655" h="2781300">
                  <a:moveTo>
                    <a:pt x="886097" y="2679700"/>
                  </a:moveTo>
                  <a:lnTo>
                    <a:pt x="735298" y="2679700"/>
                  </a:lnTo>
                  <a:lnTo>
                    <a:pt x="726474" y="2667000"/>
                  </a:lnTo>
                  <a:lnTo>
                    <a:pt x="886513" y="2667000"/>
                  </a:lnTo>
                  <a:lnTo>
                    <a:pt x="886097" y="2679700"/>
                  </a:lnTo>
                  <a:close/>
                </a:path>
                <a:path w="2446655" h="2781300">
                  <a:moveTo>
                    <a:pt x="2292108" y="2679700"/>
                  </a:moveTo>
                  <a:lnTo>
                    <a:pt x="2274602" y="2679700"/>
                  </a:lnTo>
                  <a:lnTo>
                    <a:pt x="2274114" y="2667000"/>
                  </a:lnTo>
                  <a:lnTo>
                    <a:pt x="2289920" y="2667000"/>
                  </a:lnTo>
                  <a:lnTo>
                    <a:pt x="2292108" y="2679700"/>
                  </a:lnTo>
                  <a:close/>
                </a:path>
                <a:path w="2446655" h="2781300">
                  <a:moveTo>
                    <a:pt x="2302845" y="2679700"/>
                  </a:moveTo>
                  <a:lnTo>
                    <a:pt x="2296108" y="2679700"/>
                  </a:lnTo>
                  <a:lnTo>
                    <a:pt x="2291848" y="2667000"/>
                  </a:lnTo>
                  <a:lnTo>
                    <a:pt x="2305490" y="2667000"/>
                  </a:lnTo>
                  <a:lnTo>
                    <a:pt x="2302845" y="2679700"/>
                  </a:lnTo>
                  <a:close/>
                </a:path>
                <a:path w="2446655" h="2781300">
                  <a:moveTo>
                    <a:pt x="377309" y="2692400"/>
                  </a:moveTo>
                  <a:lnTo>
                    <a:pt x="359095" y="2692400"/>
                  </a:lnTo>
                  <a:lnTo>
                    <a:pt x="360906" y="2679700"/>
                  </a:lnTo>
                  <a:lnTo>
                    <a:pt x="376874" y="2679700"/>
                  </a:lnTo>
                  <a:lnTo>
                    <a:pt x="377309" y="2692400"/>
                  </a:lnTo>
                  <a:close/>
                </a:path>
                <a:path w="2446655" h="2781300">
                  <a:moveTo>
                    <a:pt x="876200" y="2705100"/>
                  </a:moveTo>
                  <a:lnTo>
                    <a:pt x="870808" y="2692400"/>
                  </a:lnTo>
                  <a:lnTo>
                    <a:pt x="745760" y="2692400"/>
                  </a:lnTo>
                  <a:lnTo>
                    <a:pt x="739237" y="2679700"/>
                  </a:lnTo>
                  <a:lnTo>
                    <a:pt x="885080" y="2679700"/>
                  </a:lnTo>
                  <a:lnTo>
                    <a:pt x="885513" y="2692400"/>
                  </a:lnTo>
                  <a:lnTo>
                    <a:pt x="876200" y="2705100"/>
                  </a:lnTo>
                  <a:close/>
                </a:path>
                <a:path w="2446655" h="2781300">
                  <a:moveTo>
                    <a:pt x="366843" y="2705100"/>
                  </a:moveTo>
                  <a:lnTo>
                    <a:pt x="362998" y="2692400"/>
                  </a:lnTo>
                  <a:lnTo>
                    <a:pt x="371651" y="2692400"/>
                  </a:lnTo>
                  <a:lnTo>
                    <a:pt x="366843" y="2705100"/>
                  </a:lnTo>
                  <a:close/>
                </a:path>
                <a:path w="2446655" h="2781300">
                  <a:moveTo>
                    <a:pt x="867641" y="2705100"/>
                  </a:moveTo>
                  <a:lnTo>
                    <a:pt x="762822" y="2705100"/>
                  </a:lnTo>
                  <a:lnTo>
                    <a:pt x="761917" y="2692400"/>
                  </a:lnTo>
                  <a:lnTo>
                    <a:pt x="870808" y="2692400"/>
                  </a:lnTo>
                  <a:lnTo>
                    <a:pt x="867641" y="2705100"/>
                  </a:lnTo>
                  <a:close/>
                </a:path>
                <a:path w="2446655" h="2781300">
                  <a:moveTo>
                    <a:pt x="849580" y="2717800"/>
                  </a:moveTo>
                  <a:lnTo>
                    <a:pt x="776658" y="2717800"/>
                  </a:lnTo>
                  <a:lnTo>
                    <a:pt x="774247" y="2705100"/>
                  </a:lnTo>
                  <a:lnTo>
                    <a:pt x="853709" y="2705100"/>
                  </a:lnTo>
                  <a:lnTo>
                    <a:pt x="849580" y="2717800"/>
                  </a:lnTo>
                  <a:close/>
                </a:path>
                <a:path w="2446655" h="2781300">
                  <a:moveTo>
                    <a:pt x="2314611" y="2717800"/>
                  </a:moveTo>
                  <a:lnTo>
                    <a:pt x="2294475" y="2717800"/>
                  </a:lnTo>
                  <a:lnTo>
                    <a:pt x="2293874" y="2705100"/>
                  </a:lnTo>
                  <a:lnTo>
                    <a:pt x="2316863" y="2705100"/>
                  </a:lnTo>
                  <a:lnTo>
                    <a:pt x="2314611" y="2717800"/>
                  </a:lnTo>
                  <a:close/>
                </a:path>
                <a:path w="2446655" h="2781300">
                  <a:moveTo>
                    <a:pt x="834477" y="2730500"/>
                  </a:moveTo>
                  <a:lnTo>
                    <a:pt x="797773" y="2730500"/>
                  </a:lnTo>
                  <a:lnTo>
                    <a:pt x="793455" y="2717800"/>
                  </a:lnTo>
                  <a:lnTo>
                    <a:pt x="835572" y="2717800"/>
                  </a:lnTo>
                  <a:lnTo>
                    <a:pt x="834477" y="2730500"/>
                  </a:lnTo>
                  <a:close/>
                </a:path>
                <a:path w="2446655" h="2781300">
                  <a:moveTo>
                    <a:pt x="2329117" y="2730500"/>
                  </a:moveTo>
                  <a:lnTo>
                    <a:pt x="2307686" y="2730500"/>
                  </a:lnTo>
                  <a:lnTo>
                    <a:pt x="2306466" y="2717800"/>
                  </a:lnTo>
                  <a:lnTo>
                    <a:pt x="2331125" y="2717800"/>
                  </a:lnTo>
                  <a:lnTo>
                    <a:pt x="2329117" y="2730500"/>
                  </a:lnTo>
                  <a:close/>
                </a:path>
                <a:path w="2446655" h="2781300">
                  <a:moveTo>
                    <a:pt x="2317163" y="2743200"/>
                  </a:moveTo>
                  <a:lnTo>
                    <a:pt x="2313091" y="2743200"/>
                  </a:lnTo>
                  <a:lnTo>
                    <a:pt x="2312359" y="2730500"/>
                  </a:lnTo>
                  <a:lnTo>
                    <a:pt x="2319602" y="2730500"/>
                  </a:lnTo>
                  <a:lnTo>
                    <a:pt x="2317163" y="2743200"/>
                  </a:lnTo>
                  <a:close/>
                </a:path>
                <a:path w="2446655" h="2781300">
                  <a:moveTo>
                    <a:pt x="2336679" y="2743200"/>
                  </a:moveTo>
                  <a:lnTo>
                    <a:pt x="2321667" y="2743200"/>
                  </a:lnTo>
                  <a:lnTo>
                    <a:pt x="2322999" y="2730500"/>
                  </a:lnTo>
                  <a:lnTo>
                    <a:pt x="2335835" y="2730500"/>
                  </a:lnTo>
                  <a:lnTo>
                    <a:pt x="2336679" y="2743200"/>
                  </a:lnTo>
                  <a:close/>
                </a:path>
                <a:path w="2446655" h="2781300">
                  <a:moveTo>
                    <a:pt x="2345499" y="2755900"/>
                  </a:moveTo>
                  <a:lnTo>
                    <a:pt x="2307836" y="2755900"/>
                  </a:lnTo>
                  <a:lnTo>
                    <a:pt x="2309281" y="2743200"/>
                  </a:lnTo>
                  <a:lnTo>
                    <a:pt x="2337280" y="2743200"/>
                  </a:lnTo>
                  <a:lnTo>
                    <a:pt x="2345499" y="2755900"/>
                  </a:lnTo>
                  <a:close/>
                </a:path>
                <a:path w="2446655" h="2781300">
                  <a:moveTo>
                    <a:pt x="2350285" y="2768600"/>
                  </a:moveTo>
                  <a:lnTo>
                    <a:pt x="2317200" y="2768600"/>
                  </a:lnTo>
                  <a:lnTo>
                    <a:pt x="2313034" y="2755900"/>
                  </a:lnTo>
                  <a:lnTo>
                    <a:pt x="2350941" y="2755900"/>
                  </a:lnTo>
                  <a:lnTo>
                    <a:pt x="2350285" y="2768600"/>
                  </a:lnTo>
                  <a:close/>
                </a:path>
                <a:path w="2446655" h="2781300">
                  <a:moveTo>
                    <a:pt x="2347732" y="2781300"/>
                  </a:moveTo>
                  <a:lnTo>
                    <a:pt x="2332288" y="2781300"/>
                  </a:lnTo>
                  <a:lnTo>
                    <a:pt x="2329774" y="2768600"/>
                  </a:lnTo>
                  <a:lnTo>
                    <a:pt x="2348033" y="2768600"/>
                  </a:lnTo>
                  <a:lnTo>
                    <a:pt x="2347732" y="2781300"/>
                  </a:lnTo>
                  <a:close/>
                </a:path>
              </a:pathLst>
            </a:custGeom>
            <a:solidFill>
              <a:srgbClr val="C37423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6404" y="113924"/>
              <a:ext cx="2446655" cy="2781300"/>
            </a:xfrm>
            <a:custGeom>
              <a:avLst/>
              <a:gdLst/>
              <a:ahLst/>
              <a:cxnLst/>
              <a:rect l="l" t="t" r="r" b="b"/>
              <a:pathLst>
                <a:path w="2446655" h="2781300">
                  <a:moveTo>
                    <a:pt x="561365" y="12700"/>
                  </a:moveTo>
                  <a:lnTo>
                    <a:pt x="546641" y="12700"/>
                  </a:lnTo>
                  <a:lnTo>
                    <a:pt x="551430" y="0"/>
                  </a:lnTo>
                  <a:lnTo>
                    <a:pt x="556350" y="0"/>
                  </a:lnTo>
                  <a:lnTo>
                    <a:pt x="561365" y="12700"/>
                  </a:lnTo>
                  <a:close/>
                </a:path>
                <a:path w="2446655" h="2781300">
                  <a:moveTo>
                    <a:pt x="595226" y="12700"/>
                  </a:moveTo>
                  <a:lnTo>
                    <a:pt x="590302" y="12700"/>
                  </a:lnTo>
                  <a:lnTo>
                    <a:pt x="596241" y="0"/>
                  </a:lnTo>
                  <a:lnTo>
                    <a:pt x="599015" y="0"/>
                  </a:lnTo>
                  <a:lnTo>
                    <a:pt x="595226" y="12700"/>
                  </a:lnTo>
                  <a:close/>
                </a:path>
                <a:path w="2446655" h="2781300">
                  <a:moveTo>
                    <a:pt x="614324" y="12700"/>
                  </a:moveTo>
                  <a:lnTo>
                    <a:pt x="608478" y="0"/>
                  </a:lnTo>
                  <a:lnTo>
                    <a:pt x="611042" y="0"/>
                  </a:lnTo>
                  <a:lnTo>
                    <a:pt x="614982" y="10968"/>
                  </a:lnTo>
                  <a:lnTo>
                    <a:pt x="614324" y="12700"/>
                  </a:lnTo>
                  <a:close/>
                </a:path>
                <a:path w="2446655" h="2781300">
                  <a:moveTo>
                    <a:pt x="617359" y="4709"/>
                  </a:moveTo>
                  <a:lnTo>
                    <a:pt x="618394" y="0"/>
                  </a:lnTo>
                  <a:lnTo>
                    <a:pt x="619149" y="0"/>
                  </a:lnTo>
                  <a:lnTo>
                    <a:pt x="617359" y="4709"/>
                  </a:lnTo>
                  <a:close/>
                </a:path>
                <a:path w="2446655" h="2781300">
                  <a:moveTo>
                    <a:pt x="645053" y="12700"/>
                  </a:moveTo>
                  <a:lnTo>
                    <a:pt x="637267" y="12700"/>
                  </a:lnTo>
                  <a:lnTo>
                    <a:pt x="633818" y="0"/>
                  </a:lnTo>
                  <a:lnTo>
                    <a:pt x="648296" y="0"/>
                  </a:lnTo>
                  <a:lnTo>
                    <a:pt x="645053" y="12700"/>
                  </a:lnTo>
                  <a:close/>
                </a:path>
                <a:path w="2446655" h="2781300">
                  <a:moveTo>
                    <a:pt x="660323" y="12700"/>
                  </a:moveTo>
                  <a:lnTo>
                    <a:pt x="656382" y="0"/>
                  </a:lnTo>
                  <a:lnTo>
                    <a:pt x="667296" y="0"/>
                  </a:lnTo>
                  <a:lnTo>
                    <a:pt x="660323" y="12700"/>
                  </a:lnTo>
                  <a:close/>
                </a:path>
                <a:path w="2446655" h="2781300">
                  <a:moveTo>
                    <a:pt x="682720" y="12700"/>
                  </a:moveTo>
                  <a:lnTo>
                    <a:pt x="680644" y="12700"/>
                  </a:lnTo>
                  <a:lnTo>
                    <a:pt x="680626" y="0"/>
                  </a:lnTo>
                  <a:lnTo>
                    <a:pt x="682435" y="0"/>
                  </a:lnTo>
                  <a:lnTo>
                    <a:pt x="682720" y="12700"/>
                  </a:lnTo>
                  <a:close/>
                </a:path>
                <a:path w="2446655" h="2781300">
                  <a:moveTo>
                    <a:pt x="615604" y="12700"/>
                  </a:moveTo>
                  <a:lnTo>
                    <a:pt x="614982" y="10968"/>
                  </a:lnTo>
                  <a:lnTo>
                    <a:pt x="617359" y="4709"/>
                  </a:lnTo>
                  <a:lnTo>
                    <a:pt x="615604" y="12700"/>
                  </a:lnTo>
                  <a:close/>
                </a:path>
                <a:path w="2446655" h="2781300">
                  <a:moveTo>
                    <a:pt x="547086" y="15376"/>
                  </a:moveTo>
                  <a:lnTo>
                    <a:pt x="545584" y="12700"/>
                  </a:lnTo>
                  <a:lnTo>
                    <a:pt x="546772" y="12700"/>
                  </a:lnTo>
                  <a:lnTo>
                    <a:pt x="547086" y="15376"/>
                  </a:lnTo>
                  <a:close/>
                </a:path>
                <a:path w="2446655" h="2781300">
                  <a:moveTo>
                    <a:pt x="572545" y="25400"/>
                  </a:moveTo>
                  <a:lnTo>
                    <a:pt x="569492" y="25400"/>
                  </a:lnTo>
                  <a:lnTo>
                    <a:pt x="569284" y="12700"/>
                  </a:lnTo>
                  <a:lnTo>
                    <a:pt x="572545" y="12700"/>
                  </a:lnTo>
                  <a:lnTo>
                    <a:pt x="572545" y="25400"/>
                  </a:lnTo>
                  <a:close/>
                </a:path>
                <a:path w="2446655" h="2781300">
                  <a:moveTo>
                    <a:pt x="698894" y="25400"/>
                  </a:moveTo>
                  <a:lnTo>
                    <a:pt x="688845" y="25400"/>
                  </a:lnTo>
                  <a:lnTo>
                    <a:pt x="682378" y="12700"/>
                  </a:lnTo>
                  <a:lnTo>
                    <a:pt x="690185" y="12700"/>
                  </a:lnTo>
                  <a:lnTo>
                    <a:pt x="698894" y="25400"/>
                  </a:lnTo>
                  <a:close/>
                </a:path>
                <a:path w="2446655" h="2781300">
                  <a:moveTo>
                    <a:pt x="552712" y="25400"/>
                  </a:moveTo>
                  <a:lnTo>
                    <a:pt x="548262" y="25400"/>
                  </a:lnTo>
                  <a:lnTo>
                    <a:pt x="547086" y="15376"/>
                  </a:lnTo>
                  <a:lnTo>
                    <a:pt x="552712" y="25400"/>
                  </a:lnTo>
                  <a:close/>
                </a:path>
                <a:path w="2446655" h="2781300">
                  <a:moveTo>
                    <a:pt x="491931" y="38100"/>
                  </a:moveTo>
                  <a:lnTo>
                    <a:pt x="490610" y="38100"/>
                  </a:lnTo>
                  <a:lnTo>
                    <a:pt x="492627" y="25400"/>
                  </a:lnTo>
                  <a:lnTo>
                    <a:pt x="498340" y="25400"/>
                  </a:lnTo>
                  <a:lnTo>
                    <a:pt x="491931" y="38100"/>
                  </a:lnTo>
                  <a:close/>
                </a:path>
                <a:path w="2446655" h="2781300">
                  <a:moveTo>
                    <a:pt x="557461" y="38100"/>
                  </a:moveTo>
                  <a:lnTo>
                    <a:pt x="546056" y="38100"/>
                  </a:lnTo>
                  <a:lnTo>
                    <a:pt x="537609" y="25400"/>
                  </a:lnTo>
                  <a:lnTo>
                    <a:pt x="557593" y="25400"/>
                  </a:lnTo>
                  <a:lnTo>
                    <a:pt x="557461" y="38100"/>
                  </a:lnTo>
                  <a:close/>
                </a:path>
                <a:path w="2446655" h="2781300">
                  <a:moveTo>
                    <a:pt x="722339" y="55888"/>
                  </a:moveTo>
                  <a:lnTo>
                    <a:pt x="720520" y="50800"/>
                  </a:lnTo>
                  <a:lnTo>
                    <a:pt x="713374" y="50800"/>
                  </a:lnTo>
                  <a:lnTo>
                    <a:pt x="706303" y="38100"/>
                  </a:lnTo>
                  <a:lnTo>
                    <a:pt x="698590" y="25400"/>
                  </a:lnTo>
                  <a:lnTo>
                    <a:pt x="702231" y="25400"/>
                  </a:lnTo>
                  <a:lnTo>
                    <a:pt x="709471" y="38100"/>
                  </a:lnTo>
                  <a:lnTo>
                    <a:pt x="716390" y="38100"/>
                  </a:lnTo>
                  <a:lnTo>
                    <a:pt x="721856" y="50800"/>
                  </a:lnTo>
                  <a:lnTo>
                    <a:pt x="722339" y="55888"/>
                  </a:lnTo>
                  <a:close/>
                </a:path>
                <a:path w="2446655" h="2781300">
                  <a:moveTo>
                    <a:pt x="486954" y="50800"/>
                  </a:moveTo>
                  <a:lnTo>
                    <a:pt x="473852" y="50800"/>
                  </a:lnTo>
                  <a:lnTo>
                    <a:pt x="478451" y="38100"/>
                  </a:lnTo>
                  <a:lnTo>
                    <a:pt x="479998" y="38100"/>
                  </a:lnTo>
                  <a:lnTo>
                    <a:pt x="486954" y="50800"/>
                  </a:lnTo>
                  <a:close/>
                </a:path>
                <a:path w="2446655" h="2781300">
                  <a:moveTo>
                    <a:pt x="486992" y="50800"/>
                  </a:moveTo>
                  <a:lnTo>
                    <a:pt x="487652" y="38100"/>
                  </a:lnTo>
                  <a:lnTo>
                    <a:pt x="490950" y="38100"/>
                  </a:lnTo>
                  <a:lnTo>
                    <a:pt x="486992" y="50800"/>
                  </a:lnTo>
                  <a:close/>
                </a:path>
                <a:path w="2446655" h="2781300">
                  <a:moveTo>
                    <a:pt x="473925" y="63500"/>
                  </a:moveTo>
                  <a:lnTo>
                    <a:pt x="473625" y="63500"/>
                  </a:lnTo>
                  <a:lnTo>
                    <a:pt x="473098" y="50800"/>
                  </a:lnTo>
                  <a:lnTo>
                    <a:pt x="476472" y="50800"/>
                  </a:lnTo>
                  <a:lnTo>
                    <a:pt x="473925" y="63500"/>
                  </a:lnTo>
                  <a:close/>
                </a:path>
                <a:path w="2446655" h="2781300">
                  <a:moveTo>
                    <a:pt x="725061" y="63500"/>
                  </a:moveTo>
                  <a:lnTo>
                    <a:pt x="723063" y="63500"/>
                  </a:lnTo>
                  <a:lnTo>
                    <a:pt x="722339" y="55888"/>
                  </a:lnTo>
                  <a:lnTo>
                    <a:pt x="725061" y="63500"/>
                  </a:lnTo>
                  <a:close/>
                </a:path>
                <a:path w="2446655" h="2781300">
                  <a:moveTo>
                    <a:pt x="457334" y="76200"/>
                  </a:moveTo>
                  <a:lnTo>
                    <a:pt x="455281" y="76200"/>
                  </a:lnTo>
                  <a:lnTo>
                    <a:pt x="456186" y="63500"/>
                  </a:lnTo>
                  <a:lnTo>
                    <a:pt x="460842" y="63500"/>
                  </a:lnTo>
                  <a:lnTo>
                    <a:pt x="457334" y="76200"/>
                  </a:lnTo>
                  <a:close/>
                </a:path>
                <a:path w="2446655" h="2781300">
                  <a:moveTo>
                    <a:pt x="748213" y="76200"/>
                  </a:moveTo>
                  <a:lnTo>
                    <a:pt x="741292" y="76200"/>
                  </a:lnTo>
                  <a:lnTo>
                    <a:pt x="737578" y="63500"/>
                  </a:lnTo>
                  <a:lnTo>
                    <a:pt x="739635" y="63500"/>
                  </a:lnTo>
                  <a:lnTo>
                    <a:pt x="748213" y="76200"/>
                  </a:lnTo>
                  <a:close/>
                </a:path>
                <a:path w="2446655" h="2781300">
                  <a:moveTo>
                    <a:pt x="760427" y="76200"/>
                  </a:moveTo>
                  <a:lnTo>
                    <a:pt x="748213" y="76200"/>
                  </a:lnTo>
                  <a:lnTo>
                    <a:pt x="753379" y="63500"/>
                  </a:lnTo>
                  <a:lnTo>
                    <a:pt x="760427" y="76200"/>
                  </a:lnTo>
                  <a:close/>
                </a:path>
                <a:path w="2446655" h="2781300">
                  <a:moveTo>
                    <a:pt x="440462" y="88900"/>
                  </a:moveTo>
                  <a:lnTo>
                    <a:pt x="445024" y="76200"/>
                  </a:lnTo>
                  <a:lnTo>
                    <a:pt x="449209" y="76200"/>
                  </a:lnTo>
                  <a:lnTo>
                    <a:pt x="440462" y="88900"/>
                  </a:lnTo>
                  <a:close/>
                </a:path>
                <a:path w="2446655" h="2781300">
                  <a:moveTo>
                    <a:pt x="772550" y="88900"/>
                  </a:moveTo>
                  <a:lnTo>
                    <a:pt x="765744" y="88900"/>
                  </a:lnTo>
                  <a:lnTo>
                    <a:pt x="761465" y="76200"/>
                  </a:lnTo>
                  <a:lnTo>
                    <a:pt x="766160" y="76200"/>
                  </a:lnTo>
                  <a:lnTo>
                    <a:pt x="772550" y="88900"/>
                  </a:lnTo>
                  <a:close/>
                </a:path>
                <a:path w="2446655" h="2781300">
                  <a:moveTo>
                    <a:pt x="449265" y="101600"/>
                  </a:moveTo>
                  <a:lnTo>
                    <a:pt x="443198" y="101600"/>
                  </a:lnTo>
                  <a:lnTo>
                    <a:pt x="441141" y="88900"/>
                  </a:lnTo>
                  <a:lnTo>
                    <a:pt x="443686" y="88900"/>
                  </a:lnTo>
                  <a:lnTo>
                    <a:pt x="449265" y="101600"/>
                  </a:lnTo>
                  <a:close/>
                </a:path>
                <a:path w="2446655" h="2781300">
                  <a:moveTo>
                    <a:pt x="785106" y="101600"/>
                  </a:moveTo>
                  <a:lnTo>
                    <a:pt x="782976" y="101600"/>
                  </a:lnTo>
                  <a:lnTo>
                    <a:pt x="785163" y="88900"/>
                  </a:lnTo>
                  <a:lnTo>
                    <a:pt x="786728" y="88900"/>
                  </a:lnTo>
                  <a:lnTo>
                    <a:pt x="785106" y="101600"/>
                  </a:lnTo>
                  <a:close/>
                </a:path>
                <a:path w="2446655" h="2781300">
                  <a:moveTo>
                    <a:pt x="451303" y="114300"/>
                  </a:moveTo>
                  <a:lnTo>
                    <a:pt x="449379" y="114300"/>
                  </a:lnTo>
                  <a:lnTo>
                    <a:pt x="448627" y="101600"/>
                  </a:lnTo>
                  <a:lnTo>
                    <a:pt x="450586" y="101600"/>
                  </a:lnTo>
                  <a:lnTo>
                    <a:pt x="451303" y="114300"/>
                  </a:lnTo>
                  <a:close/>
                </a:path>
                <a:path w="2446655" h="2781300">
                  <a:moveTo>
                    <a:pt x="788182" y="127000"/>
                  </a:moveTo>
                  <a:lnTo>
                    <a:pt x="785656" y="127000"/>
                  </a:lnTo>
                  <a:lnTo>
                    <a:pt x="783581" y="114300"/>
                  </a:lnTo>
                  <a:lnTo>
                    <a:pt x="783260" y="114300"/>
                  </a:lnTo>
                  <a:lnTo>
                    <a:pt x="783053" y="101600"/>
                  </a:lnTo>
                  <a:lnTo>
                    <a:pt x="785410" y="101600"/>
                  </a:lnTo>
                  <a:lnTo>
                    <a:pt x="785900" y="114300"/>
                  </a:lnTo>
                  <a:lnTo>
                    <a:pt x="788182" y="127000"/>
                  </a:lnTo>
                  <a:close/>
                </a:path>
                <a:path w="2446655" h="2781300">
                  <a:moveTo>
                    <a:pt x="990810" y="114300"/>
                  </a:moveTo>
                  <a:lnTo>
                    <a:pt x="986265" y="114300"/>
                  </a:lnTo>
                  <a:lnTo>
                    <a:pt x="989925" y="101600"/>
                  </a:lnTo>
                  <a:lnTo>
                    <a:pt x="992582" y="101600"/>
                  </a:lnTo>
                  <a:lnTo>
                    <a:pt x="990810" y="114300"/>
                  </a:lnTo>
                  <a:close/>
                </a:path>
                <a:path w="2446655" h="2781300">
                  <a:moveTo>
                    <a:pt x="1006193" y="114300"/>
                  </a:moveTo>
                  <a:lnTo>
                    <a:pt x="1004008" y="114300"/>
                  </a:lnTo>
                  <a:lnTo>
                    <a:pt x="1002029" y="101600"/>
                  </a:lnTo>
                  <a:lnTo>
                    <a:pt x="1005553" y="101600"/>
                  </a:lnTo>
                  <a:lnTo>
                    <a:pt x="1006193" y="114300"/>
                  </a:lnTo>
                  <a:close/>
                </a:path>
                <a:path w="2446655" h="2781300">
                  <a:moveTo>
                    <a:pt x="459900" y="127000"/>
                  </a:moveTo>
                  <a:lnTo>
                    <a:pt x="457467" y="127000"/>
                  </a:lnTo>
                  <a:lnTo>
                    <a:pt x="450246" y="114300"/>
                  </a:lnTo>
                  <a:lnTo>
                    <a:pt x="454583" y="114300"/>
                  </a:lnTo>
                  <a:lnTo>
                    <a:pt x="459900" y="127000"/>
                  </a:lnTo>
                  <a:close/>
                </a:path>
                <a:path w="2446655" h="2781300">
                  <a:moveTo>
                    <a:pt x="473002" y="127000"/>
                  </a:moveTo>
                  <a:lnTo>
                    <a:pt x="463859" y="127000"/>
                  </a:lnTo>
                  <a:lnTo>
                    <a:pt x="476376" y="114300"/>
                  </a:lnTo>
                  <a:lnTo>
                    <a:pt x="480392" y="114300"/>
                  </a:lnTo>
                  <a:lnTo>
                    <a:pt x="473002" y="127000"/>
                  </a:lnTo>
                  <a:close/>
                </a:path>
                <a:path w="2446655" h="2781300">
                  <a:moveTo>
                    <a:pt x="494759" y="127000"/>
                  </a:moveTo>
                  <a:lnTo>
                    <a:pt x="491516" y="127000"/>
                  </a:lnTo>
                  <a:lnTo>
                    <a:pt x="481032" y="114300"/>
                  </a:lnTo>
                  <a:lnTo>
                    <a:pt x="484896" y="114300"/>
                  </a:lnTo>
                  <a:lnTo>
                    <a:pt x="494759" y="127000"/>
                  </a:lnTo>
                  <a:close/>
                </a:path>
                <a:path w="2446655" h="2781300">
                  <a:moveTo>
                    <a:pt x="945470" y="127000"/>
                  </a:moveTo>
                  <a:lnTo>
                    <a:pt x="943395" y="127000"/>
                  </a:lnTo>
                  <a:lnTo>
                    <a:pt x="946600" y="114300"/>
                  </a:lnTo>
                  <a:lnTo>
                    <a:pt x="947431" y="114300"/>
                  </a:lnTo>
                  <a:lnTo>
                    <a:pt x="945470" y="127000"/>
                  </a:lnTo>
                  <a:close/>
                </a:path>
                <a:path w="2446655" h="2781300">
                  <a:moveTo>
                    <a:pt x="966300" y="127000"/>
                  </a:moveTo>
                  <a:lnTo>
                    <a:pt x="960721" y="127000"/>
                  </a:lnTo>
                  <a:lnTo>
                    <a:pt x="954838" y="114300"/>
                  </a:lnTo>
                  <a:lnTo>
                    <a:pt x="964208" y="114300"/>
                  </a:lnTo>
                  <a:lnTo>
                    <a:pt x="966300" y="127000"/>
                  </a:lnTo>
                  <a:close/>
                </a:path>
                <a:path w="2446655" h="2781300">
                  <a:moveTo>
                    <a:pt x="968338" y="127000"/>
                  </a:moveTo>
                  <a:lnTo>
                    <a:pt x="966300" y="127000"/>
                  </a:lnTo>
                  <a:lnTo>
                    <a:pt x="969657" y="114300"/>
                  </a:lnTo>
                  <a:lnTo>
                    <a:pt x="972844" y="114300"/>
                  </a:lnTo>
                  <a:lnTo>
                    <a:pt x="968338" y="127000"/>
                  </a:lnTo>
                  <a:close/>
                </a:path>
                <a:path w="2446655" h="2781300">
                  <a:moveTo>
                    <a:pt x="1022162" y="127000"/>
                  </a:moveTo>
                  <a:lnTo>
                    <a:pt x="1017886" y="127000"/>
                  </a:lnTo>
                  <a:lnTo>
                    <a:pt x="1011361" y="114300"/>
                  </a:lnTo>
                  <a:lnTo>
                    <a:pt x="1017448" y="114300"/>
                  </a:lnTo>
                  <a:lnTo>
                    <a:pt x="1022162" y="127000"/>
                  </a:lnTo>
                  <a:close/>
                </a:path>
                <a:path w="2446655" h="2781300">
                  <a:moveTo>
                    <a:pt x="506465" y="139700"/>
                  </a:moveTo>
                  <a:lnTo>
                    <a:pt x="503110" y="139700"/>
                  </a:lnTo>
                  <a:lnTo>
                    <a:pt x="496210" y="127000"/>
                  </a:lnTo>
                  <a:lnTo>
                    <a:pt x="499283" y="127000"/>
                  </a:lnTo>
                  <a:lnTo>
                    <a:pt x="506465" y="139700"/>
                  </a:lnTo>
                  <a:close/>
                </a:path>
                <a:path w="2446655" h="2781300">
                  <a:moveTo>
                    <a:pt x="840743" y="139700"/>
                  </a:moveTo>
                  <a:lnTo>
                    <a:pt x="836767" y="139700"/>
                  </a:lnTo>
                  <a:lnTo>
                    <a:pt x="829733" y="127000"/>
                  </a:lnTo>
                  <a:lnTo>
                    <a:pt x="835502" y="127000"/>
                  </a:lnTo>
                  <a:lnTo>
                    <a:pt x="840743" y="139700"/>
                  </a:lnTo>
                  <a:close/>
                </a:path>
                <a:path w="2446655" h="2781300">
                  <a:moveTo>
                    <a:pt x="904560" y="139700"/>
                  </a:moveTo>
                  <a:lnTo>
                    <a:pt x="900149" y="139700"/>
                  </a:lnTo>
                  <a:lnTo>
                    <a:pt x="908008" y="127000"/>
                  </a:lnTo>
                  <a:lnTo>
                    <a:pt x="909441" y="127000"/>
                  </a:lnTo>
                  <a:lnTo>
                    <a:pt x="904560" y="139700"/>
                  </a:lnTo>
                  <a:close/>
                </a:path>
                <a:path w="2446655" h="2781300">
                  <a:moveTo>
                    <a:pt x="1053167" y="139700"/>
                  </a:moveTo>
                  <a:lnTo>
                    <a:pt x="1049444" y="139700"/>
                  </a:lnTo>
                  <a:lnTo>
                    <a:pt x="1046033" y="127000"/>
                  </a:lnTo>
                  <a:lnTo>
                    <a:pt x="1046369" y="127000"/>
                  </a:lnTo>
                  <a:lnTo>
                    <a:pt x="1053167" y="139700"/>
                  </a:lnTo>
                  <a:close/>
                </a:path>
                <a:path w="2446655" h="2781300">
                  <a:moveTo>
                    <a:pt x="514281" y="148356"/>
                  </a:moveTo>
                  <a:lnTo>
                    <a:pt x="510594" y="139700"/>
                  </a:lnTo>
                  <a:lnTo>
                    <a:pt x="512932" y="139700"/>
                  </a:lnTo>
                  <a:lnTo>
                    <a:pt x="514281" y="148356"/>
                  </a:lnTo>
                  <a:close/>
                </a:path>
                <a:path w="2446655" h="2781300">
                  <a:moveTo>
                    <a:pt x="840947" y="140594"/>
                  </a:moveTo>
                  <a:lnTo>
                    <a:pt x="840743" y="139700"/>
                  </a:lnTo>
                  <a:lnTo>
                    <a:pt x="840970" y="139700"/>
                  </a:lnTo>
                  <a:lnTo>
                    <a:pt x="840947" y="140594"/>
                  </a:lnTo>
                  <a:close/>
                </a:path>
                <a:path w="2446655" h="2781300">
                  <a:moveTo>
                    <a:pt x="896962" y="152400"/>
                  </a:moveTo>
                  <a:lnTo>
                    <a:pt x="889835" y="152400"/>
                  </a:lnTo>
                  <a:lnTo>
                    <a:pt x="898450" y="139700"/>
                  </a:lnTo>
                  <a:lnTo>
                    <a:pt x="899207" y="139700"/>
                  </a:lnTo>
                  <a:lnTo>
                    <a:pt x="896962" y="152400"/>
                  </a:lnTo>
                  <a:close/>
                </a:path>
                <a:path w="2446655" h="2781300">
                  <a:moveTo>
                    <a:pt x="1071988" y="152400"/>
                  </a:moveTo>
                  <a:lnTo>
                    <a:pt x="1071239" y="152400"/>
                  </a:lnTo>
                  <a:lnTo>
                    <a:pt x="1064018" y="139700"/>
                  </a:lnTo>
                  <a:lnTo>
                    <a:pt x="1065127" y="139700"/>
                  </a:lnTo>
                  <a:lnTo>
                    <a:pt x="1071988" y="152400"/>
                  </a:lnTo>
                  <a:close/>
                </a:path>
                <a:path w="2446655" h="2781300">
                  <a:moveTo>
                    <a:pt x="843628" y="152400"/>
                  </a:moveTo>
                  <a:lnTo>
                    <a:pt x="840631" y="152400"/>
                  </a:lnTo>
                  <a:lnTo>
                    <a:pt x="840947" y="140594"/>
                  </a:lnTo>
                  <a:lnTo>
                    <a:pt x="843628" y="152400"/>
                  </a:lnTo>
                  <a:close/>
                </a:path>
                <a:path w="2446655" h="2781300">
                  <a:moveTo>
                    <a:pt x="516004" y="152400"/>
                  </a:moveTo>
                  <a:lnTo>
                    <a:pt x="514912" y="152400"/>
                  </a:lnTo>
                  <a:lnTo>
                    <a:pt x="514281" y="148356"/>
                  </a:lnTo>
                  <a:lnTo>
                    <a:pt x="516004" y="152400"/>
                  </a:lnTo>
                  <a:close/>
                </a:path>
                <a:path w="2446655" h="2781300">
                  <a:moveTo>
                    <a:pt x="533482" y="165100"/>
                  </a:moveTo>
                  <a:lnTo>
                    <a:pt x="532030" y="165100"/>
                  </a:lnTo>
                  <a:lnTo>
                    <a:pt x="532595" y="152400"/>
                  </a:lnTo>
                  <a:lnTo>
                    <a:pt x="534745" y="152400"/>
                  </a:lnTo>
                  <a:lnTo>
                    <a:pt x="533482" y="165100"/>
                  </a:lnTo>
                  <a:close/>
                </a:path>
                <a:path w="2446655" h="2781300">
                  <a:moveTo>
                    <a:pt x="1077873" y="165100"/>
                  </a:moveTo>
                  <a:lnTo>
                    <a:pt x="1076103" y="165100"/>
                  </a:lnTo>
                  <a:lnTo>
                    <a:pt x="1076368" y="152400"/>
                  </a:lnTo>
                  <a:lnTo>
                    <a:pt x="1078569" y="152400"/>
                  </a:lnTo>
                  <a:lnTo>
                    <a:pt x="1077873" y="165100"/>
                  </a:lnTo>
                  <a:close/>
                </a:path>
                <a:path w="2446655" h="2781300">
                  <a:moveTo>
                    <a:pt x="542287" y="177800"/>
                  </a:moveTo>
                  <a:lnTo>
                    <a:pt x="539760" y="177800"/>
                  </a:lnTo>
                  <a:lnTo>
                    <a:pt x="534971" y="165100"/>
                  </a:lnTo>
                  <a:lnTo>
                    <a:pt x="535837" y="165100"/>
                  </a:lnTo>
                  <a:lnTo>
                    <a:pt x="542287" y="177800"/>
                  </a:lnTo>
                  <a:close/>
                </a:path>
                <a:path w="2446655" h="2781300">
                  <a:moveTo>
                    <a:pt x="1077154" y="177800"/>
                  </a:moveTo>
                  <a:lnTo>
                    <a:pt x="1073540" y="177800"/>
                  </a:lnTo>
                  <a:lnTo>
                    <a:pt x="1075519" y="165100"/>
                  </a:lnTo>
                  <a:lnTo>
                    <a:pt x="1077191" y="165100"/>
                  </a:lnTo>
                  <a:lnTo>
                    <a:pt x="1077154" y="177800"/>
                  </a:lnTo>
                  <a:close/>
                </a:path>
                <a:path w="2446655" h="2781300">
                  <a:moveTo>
                    <a:pt x="551505" y="190500"/>
                  </a:moveTo>
                  <a:lnTo>
                    <a:pt x="544209" y="177800"/>
                  </a:lnTo>
                  <a:lnTo>
                    <a:pt x="547039" y="177800"/>
                  </a:lnTo>
                  <a:lnTo>
                    <a:pt x="552604" y="187363"/>
                  </a:lnTo>
                  <a:lnTo>
                    <a:pt x="551505" y="190500"/>
                  </a:lnTo>
                  <a:close/>
                </a:path>
                <a:path w="2446655" h="2781300">
                  <a:moveTo>
                    <a:pt x="563647" y="190500"/>
                  </a:moveTo>
                  <a:lnTo>
                    <a:pt x="554429" y="190500"/>
                  </a:lnTo>
                  <a:lnTo>
                    <a:pt x="552604" y="187363"/>
                  </a:lnTo>
                  <a:lnTo>
                    <a:pt x="555955" y="177800"/>
                  </a:lnTo>
                  <a:lnTo>
                    <a:pt x="563647" y="190500"/>
                  </a:lnTo>
                  <a:close/>
                </a:path>
                <a:path w="2446655" h="2781300">
                  <a:moveTo>
                    <a:pt x="1069764" y="190500"/>
                  </a:moveTo>
                  <a:lnTo>
                    <a:pt x="1066469" y="190500"/>
                  </a:lnTo>
                  <a:lnTo>
                    <a:pt x="1071560" y="177800"/>
                  </a:lnTo>
                  <a:lnTo>
                    <a:pt x="1071931" y="177800"/>
                  </a:lnTo>
                  <a:lnTo>
                    <a:pt x="1069764" y="190500"/>
                  </a:lnTo>
                  <a:close/>
                </a:path>
                <a:path w="2446655" h="2781300">
                  <a:moveTo>
                    <a:pt x="565985" y="203200"/>
                  </a:moveTo>
                  <a:lnTo>
                    <a:pt x="561029" y="203200"/>
                  </a:lnTo>
                  <a:lnTo>
                    <a:pt x="564544" y="190500"/>
                  </a:lnTo>
                  <a:lnTo>
                    <a:pt x="568248" y="190500"/>
                  </a:lnTo>
                  <a:lnTo>
                    <a:pt x="565985" y="203200"/>
                  </a:lnTo>
                  <a:close/>
                </a:path>
                <a:path w="2446655" h="2781300">
                  <a:moveTo>
                    <a:pt x="1063420" y="203200"/>
                  </a:moveTo>
                  <a:lnTo>
                    <a:pt x="1059381" y="203200"/>
                  </a:lnTo>
                  <a:lnTo>
                    <a:pt x="1063357" y="190500"/>
                  </a:lnTo>
                  <a:lnTo>
                    <a:pt x="1066117" y="190500"/>
                  </a:lnTo>
                  <a:lnTo>
                    <a:pt x="1063420" y="203200"/>
                  </a:lnTo>
                  <a:close/>
                </a:path>
                <a:path w="2446655" h="2781300">
                  <a:moveTo>
                    <a:pt x="552920" y="215900"/>
                  </a:moveTo>
                  <a:lnTo>
                    <a:pt x="548998" y="215900"/>
                  </a:lnTo>
                  <a:lnTo>
                    <a:pt x="552601" y="203200"/>
                  </a:lnTo>
                  <a:lnTo>
                    <a:pt x="555786" y="203200"/>
                  </a:lnTo>
                  <a:lnTo>
                    <a:pt x="552920" y="215900"/>
                  </a:lnTo>
                  <a:close/>
                </a:path>
                <a:path w="2446655" h="2781300">
                  <a:moveTo>
                    <a:pt x="1054078" y="241300"/>
                  </a:moveTo>
                  <a:lnTo>
                    <a:pt x="1050576" y="241300"/>
                  </a:lnTo>
                  <a:lnTo>
                    <a:pt x="1059531" y="228600"/>
                  </a:lnTo>
                  <a:lnTo>
                    <a:pt x="1059266" y="228600"/>
                  </a:lnTo>
                  <a:lnTo>
                    <a:pt x="1059266" y="203200"/>
                  </a:lnTo>
                  <a:lnTo>
                    <a:pt x="1061742" y="203200"/>
                  </a:lnTo>
                  <a:lnTo>
                    <a:pt x="1061148" y="215900"/>
                  </a:lnTo>
                  <a:lnTo>
                    <a:pt x="1062091" y="228600"/>
                  </a:lnTo>
                  <a:lnTo>
                    <a:pt x="1054078" y="241300"/>
                  </a:lnTo>
                  <a:close/>
                </a:path>
                <a:path w="2446655" h="2781300">
                  <a:moveTo>
                    <a:pt x="520605" y="241300"/>
                  </a:moveTo>
                  <a:lnTo>
                    <a:pt x="512350" y="241300"/>
                  </a:lnTo>
                  <a:lnTo>
                    <a:pt x="521718" y="228600"/>
                  </a:lnTo>
                  <a:lnTo>
                    <a:pt x="524602" y="228600"/>
                  </a:lnTo>
                  <a:lnTo>
                    <a:pt x="529391" y="215900"/>
                  </a:lnTo>
                  <a:lnTo>
                    <a:pt x="529600" y="215900"/>
                  </a:lnTo>
                  <a:lnTo>
                    <a:pt x="528391" y="228600"/>
                  </a:lnTo>
                  <a:lnTo>
                    <a:pt x="520605" y="241300"/>
                  </a:lnTo>
                  <a:close/>
                </a:path>
                <a:path w="2446655" h="2781300">
                  <a:moveTo>
                    <a:pt x="511104" y="254000"/>
                  </a:moveTo>
                  <a:lnTo>
                    <a:pt x="506546" y="254000"/>
                  </a:lnTo>
                  <a:lnTo>
                    <a:pt x="503395" y="241300"/>
                  </a:lnTo>
                  <a:lnTo>
                    <a:pt x="507296" y="241300"/>
                  </a:lnTo>
                  <a:lnTo>
                    <a:pt x="511104" y="254000"/>
                  </a:lnTo>
                  <a:close/>
                </a:path>
                <a:path w="2446655" h="2781300">
                  <a:moveTo>
                    <a:pt x="1034304" y="254000"/>
                  </a:moveTo>
                  <a:lnTo>
                    <a:pt x="1030536" y="254000"/>
                  </a:lnTo>
                  <a:lnTo>
                    <a:pt x="1032797" y="241300"/>
                  </a:lnTo>
                  <a:lnTo>
                    <a:pt x="1035567" y="241300"/>
                  </a:lnTo>
                  <a:lnTo>
                    <a:pt x="1034304" y="254000"/>
                  </a:lnTo>
                  <a:close/>
                </a:path>
                <a:path w="2446655" h="2781300">
                  <a:moveTo>
                    <a:pt x="509160" y="266700"/>
                  </a:moveTo>
                  <a:lnTo>
                    <a:pt x="508619" y="266700"/>
                  </a:lnTo>
                  <a:lnTo>
                    <a:pt x="509505" y="254000"/>
                  </a:lnTo>
                  <a:lnTo>
                    <a:pt x="511065" y="254000"/>
                  </a:lnTo>
                  <a:lnTo>
                    <a:pt x="509160" y="266700"/>
                  </a:lnTo>
                  <a:close/>
                </a:path>
                <a:path w="2446655" h="2781300">
                  <a:moveTo>
                    <a:pt x="1015095" y="266700"/>
                  </a:moveTo>
                  <a:lnTo>
                    <a:pt x="1014301" y="266700"/>
                  </a:lnTo>
                  <a:lnTo>
                    <a:pt x="1026612" y="254000"/>
                  </a:lnTo>
                  <a:lnTo>
                    <a:pt x="1030536" y="254000"/>
                  </a:lnTo>
                  <a:lnTo>
                    <a:pt x="1015095" y="266700"/>
                  </a:lnTo>
                  <a:close/>
                </a:path>
                <a:path w="2446655" h="2781300">
                  <a:moveTo>
                    <a:pt x="517004" y="279400"/>
                  </a:moveTo>
                  <a:lnTo>
                    <a:pt x="516103" y="279400"/>
                  </a:lnTo>
                  <a:lnTo>
                    <a:pt x="512427" y="266700"/>
                  </a:lnTo>
                  <a:lnTo>
                    <a:pt x="515739" y="266700"/>
                  </a:lnTo>
                  <a:lnTo>
                    <a:pt x="517004" y="279400"/>
                  </a:lnTo>
                  <a:close/>
                </a:path>
                <a:path w="2446655" h="2781300">
                  <a:moveTo>
                    <a:pt x="1012847" y="276076"/>
                  </a:moveTo>
                  <a:lnTo>
                    <a:pt x="1014057" y="266700"/>
                  </a:lnTo>
                  <a:lnTo>
                    <a:pt x="1015979" y="266700"/>
                  </a:lnTo>
                  <a:lnTo>
                    <a:pt x="1012847" y="276076"/>
                  </a:lnTo>
                  <a:close/>
                </a:path>
                <a:path w="2446655" h="2781300">
                  <a:moveTo>
                    <a:pt x="1012417" y="279400"/>
                  </a:moveTo>
                  <a:lnTo>
                    <a:pt x="1011736" y="279400"/>
                  </a:lnTo>
                  <a:lnTo>
                    <a:pt x="1012847" y="276076"/>
                  </a:lnTo>
                  <a:lnTo>
                    <a:pt x="1012417" y="279400"/>
                  </a:lnTo>
                  <a:close/>
                </a:path>
                <a:path w="2446655" h="2781300">
                  <a:moveTo>
                    <a:pt x="515881" y="280358"/>
                  </a:moveTo>
                  <a:lnTo>
                    <a:pt x="515985" y="279400"/>
                  </a:lnTo>
                  <a:lnTo>
                    <a:pt x="515881" y="280358"/>
                  </a:lnTo>
                  <a:close/>
                </a:path>
                <a:path w="2446655" h="2781300">
                  <a:moveTo>
                    <a:pt x="1008972" y="281981"/>
                  </a:moveTo>
                  <a:lnTo>
                    <a:pt x="1009758" y="279400"/>
                  </a:lnTo>
                  <a:lnTo>
                    <a:pt x="1010777" y="279400"/>
                  </a:lnTo>
                  <a:lnTo>
                    <a:pt x="1008972" y="281981"/>
                  </a:lnTo>
                  <a:close/>
                </a:path>
                <a:path w="2446655" h="2781300">
                  <a:moveTo>
                    <a:pt x="514610" y="292100"/>
                  </a:moveTo>
                  <a:lnTo>
                    <a:pt x="513161" y="292100"/>
                  </a:lnTo>
                  <a:lnTo>
                    <a:pt x="515881" y="280358"/>
                  </a:lnTo>
                  <a:lnTo>
                    <a:pt x="514610" y="292100"/>
                  </a:lnTo>
                  <a:close/>
                </a:path>
                <a:path w="2446655" h="2781300">
                  <a:moveTo>
                    <a:pt x="1005892" y="292100"/>
                  </a:moveTo>
                  <a:lnTo>
                    <a:pt x="1001899" y="292100"/>
                  </a:lnTo>
                  <a:lnTo>
                    <a:pt x="1008972" y="281981"/>
                  </a:lnTo>
                  <a:lnTo>
                    <a:pt x="1005892" y="292100"/>
                  </a:lnTo>
                  <a:close/>
                </a:path>
                <a:path w="2446655" h="2781300">
                  <a:moveTo>
                    <a:pt x="511322" y="293709"/>
                  </a:moveTo>
                  <a:lnTo>
                    <a:pt x="510900" y="292100"/>
                  </a:lnTo>
                  <a:lnTo>
                    <a:pt x="511322" y="293709"/>
                  </a:lnTo>
                  <a:close/>
                </a:path>
                <a:path w="2446655" h="2781300">
                  <a:moveTo>
                    <a:pt x="958103" y="317500"/>
                  </a:moveTo>
                  <a:lnTo>
                    <a:pt x="955651" y="304800"/>
                  </a:lnTo>
                  <a:lnTo>
                    <a:pt x="953804" y="292100"/>
                  </a:lnTo>
                  <a:lnTo>
                    <a:pt x="962513" y="292100"/>
                  </a:lnTo>
                  <a:lnTo>
                    <a:pt x="956047" y="304800"/>
                  </a:lnTo>
                  <a:lnTo>
                    <a:pt x="965079" y="304800"/>
                  </a:lnTo>
                  <a:lnTo>
                    <a:pt x="958103" y="317500"/>
                  </a:lnTo>
                  <a:close/>
                </a:path>
                <a:path w="2446655" h="2781300">
                  <a:moveTo>
                    <a:pt x="987267" y="304800"/>
                  </a:moveTo>
                  <a:lnTo>
                    <a:pt x="981045" y="304800"/>
                  </a:lnTo>
                  <a:lnTo>
                    <a:pt x="972166" y="292100"/>
                  </a:lnTo>
                  <a:lnTo>
                    <a:pt x="977445" y="292100"/>
                  </a:lnTo>
                  <a:lnTo>
                    <a:pt x="987267" y="304800"/>
                  </a:lnTo>
                  <a:close/>
                </a:path>
                <a:path w="2446655" h="2781300">
                  <a:moveTo>
                    <a:pt x="999722" y="304800"/>
                  </a:moveTo>
                  <a:lnTo>
                    <a:pt x="995470" y="304800"/>
                  </a:lnTo>
                  <a:lnTo>
                    <a:pt x="1000747" y="292100"/>
                  </a:lnTo>
                  <a:lnTo>
                    <a:pt x="1002279" y="292100"/>
                  </a:lnTo>
                  <a:lnTo>
                    <a:pt x="999722" y="304800"/>
                  </a:lnTo>
                  <a:close/>
                </a:path>
                <a:path w="2446655" h="2781300">
                  <a:moveTo>
                    <a:pt x="514236" y="304800"/>
                  </a:moveTo>
                  <a:lnTo>
                    <a:pt x="513874" y="304800"/>
                  </a:lnTo>
                  <a:lnTo>
                    <a:pt x="511322" y="293709"/>
                  </a:lnTo>
                  <a:lnTo>
                    <a:pt x="514236" y="304800"/>
                  </a:lnTo>
                  <a:close/>
                </a:path>
                <a:path w="2446655" h="2781300">
                  <a:moveTo>
                    <a:pt x="520605" y="317500"/>
                  </a:moveTo>
                  <a:lnTo>
                    <a:pt x="518706" y="317500"/>
                  </a:lnTo>
                  <a:lnTo>
                    <a:pt x="518819" y="304800"/>
                  </a:lnTo>
                  <a:lnTo>
                    <a:pt x="520510" y="304800"/>
                  </a:lnTo>
                  <a:lnTo>
                    <a:pt x="520605" y="317500"/>
                  </a:lnTo>
                  <a:close/>
                </a:path>
                <a:path w="2446655" h="2781300">
                  <a:moveTo>
                    <a:pt x="967907" y="317500"/>
                  </a:moveTo>
                  <a:lnTo>
                    <a:pt x="966323" y="317500"/>
                  </a:lnTo>
                  <a:lnTo>
                    <a:pt x="965079" y="304800"/>
                  </a:lnTo>
                  <a:lnTo>
                    <a:pt x="967302" y="304800"/>
                  </a:lnTo>
                  <a:lnTo>
                    <a:pt x="967907" y="317500"/>
                  </a:lnTo>
                  <a:close/>
                </a:path>
                <a:path w="2446655" h="2781300">
                  <a:moveTo>
                    <a:pt x="520868" y="330200"/>
                  </a:moveTo>
                  <a:lnTo>
                    <a:pt x="519309" y="330200"/>
                  </a:lnTo>
                  <a:lnTo>
                    <a:pt x="518535" y="317500"/>
                  </a:lnTo>
                  <a:lnTo>
                    <a:pt x="520380" y="317500"/>
                  </a:lnTo>
                  <a:lnTo>
                    <a:pt x="520868" y="330200"/>
                  </a:lnTo>
                  <a:close/>
                </a:path>
                <a:path w="2446655" h="2781300">
                  <a:moveTo>
                    <a:pt x="972830" y="330200"/>
                  </a:moveTo>
                  <a:lnTo>
                    <a:pt x="968301" y="330200"/>
                  </a:lnTo>
                  <a:lnTo>
                    <a:pt x="971112" y="317500"/>
                  </a:lnTo>
                  <a:lnTo>
                    <a:pt x="972337" y="317500"/>
                  </a:lnTo>
                  <a:lnTo>
                    <a:pt x="972830" y="330200"/>
                  </a:lnTo>
                  <a:close/>
                </a:path>
                <a:path w="2446655" h="2781300">
                  <a:moveTo>
                    <a:pt x="521325" y="333838"/>
                  </a:moveTo>
                  <a:lnTo>
                    <a:pt x="520515" y="330200"/>
                  </a:lnTo>
                  <a:lnTo>
                    <a:pt x="523696" y="330200"/>
                  </a:lnTo>
                  <a:lnTo>
                    <a:pt x="521325" y="333838"/>
                  </a:lnTo>
                  <a:close/>
                </a:path>
                <a:path w="2446655" h="2781300">
                  <a:moveTo>
                    <a:pt x="965343" y="368300"/>
                  </a:moveTo>
                  <a:lnTo>
                    <a:pt x="960100" y="368300"/>
                  </a:lnTo>
                  <a:lnTo>
                    <a:pt x="954106" y="355600"/>
                  </a:lnTo>
                  <a:lnTo>
                    <a:pt x="954237" y="342900"/>
                  </a:lnTo>
                  <a:lnTo>
                    <a:pt x="960119" y="330200"/>
                  </a:lnTo>
                  <a:lnTo>
                    <a:pt x="965592" y="330200"/>
                  </a:lnTo>
                  <a:lnTo>
                    <a:pt x="961440" y="342900"/>
                  </a:lnTo>
                  <a:lnTo>
                    <a:pt x="958178" y="342900"/>
                  </a:lnTo>
                  <a:lnTo>
                    <a:pt x="956987" y="355600"/>
                  </a:lnTo>
                  <a:lnTo>
                    <a:pt x="962175" y="355600"/>
                  </a:lnTo>
                  <a:lnTo>
                    <a:pt x="965343" y="368300"/>
                  </a:lnTo>
                  <a:close/>
                </a:path>
                <a:path w="2446655" h="2781300">
                  <a:moveTo>
                    <a:pt x="515535" y="344213"/>
                  </a:moveTo>
                  <a:lnTo>
                    <a:pt x="515420" y="342900"/>
                  </a:lnTo>
                  <a:lnTo>
                    <a:pt x="521325" y="333838"/>
                  </a:lnTo>
                  <a:lnTo>
                    <a:pt x="523343" y="342900"/>
                  </a:lnTo>
                  <a:lnTo>
                    <a:pt x="515670" y="342900"/>
                  </a:lnTo>
                  <a:lnTo>
                    <a:pt x="515535" y="344213"/>
                  </a:lnTo>
                  <a:close/>
                </a:path>
                <a:path w="2446655" h="2781300">
                  <a:moveTo>
                    <a:pt x="516531" y="355600"/>
                  </a:moveTo>
                  <a:lnTo>
                    <a:pt x="514367" y="355600"/>
                  </a:lnTo>
                  <a:lnTo>
                    <a:pt x="515535" y="344213"/>
                  </a:lnTo>
                  <a:lnTo>
                    <a:pt x="516531" y="355600"/>
                  </a:lnTo>
                  <a:close/>
                </a:path>
                <a:path w="2446655" h="2781300">
                  <a:moveTo>
                    <a:pt x="517452" y="359291"/>
                  </a:moveTo>
                  <a:lnTo>
                    <a:pt x="516531" y="355600"/>
                  </a:lnTo>
                  <a:lnTo>
                    <a:pt x="517102" y="355600"/>
                  </a:lnTo>
                  <a:lnTo>
                    <a:pt x="517452" y="359291"/>
                  </a:lnTo>
                  <a:close/>
                </a:path>
                <a:path w="2446655" h="2781300">
                  <a:moveTo>
                    <a:pt x="519701" y="368300"/>
                  </a:moveTo>
                  <a:lnTo>
                    <a:pt x="518308" y="368300"/>
                  </a:lnTo>
                  <a:lnTo>
                    <a:pt x="517452" y="359291"/>
                  </a:lnTo>
                  <a:lnTo>
                    <a:pt x="519701" y="368300"/>
                  </a:lnTo>
                  <a:close/>
                </a:path>
                <a:path w="2446655" h="2781300">
                  <a:moveTo>
                    <a:pt x="514077" y="380062"/>
                  </a:moveTo>
                  <a:lnTo>
                    <a:pt x="512784" y="368300"/>
                  </a:lnTo>
                  <a:lnTo>
                    <a:pt x="520153" y="368300"/>
                  </a:lnTo>
                  <a:lnTo>
                    <a:pt x="514077" y="380062"/>
                  </a:lnTo>
                  <a:close/>
                </a:path>
                <a:path w="2446655" h="2781300">
                  <a:moveTo>
                    <a:pt x="1001070" y="381000"/>
                  </a:moveTo>
                  <a:lnTo>
                    <a:pt x="999257" y="381000"/>
                  </a:lnTo>
                  <a:lnTo>
                    <a:pt x="999465" y="368300"/>
                  </a:lnTo>
                  <a:lnTo>
                    <a:pt x="1000655" y="368300"/>
                  </a:lnTo>
                  <a:lnTo>
                    <a:pt x="1001070" y="381000"/>
                  </a:lnTo>
                  <a:close/>
                </a:path>
                <a:path w="2446655" h="2781300">
                  <a:moveTo>
                    <a:pt x="514180" y="381000"/>
                  </a:moveTo>
                  <a:lnTo>
                    <a:pt x="513592" y="381000"/>
                  </a:lnTo>
                  <a:lnTo>
                    <a:pt x="514077" y="380062"/>
                  </a:lnTo>
                  <a:lnTo>
                    <a:pt x="514180" y="381000"/>
                  </a:lnTo>
                  <a:close/>
                </a:path>
                <a:path w="2446655" h="2781300">
                  <a:moveTo>
                    <a:pt x="516418" y="381103"/>
                  </a:moveTo>
                  <a:close/>
                </a:path>
                <a:path w="2446655" h="2781300">
                  <a:moveTo>
                    <a:pt x="1000632" y="382380"/>
                  </a:moveTo>
                  <a:lnTo>
                    <a:pt x="1001011" y="381000"/>
                  </a:lnTo>
                  <a:lnTo>
                    <a:pt x="1001255" y="381000"/>
                  </a:lnTo>
                  <a:lnTo>
                    <a:pt x="1000632" y="382380"/>
                  </a:lnTo>
                  <a:close/>
                </a:path>
                <a:path w="2446655" h="2781300">
                  <a:moveTo>
                    <a:pt x="525528" y="393700"/>
                  </a:moveTo>
                  <a:lnTo>
                    <a:pt x="522549" y="393700"/>
                  </a:lnTo>
                  <a:lnTo>
                    <a:pt x="516418" y="381103"/>
                  </a:lnTo>
                  <a:lnTo>
                    <a:pt x="525528" y="393700"/>
                  </a:lnTo>
                  <a:close/>
                </a:path>
                <a:path w="2446655" h="2781300">
                  <a:moveTo>
                    <a:pt x="997525" y="393700"/>
                  </a:moveTo>
                  <a:lnTo>
                    <a:pt x="995524" y="393700"/>
                  </a:lnTo>
                  <a:lnTo>
                    <a:pt x="1000632" y="382380"/>
                  </a:lnTo>
                  <a:lnTo>
                    <a:pt x="997525" y="393700"/>
                  </a:lnTo>
                  <a:close/>
                </a:path>
                <a:path w="2446655" h="2781300">
                  <a:moveTo>
                    <a:pt x="560836" y="406400"/>
                  </a:moveTo>
                  <a:lnTo>
                    <a:pt x="540478" y="406400"/>
                  </a:lnTo>
                  <a:lnTo>
                    <a:pt x="534560" y="393700"/>
                  </a:lnTo>
                  <a:lnTo>
                    <a:pt x="556330" y="393700"/>
                  </a:lnTo>
                  <a:lnTo>
                    <a:pt x="560836" y="406400"/>
                  </a:lnTo>
                  <a:close/>
                </a:path>
                <a:path w="2446655" h="2781300">
                  <a:moveTo>
                    <a:pt x="998694" y="406400"/>
                  </a:moveTo>
                  <a:lnTo>
                    <a:pt x="997072" y="406400"/>
                  </a:lnTo>
                  <a:lnTo>
                    <a:pt x="993942" y="393700"/>
                  </a:lnTo>
                  <a:lnTo>
                    <a:pt x="995659" y="393700"/>
                  </a:lnTo>
                  <a:lnTo>
                    <a:pt x="998694" y="406400"/>
                  </a:lnTo>
                  <a:close/>
                </a:path>
                <a:path w="2446655" h="2781300">
                  <a:moveTo>
                    <a:pt x="572789" y="419100"/>
                  </a:moveTo>
                  <a:lnTo>
                    <a:pt x="572206" y="419100"/>
                  </a:lnTo>
                  <a:lnTo>
                    <a:pt x="568229" y="406400"/>
                  </a:lnTo>
                  <a:lnTo>
                    <a:pt x="568621" y="406400"/>
                  </a:lnTo>
                  <a:lnTo>
                    <a:pt x="572789" y="419100"/>
                  </a:lnTo>
                  <a:close/>
                </a:path>
                <a:path w="2446655" h="2781300">
                  <a:moveTo>
                    <a:pt x="1008422" y="419100"/>
                  </a:moveTo>
                  <a:lnTo>
                    <a:pt x="1006442" y="419100"/>
                  </a:lnTo>
                  <a:lnTo>
                    <a:pt x="1003746" y="406400"/>
                  </a:lnTo>
                  <a:lnTo>
                    <a:pt x="1006630" y="406400"/>
                  </a:lnTo>
                  <a:lnTo>
                    <a:pt x="1008422" y="419100"/>
                  </a:lnTo>
                  <a:close/>
                </a:path>
                <a:path w="2446655" h="2781300">
                  <a:moveTo>
                    <a:pt x="603914" y="431800"/>
                  </a:moveTo>
                  <a:lnTo>
                    <a:pt x="599713" y="431800"/>
                  </a:lnTo>
                  <a:lnTo>
                    <a:pt x="595397" y="419100"/>
                  </a:lnTo>
                  <a:lnTo>
                    <a:pt x="603762" y="419100"/>
                  </a:lnTo>
                  <a:lnTo>
                    <a:pt x="603914" y="431800"/>
                  </a:lnTo>
                  <a:close/>
                </a:path>
                <a:path w="2446655" h="2781300">
                  <a:moveTo>
                    <a:pt x="1009856" y="425062"/>
                  </a:moveTo>
                  <a:lnTo>
                    <a:pt x="1008422" y="419100"/>
                  </a:lnTo>
                  <a:lnTo>
                    <a:pt x="1009289" y="419100"/>
                  </a:lnTo>
                  <a:lnTo>
                    <a:pt x="1009856" y="425062"/>
                  </a:lnTo>
                  <a:close/>
                </a:path>
                <a:path w="2446655" h="2781300">
                  <a:moveTo>
                    <a:pt x="1011475" y="431800"/>
                  </a:moveTo>
                  <a:lnTo>
                    <a:pt x="1010496" y="431800"/>
                  </a:lnTo>
                  <a:lnTo>
                    <a:pt x="1009856" y="425062"/>
                  </a:lnTo>
                  <a:lnTo>
                    <a:pt x="1011475" y="431800"/>
                  </a:lnTo>
                  <a:close/>
                </a:path>
                <a:path w="2446655" h="2781300">
                  <a:moveTo>
                    <a:pt x="603837" y="444500"/>
                  </a:moveTo>
                  <a:lnTo>
                    <a:pt x="602257" y="444500"/>
                  </a:lnTo>
                  <a:lnTo>
                    <a:pt x="603143" y="431800"/>
                  </a:lnTo>
                  <a:lnTo>
                    <a:pt x="605327" y="431800"/>
                  </a:lnTo>
                  <a:lnTo>
                    <a:pt x="603837" y="444500"/>
                  </a:lnTo>
                  <a:close/>
                </a:path>
                <a:path w="2446655" h="2781300">
                  <a:moveTo>
                    <a:pt x="1008157" y="444500"/>
                  </a:moveTo>
                  <a:lnTo>
                    <a:pt x="1000126" y="444500"/>
                  </a:lnTo>
                  <a:lnTo>
                    <a:pt x="1008385" y="431800"/>
                  </a:lnTo>
                  <a:lnTo>
                    <a:pt x="1011304" y="431800"/>
                  </a:lnTo>
                  <a:lnTo>
                    <a:pt x="1008157" y="444500"/>
                  </a:lnTo>
                  <a:close/>
                </a:path>
                <a:path w="2446655" h="2781300">
                  <a:moveTo>
                    <a:pt x="616073" y="457200"/>
                  </a:moveTo>
                  <a:lnTo>
                    <a:pt x="615474" y="457200"/>
                  </a:lnTo>
                  <a:lnTo>
                    <a:pt x="608443" y="444500"/>
                  </a:lnTo>
                  <a:lnTo>
                    <a:pt x="611115" y="444500"/>
                  </a:lnTo>
                  <a:lnTo>
                    <a:pt x="616073" y="457200"/>
                  </a:lnTo>
                  <a:close/>
                </a:path>
                <a:path w="2446655" h="2781300">
                  <a:moveTo>
                    <a:pt x="927220" y="457200"/>
                  </a:moveTo>
                  <a:lnTo>
                    <a:pt x="925015" y="457200"/>
                  </a:lnTo>
                  <a:lnTo>
                    <a:pt x="923884" y="444500"/>
                  </a:lnTo>
                  <a:lnTo>
                    <a:pt x="927773" y="444500"/>
                  </a:lnTo>
                  <a:lnTo>
                    <a:pt x="927220" y="457200"/>
                  </a:lnTo>
                  <a:close/>
                </a:path>
                <a:path w="2446655" h="2781300">
                  <a:moveTo>
                    <a:pt x="947260" y="457200"/>
                  </a:moveTo>
                  <a:lnTo>
                    <a:pt x="945941" y="457200"/>
                  </a:lnTo>
                  <a:lnTo>
                    <a:pt x="943415" y="444500"/>
                  </a:lnTo>
                  <a:lnTo>
                    <a:pt x="944149" y="444500"/>
                  </a:lnTo>
                  <a:lnTo>
                    <a:pt x="947260" y="457200"/>
                  </a:lnTo>
                  <a:close/>
                </a:path>
                <a:path w="2446655" h="2781300">
                  <a:moveTo>
                    <a:pt x="984327" y="457200"/>
                  </a:moveTo>
                  <a:lnTo>
                    <a:pt x="972581" y="457200"/>
                  </a:lnTo>
                  <a:lnTo>
                    <a:pt x="980517" y="444500"/>
                  </a:lnTo>
                  <a:lnTo>
                    <a:pt x="984327" y="457200"/>
                  </a:lnTo>
                  <a:close/>
                </a:path>
                <a:path w="2446655" h="2781300">
                  <a:moveTo>
                    <a:pt x="986042" y="457200"/>
                  </a:moveTo>
                  <a:lnTo>
                    <a:pt x="984327" y="457200"/>
                  </a:lnTo>
                  <a:lnTo>
                    <a:pt x="987644" y="444500"/>
                  </a:lnTo>
                  <a:lnTo>
                    <a:pt x="989547" y="444500"/>
                  </a:lnTo>
                  <a:lnTo>
                    <a:pt x="986042" y="457200"/>
                  </a:lnTo>
                  <a:close/>
                </a:path>
                <a:path w="2446655" h="2781300">
                  <a:moveTo>
                    <a:pt x="658426" y="476397"/>
                  </a:moveTo>
                  <a:lnTo>
                    <a:pt x="659024" y="469900"/>
                  </a:lnTo>
                  <a:lnTo>
                    <a:pt x="653085" y="457200"/>
                  </a:lnTo>
                  <a:lnTo>
                    <a:pt x="659583" y="457200"/>
                  </a:lnTo>
                  <a:lnTo>
                    <a:pt x="660471" y="469900"/>
                  </a:lnTo>
                  <a:lnTo>
                    <a:pt x="658426" y="476397"/>
                  </a:lnTo>
                  <a:close/>
                </a:path>
                <a:path w="2446655" h="2781300">
                  <a:moveTo>
                    <a:pt x="937082" y="482600"/>
                  </a:moveTo>
                  <a:lnTo>
                    <a:pt x="925730" y="482600"/>
                  </a:lnTo>
                  <a:lnTo>
                    <a:pt x="923884" y="469900"/>
                  </a:lnTo>
                  <a:lnTo>
                    <a:pt x="928371" y="457200"/>
                  </a:lnTo>
                  <a:lnTo>
                    <a:pt x="928844" y="457200"/>
                  </a:lnTo>
                  <a:lnTo>
                    <a:pt x="927731" y="469900"/>
                  </a:lnTo>
                  <a:lnTo>
                    <a:pt x="933158" y="469900"/>
                  </a:lnTo>
                  <a:lnTo>
                    <a:pt x="937082" y="482600"/>
                  </a:lnTo>
                  <a:close/>
                </a:path>
                <a:path w="2446655" h="2781300">
                  <a:moveTo>
                    <a:pt x="949437" y="462382"/>
                  </a:moveTo>
                  <a:lnTo>
                    <a:pt x="946960" y="457200"/>
                  </a:lnTo>
                  <a:lnTo>
                    <a:pt x="947731" y="457200"/>
                  </a:lnTo>
                  <a:lnTo>
                    <a:pt x="949437" y="462382"/>
                  </a:lnTo>
                  <a:close/>
                </a:path>
                <a:path w="2446655" h="2781300">
                  <a:moveTo>
                    <a:pt x="967942" y="469900"/>
                  </a:moveTo>
                  <a:lnTo>
                    <a:pt x="965077" y="469900"/>
                  </a:lnTo>
                  <a:lnTo>
                    <a:pt x="968338" y="457200"/>
                  </a:lnTo>
                  <a:lnTo>
                    <a:pt x="972127" y="457200"/>
                  </a:lnTo>
                  <a:lnTo>
                    <a:pt x="967942" y="469900"/>
                  </a:lnTo>
                  <a:close/>
                </a:path>
                <a:path w="2446655" h="2781300">
                  <a:moveTo>
                    <a:pt x="953029" y="469900"/>
                  </a:moveTo>
                  <a:lnTo>
                    <a:pt x="951910" y="469900"/>
                  </a:lnTo>
                  <a:lnTo>
                    <a:pt x="949437" y="462382"/>
                  </a:lnTo>
                  <a:lnTo>
                    <a:pt x="953029" y="469900"/>
                  </a:lnTo>
                  <a:close/>
                </a:path>
                <a:path w="2446655" h="2781300">
                  <a:moveTo>
                    <a:pt x="657855" y="482600"/>
                  </a:moveTo>
                  <a:lnTo>
                    <a:pt x="656474" y="482600"/>
                  </a:lnTo>
                  <a:lnTo>
                    <a:pt x="658426" y="476397"/>
                  </a:lnTo>
                  <a:lnTo>
                    <a:pt x="657855" y="482600"/>
                  </a:lnTo>
                  <a:close/>
                </a:path>
                <a:path w="2446655" h="2781300">
                  <a:moveTo>
                    <a:pt x="626141" y="495300"/>
                  </a:moveTo>
                  <a:lnTo>
                    <a:pt x="618715" y="495300"/>
                  </a:lnTo>
                  <a:lnTo>
                    <a:pt x="624917" y="482600"/>
                  </a:lnTo>
                  <a:lnTo>
                    <a:pt x="629836" y="482600"/>
                  </a:lnTo>
                  <a:lnTo>
                    <a:pt x="626141" y="495300"/>
                  </a:lnTo>
                  <a:close/>
                </a:path>
                <a:path w="2446655" h="2781300">
                  <a:moveTo>
                    <a:pt x="939685" y="495300"/>
                  </a:moveTo>
                  <a:lnTo>
                    <a:pt x="934798" y="495300"/>
                  </a:lnTo>
                  <a:lnTo>
                    <a:pt x="934554" y="482600"/>
                  </a:lnTo>
                  <a:lnTo>
                    <a:pt x="934989" y="482600"/>
                  </a:lnTo>
                  <a:lnTo>
                    <a:pt x="939685" y="495300"/>
                  </a:lnTo>
                  <a:close/>
                </a:path>
                <a:path w="2446655" h="2781300">
                  <a:moveTo>
                    <a:pt x="611569" y="508000"/>
                  </a:moveTo>
                  <a:lnTo>
                    <a:pt x="594884" y="508000"/>
                  </a:lnTo>
                  <a:lnTo>
                    <a:pt x="598692" y="495300"/>
                  </a:lnTo>
                  <a:lnTo>
                    <a:pt x="615433" y="495300"/>
                  </a:lnTo>
                  <a:lnTo>
                    <a:pt x="611569" y="508000"/>
                  </a:lnTo>
                  <a:close/>
                </a:path>
                <a:path w="2446655" h="2781300">
                  <a:moveTo>
                    <a:pt x="946358" y="508000"/>
                  </a:moveTo>
                  <a:lnTo>
                    <a:pt x="945506" y="508000"/>
                  </a:lnTo>
                  <a:lnTo>
                    <a:pt x="944866" y="495300"/>
                  </a:lnTo>
                  <a:lnTo>
                    <a:pt x="947714" y="495300"/>
                  </a:lnTo>
                  <a:lnTo>
                    <a:pt x="946358" y="508000"/>
                  </a:lnTo>
                  <a:close/>
                </a:path>
                <a:path w="2446655" h="2781300">
                  <a:moveTo>
                    <a:pt x="589474" y="520700"/>
                  </a:moveTo>
                  <a:lnTo>
                    <a:pt x="588172" y="520700"/>
                  </a:lnTo>
                  <a:lnTo>
                    <a:pt x="593242" y="508000"/>
                  </a:lnTo>
                  <a:lnTo>
                    <a:pt x="593621" y="508000"/>
                  </a:lnTo>
                  <a:lnTo>
                    <a:pt x="589474" y="520700"/>
                  </a:lnTo>
                  <a:close/>
                </a:path>
                <a:path w="2446655" h="2781300">
                  <a:moveTo>
                    <a:pt x="942454" y="520700"/>
                  </a:moveTo>
                  <a:lnTo>
                    <a:pt x="941458" y="520700"/>
                  </a:lnTo>
                  <a:lnTo>
                    <a:pt x="942188" y="508000"/>
                  </a:lnTo>
                  <a:lnTo>
                    <a:pt x="945453" y="508000"/>
                  </a:lnTo>
                  <a:lnTo>
                    <a:pt x="942454" y="520700"/>
                  </a:lnTo>
                  <a:close/>
                </a:path>
                <a:path w="2446655" h="2781300">
                  <a:moveTo>
                    <a:pt x="590264" y="533400"/>
                  </a:moveTo>
                  <a:lnTo>
                    <a:pt x="585533" y="533400"/>
                  </a:lnTo>
                  <a:lnTo>
                    <a:pt x="585383" y="520700"/>
                  </a:lnTo>
                  <a:lnTo>
                    <a:pt x="586776" y="520700"/>
                  </a:lnTo>
                  <a:lnTo>
                    <a:pt x="590264" y="533400"/>
                  </a:lnTo>
                  <a:close/>
                </a:path>
                <a:path w="2446655" h="2781300">
                  <a:moveTo>
                    <a:pt x="947566" y="533400"/>
                  </a:moveTo>
                  <a:lnTo>
                    <a:pt x="946899" y="533400"/>
                  </a:lnTo>
                  <a:lnTo>
                    <a:pt x="943717" y="520700"/>
                  </a:lnTo>
                  <a:lnTo>
                    <a:pt x="943982" y="520700"/>
                  </a:lnTo>
                  <a:lnTo>
                    <a:pt x="947566" y="533400"/>
                  </a:lnTo>
                  <a:close/>
                </a:path>
                <a:path w="2446655" h="2781300">
                  <a:moveTo>
                    <a:pt x="595007" y="553660"/>
                  </a:moveTo>
                  <a:lnTo>
                    <a:pt x="593940" y="546100"/>
                  </a:lnTo>
                  <a:lnTo>
                    <a:pt x="590266" y="533400"/>
                  </a:lnTo>
                  <a:lnTo>
                    <a:pt x="593959" y="533400"/>
                  </a:lnTo>
                  <a:lnTo>
                    <a:pt x="595412" y="546100"/>
                  </a:lnTo>
                  <a:lnTo>
                    <a:pt x="596770" y="546100"/>
                  </a:lnTo>
                  <a:lnTo>
                    <a:pt x="595007" y="553660"/>
                  </a:lnTo>
                  <a:close/>
                </a:path>
                <a:path w="2446655" h="2781300">
                  <a:moveTo>
                    <a:pt x="949942" y="546100"/>
                  </a:moveTo>
                  <a:lnTo>
                    <a:pt x="948694" y="546100"/>
                  </a:lnTo>
                  <a:lnTo>
                    <a:pt x="948938" y="533400"/>
                  </a:lnTo>
                  <a:lnTo>
                    <a:pt x="950770" y="533400"/>
                  </a:lnTo>
                  <a:lnTo>
                    <a:pt x="949942" y="546100"/>
                  </a:lnTo>
                  <a:close/>
                </a:path>
                <a:path w="2446655" h="2781300">
                  <a:moveTo>
                    <a:pt x="942928" y="547240"/>
                  </a:moveTo>
                  <a:lnTo>
                    <a:pt x="942229" y="546100"/>
                  </a:lnTo>
                  <a:lnTo>
                    <a:pt x="942490" y="546100"/>
                  </a:lnTo>
                  <a:lnTo>
                    <a:pt x="942928" y="547240"/>
                  </a:lnTo>
                  <a:close/>
                </a:path>
                <a:path w="2446655" h="2781300">
                  <a:moveTo>
                    <a:pt x="956007" y="571500"/>
                  </a:moveTo>
                  <a:lnTo>
                    <a:pt x="955399" y="570182"/>
                  </a:lnTo>
                  <a:lnTo>
                    <a:pt x="957426" y="558800"/>
                  </a:lnTo>
                  <a:lnTo>
                    <a:pt x="960293" y="546100"/>
                  </a:lnTo>
                  <a:lnTo>
                    <a:pt x="969468" y="546100"/>
                  </a:lnTo>
                  <a:lnTo>
                    <a:pt x="961909" y="558800"/>
                  </a:lnTo>
                  <a:lnTo>
                    <a:pt x="960081" y="558800"/>
                  </a:lnTo>
                  <a:lnTo>
                    <a:pt x="956007" y="571500"/>
                  </a:lnTo>
                  <a:close/>
                </a:path>
                <a:path w="2446655" h="2781300">
                  <a:moveTo>
                    <a:pt x="975807" y="558800"/>
                  </a:moveTo>
                  <a:lnTo>
                    <a:pt x="972352" y="558800"/>
                  </a:lnTo>
                  <a:lnTo>
                    <a:pt x="969468" y="546100"/>
                  </a:lnTo>
                  <a:lnTo>
                    <a:pt x="972773" y="546100"/>
                  </a:lnTo>
                  <a:lnTo>
                    <a:pt x="975807" y="558800"/>
                  </a:lnTo>
                  <a:close/>
                </a:path>
                <a:path w="2446655" h="2781300">
                  <a:moveTo>
                    <a:pt x="950017" y="558800"/>
                  </a:moveTo>
                  <a:lnTo>
                    <a:pt x="947373" y="558800"/>
                  </a:lnTo>
                  <a:lnTo>
                    <a:pt x="942928" y="547240"/>
                  </a:lnTo>
                  <a:lnTo>
                    <a:pt x="950017" y="558800"/>
                  </a:lnTo>
                  <a:close/>
                </a:path>
                <a:path w="2446655" h="2781300">
                  <a:moveTo>
                    <a:pt x="595733" y="558800"/>
                  </a:moveTo>
                  <a:lnTo>
                    <a:pt x="593809" y="558800"/>
                  </a:lnTo>
                  <a:lnTo>
                    <a:pt x="595007" y="553660"/>
                  </a:lnTo>
                  <a:lnTo>
                    <a:pt x="595733" y="558800"/>
                  </a:lnTo>
                  <a:close/>
                </a:path>
                <a:path w="2446655" h="2781300">
                  <a:moveTo>
                    <a:pt x="586417" y="571500"/>
                  </a:moveTo>
                  <a:lnTo>
                    <a:pt x="585195" y="571500"/>
                  </a:lnTo>
                  <a:lnTo>
                    <a:pt x="586231" y="558800"/>
                  </a:lnTo>
                  <a:lnTo>
                    <a:pt x="589001" y="558800"/>
                  </a:lnTo>
                  <a:lnTo>
                    <a:pt x="586417" y="571500"/>
                  </a:lnTo>
                  <a:close/>
                </a:path>
                <a:path w="2446655" h="2781300">
                  <a:moveTo>
                    <a:pt x="955165" y="571500"/>
                  </a:moveTo>
                  <a:lnTo>
                    <a:pt x="949017" y="558800"/>
                  </a:lnTo>
                  <a:lnTo>
                    <a:pt x="950145" y="558800"/>
                  </a:lnTo>
                  <a:lnTo>
                    <a:pt x="955399" y="570182"/>
                  </a:lnTo>
                  <a:lnTo>
                    <a:pt x="955165" y="571500"/>
                  </a:lnTo>
                  <a:close/>
                </a:path>
                <a:path w="2446655" h="2781300">
                  <a:moveTo>
                    <a:pt x="988495" y="571500"/>
                  </a:moveTo>
                  <a:lnTo>
                    <a:pt x="986134" y="571500"/>
                  </a:lnTo>
                  <a:lnTo>
                    <a:pt x="985363" y="558800"/>
                  </a:lnTo>
                  <a:lnTo>
                    <a:pt x="987157" y="558800"/>
                  </a:lnTo>
                  <a:lnTo>
                    <a:pt x="988495" y="571500"/>
                  </a:lnTo>
                  <a:close/>
                </a:path>
                <a:path w="2446655" h="2781300">
                  <a:moveTo>
                    <a:pt x="590735" y="584200"/>
                  </a:moveTo>
                  <a:lnTo>
                    <a:pt x="588889" y="584200"/>
                  </a:lnTo>
                  <a:lnTo>
                    <a:pt x="588814" y="571500"/>
                  </a:lnTo>
                  <a:lnTo>
                    <a:pt x="591092" y="571500"/>
                  </a:lnTo>
                  <a:lnTo>
                    <a:pt x="590735" y="584200"/>
                  </a:lnTo>
                  <a:close/>
                </a:path>
                <a:path w="2446655" h="2781300">
                  <a:moveTo>
                    <a:pt x="990362" y="584200"/>
                  </a:moveTo>
                  <a:lnTo>
                    <a:pt x="988887" y="584200"/>
                  </a:lnTo>
                  <a:lnTo>
                    <a:pt x="987378" y="571500"/>
                  </a:lnTo>
                  <a:lnTo>
                    <a:pt x="988513" y="571500"/>
                  </a:lnTo>
                  <a:lnTo>
                    <a:pt x="990362" y="584200"/>
                  </a:lnTo>
                  <a:close/>
                </a:path>
                <a:path w="2446655" h="2781300">
                  <a:moveTo>
                    <a:pt x="573092" y="596900"/>
                  </a:moveTo>
                  <a:lnTo>
                    <a:pt x="572319" y="596900"/>
                  </a:lnTo>
                  <a:lnTo>
                    <a:pt x="576573" y="584200"/>
                  </a:lnTo>
                  <a:lnTo>
                    <a:pt x="577039" y="584200"/>
                  </a:lnTo>
                  <a:lnTo>
                    <a:pt x="573092" y="596900"/>
                  </a:lnTo>
                  <a:close/>
                </a:path>
                <a:path w="2446655" h="2781300">
                  <a:moveTo>
                    <a:pt x="999580" y="596900"/>
                  </a:moveTo>
                  <a:lnTo>
                    <a:pt x="995504" y="596900"/>
                  </a:lnTo>
                  <a:lnTo>
                    <a:pt x="995408" y="584200"/>
                  </a:lnTo>
                  <a:lnTo>
                    <a:pt x="997072" y="584200"/>
                  </a:lnTo>
                  <a:lnTo>
                    <a:pt x="999580" y="596900"/>
                  </a:lnTo>
                  <a:close/>
                </a:path>
                <a:path w="2446655" h="2781300">
                  <a:moveTo>
                    <a:pt x="561438" y="622300"/>
                  </a:moveTo>
                  <a:lnTo>
                    <a:pt x="558007" y="622300"/>
                  </a:lnTo>
                  <a:lnTo>
                    <a:pt x="568171" y="609600"/>
                  </a:lnTo>
                  <a:lnTo>
                    <a:pt x="567982" y="609600"/>
                  </a:lnTo>
                  <a:lnTo>
                    <a:pt x="569659" y="596900"/>
                  </a:lnTo>
                  <a:lnTo>
                    <a:pt x="570922" y="596900"/>
                  </a:lnTo>
                  <a:lnTo>
                    <a:pt x="569224" y="609600"/>
                  </a:lnTo>
                  <a:lnTo>
                    <a:pt x="561438" y="622300"/>
                  </a:lnTo>
                  <a:close/>
                </a:path>
                <a:path w="2446655" h="2781300">
                  <a:moveTo>
                    <a:pt x="1038030" y="602462"/>
                  </a:moveTo>
                  <a:lnTo>
                    <a:pt x="1033662" y="596900"/>
                  </a:lnTo>
                  <a:lnTo>
                    <a:pt x="1036246" y="596900"/>
                  </a:lnTo>
                  <a:lnTo>
                    <a:pt x="1038030" y="602462"/>
                  </a:lnTo>
                  <a:close/>
                </a:path>
                <a:path w="2446655" h="2781300">
                  <a:moveTo>
                    <a:pt x="1043634" y="609600"/>
                  </a:moveTo>
                  <a:lnTo>
                    <a:pt x="1040318" y="609600"/>
                  </a:lnTo>
                  <a:lnTo>
                    <a:pt x="1038030" y="602462"/>
                  </a:lnTo>
                  <a:lnTo>
                    <a:pt x="1043634" y="609600"/>
                  </a:lnTo>
                  <a:close/>
                </a:path>
                <a:path w="2446655" h="2781300">
                  <a:moveTo>
                    <a:pt x="1065431" y="622300"/>
                  </a:moveTo>
                  <a:lnTo>
                    <a:pt x="1064524" y="622300"/>
                  </a:lnTo>
                  <a:lnTo>
                    <a:pt x="1060092" y="609600"/>
                  </a:lnTo>
                  <a:lnTo>
                    <a:pt x="1062488" y="609600"/>
                  </a:lnTo>
                  <a:lnTo>
                    <a:pt x="1065431" y="622300"/>
                  </a:lnTo>
                  <a:close/>
                </a:path>
                <a:path w="2446655" h="2781300">
                  <a:moveTo>
                    <a:pt x="549732" y="635000"/>
                  </a:moveTo>
                  <a:lnTo>
                    <a:pt x="547206" y="635000"/>
                  </a:lnTo>
                  <a:lnTo>
                    <a:pt x="548431" y="622300"/>
                  </a:lnTo>
                  <a:lnTo>
                    <a:pt x="551032" y="622300"/>
                  </a:lnTo>
                  <a:lnTo>
                    <a:pt x="549732" y="635000"/>
                  </a:lnTo>
                  <a:close/>
                </a:path>
                <a:path w="2446655" h="2781300">
                  <a:moveTo>
                    <a:pt x="1063828" y="635000"/>
                  </a:moveTo>
                  <a:lnTo>
                    <a:pt x="1062714" y="635000"/>
                  </a:lnTo>
                  <a:lnTo>
                    <a:pt x="1063110" y="622300"/>
                  </a:lnTo>
                  <a:lnTo>
                    <a:pt x="1065054" y="622300"/>
                  </a:lnTo>
                  <a:lnTo>
                    <a:pt x="1063828" y="635000"/>
                  </a:lnTo>
                  <a:close/>
                </a:path>
                <a:path w="2446655" h="2781300">
                  <a:moveTo>
                    <a:pt x="536277" y="646754"/>
                  </a:moveTo>
                  <a:lnTo>
                    <a:pt x="541250" y="635000"/>
                  </a:lnTo>
                  <a:lnTo>
                    <a:pt x="543605" y="635000"/>
                  </a:lnTo>
                  <a:lnTo>
                    <a:pt x="536277" y="646754"/>
                  </a:lnTo>
                  <a:close/>
                </a:path>
                <a:path w="2446655" h="2781300">
                  <a:moveTo>
                    <a:pt x="1106659" y="647700"/>
                  </a:moveTo>
                  <a:lnTo>
                    <a:pt x="1087543" y="647700"/>
                  </a:lnTo>
                  <a:lnTo>
                    <a:pt x="1080511" y="635000"/>
                  </a:lnTo>
                  <a:lnTo>
                    <a:pt x="1101401" y="635000"/>
                  </a:lnTo>
                  <a:lnTo>
                    <a:pt x="1106659" y="647700"/>
                  </a:lnTo>
                  <a:close/>
                </a:path>
                <a:path w="2446655" h="2781300">
                  <a:moveTo>
                    <a:pt x="535877" y="647700"/>
                  </a:moveTo>
                  <a:lnTo>
                    <a:pt x="535687" y="647700"/>
                  </a:lnTo>
                  <a:lnTo>
                    <a:pt x="536277" y="646754"/>
                  </a:lnTo>
                  <a:lnTo>
                    <a:pt x="535877" y="647700"/>
                  </a:lnTo>
                  <a:close/>
                </a:path>
                <a:path w="2446655" h="2781300">
                  <a:moveTo>
                    <a:pt x="530559" y="673100"/>
                  </a:moveTo>
                  <a:lnTo>
                    <a:pt x="528485" y="673100"/>
                  </a:lnTo>
                  <a:lnTo>
                    <a:pt x="534670" y="660400"/>
                  </a:lnTo>
                  <a:lnTo>
                    <a:pt x="537290" y="660400"/>
                  </a:lnTo>
                  <a:lnTo>
                    <a:pt x="535877" y="647700"/>
                  </a:lnTo>
                  <a:lnTo>
                    <a:pt x="539666" y="647700"/>
                  </a:lnTo>
                  <a:lnTo>
                    <a:pt x="540135" y="660400"/>
                  </a:lnTo>
                  <a:lnTo>
                    <a:pt x="530559" y="673100"/>
                  </a:lnTo>
                  <a:close/>
                </a:path>
                <a:path w="2446655" h="2781300">
                  <a:moveTo>
                    <a:pt x="1113410" y="660400"/>
                  </a:moveTo>
                  <a:lnTo>
                    <a:pt x="1109354" y="660400"/>
                  </a:lnTo>
                  <a:lnTo>
                    <a:pt x="1105584" y="647700"/>
                  </a:lnTo>
                  <a:lnTo>
                    <a:pt x="1109639" y="647700"/>
                  </a:lnTo>
                  <a:lnTo>
                    <a:pt x="1113410" y="660400"/>
                  </a:lnTo>
                  <a:close/>
                </a:path>
                <a:path w="2446655" h="2781300">
                  <a:moveTo>
                    <a:pt x="1133091" y="673100"/>
                  </a:moveTo>
                  <a:lnTo>
                    <a:pt x="1131205" y="673100"/>
                  </a:lnTo>
                  <a:lnTo>
                    <a:pt x="1130997" y="660400"/>
                  </a:lnTo>
                  <a:lnTo>
                    <a:pt x="1133016" y="660400"/>
                  </a:lnTo>
                  <a:lnTo>
                    <a:pt x="1133091" y="673100"/>
                  </a:lnTo>
                  <a:close/>
                </a:path>
                <a:path w="2446655" h="2781300">
                  <a:moveTo>
                    <a:pt x="2315751" y="664758"/>
                  </a:moveTo>
                  <a:lnTo>
                    <a:pt x="2318313" y="660400"/>
                  </a:lnTo>
                  <a:lnTo>
                    <a:pt x="2319809" y="660400"/>
                  </a:lnTo>
                  <a:lnTo>
                    <a:pt x="2315751" y="664758"/>
                  </a:lnTo>
                  <a:close/>
                </a:path>
                <a:path w="2446655" h="2781300">
                  <a:moveTo>
                    <a:pt x="2337601" y="667794"/>
                  </a:moveTo>
                  <a:lnTo>
                    <a:pt x="2335066" y="660400"/>
                  </a:lnTo>
                  <a:lnTo>
                    <a:pt x="2336792" y="660400"/>
                  </a:lnTo>
                  <a:lnTo>
                    <a:pt x="2337601" y="667794"/>
                  </a:lnTo>
                  <a:close/>
                </a:path>
                <a:path w="2446655" h="2781300">
                  <a:moveTo>
                    <a:pt x="2310848" y="673100"/>
                  </a:moveTo>
                  <a:lnTo>
                    <a:pt x="2307986" y="673100"/>
                  </a:lnTo>
                  <a:lnTo>
                    <a:pt x="2315751" y="664758"/>
                  </a:lnTo>
                  <a:lnTo>
                    <a:pt x="2310848" y="673100"/>
                  </a:lnTo>
                  <a:close/>
                </a:path>
                <a:path w="2446655" h="2781300">
                  <a:moveTo>
                    <a:pt x="2339419" y="673100"/>
                  </a:moveTo>
                  <a:lnTo>
                    <a:pt x="2338181" y="673100"/>
                  </a:lnTo>
                  <a:lnTo>
                    <a:pt x="2337601" y="667794"/>
                  </a:lnTo>
                  <a:lnTo>
                    <a:pt x="2339419" y="673100"/>
                  </a:lnTo>
                  <a:close/>
                </a:path>
                <a:path w="2446655" h="2781300">
                  <a:moveTo>
                    <a:pt x="510066" y="685800"/>
                  </a:moveTo>
                  <a:lnTo>
                    <a:pt x="494457" y="685800"/>
                  </a:lnTo>
                  <a:lnTo>
                    <a:pt x="499509" y="673100"/>
                  </a:lnTo>
                  <a:lnTo>
                    <a:pt x="506974" y="673100"/>
                  </a:lnTo>
                  <a:lnTo>
                    <a:pt x="510066" y="685800"/>
                  </a:lnTo>
                  <a:close/>
                </a:path>
                <a:path w="2446655" h="2781300">
                  <a:moveTo>
                    <a:pt x="517286" y="685800"/>
                  </a:moveTo>
                  <a:lnTo>
                    <a:pt x="510066" y="685800"/>
                  </a:lnTo>
                  <a:lnTo>
                    <a:pt x="516287" y="673100"/>
                  </a:lnTo>
                  <a:lnTo>
                    <a:pt x="520905" y="673100"/>
                  </a:lnTo>
                  <a:lnTo>
                    <a:pt x="517286" y="685800"/>
                  </a:lnTo>
                  <a:close/>
                </a:path>
                <a:path w="2446655" h="2781300">
                  <a:moveTo>
                    <a:pt x="1123607" y="685800"/>
                  </a:moveTo>
                  <a:lnTo>
                    <a:pt x="1112578" y="685800"/>
                  </a:lnTo>
                  <a:lnTo>
                    <a:pt x="1118497" y="673100"/>
                  </a:lnTo>
                  <a:lnTo>
                    <a:pt x="1136409" y="673100"/>
                  </a:lnTo>
                  <a:lnTo>
                    <a:pt x="1123607" y="685800"/>
                  </a:lnTo>
                  <a:close/>
                </a:path>
                <a:path w="2446655" h="2781300">
                  <a:moveTo>
                    <a:pt x="2214776" y="685800"/>
                  </a:moveTo>
                  <a:lnTo>
                    <a:pt x="2207795" y="685800"/>
                  </a:lnTo>
                  <a:lnTo>
                    <a:pt x="2213857" y="673100"/>
                  </a:lnTo>
                  <a:lnTo>
                    <a:pt x="2216203" y="673100"/>
                  </a:lnTo>
                  <a:lnTo>
                    <a:pt x="2217274" y="674894"/>
                  </a:lnTo>
                  <a:lnTo>
                    <a:pt x="2214776" y="685800"/>
                  </a:lnTo>
                  <a:close/>
                </a:path>
                <a:path w="2446655" h="2781300">
                  <a:moveTo>
                    <a:pt x="2218319" y="676645"/>
                  </a:moveTo>
                  <a:lnTo>
                    <a:pt x="2217274" y="674894"/>
                  </a:lnTo>
                  <a:lnTo>
                    <a:pt x="2217685" y="673100"/>
                  </a:lnTo>
                  <a:lnTo>
                    <a:pt x="2218319" y="676645"/>
                  </a:lnTo>
                  <a:close/>
                </a:path>
                <a:path w="2446655" h="2781300">
                  <a:moveTo>
                    <a:pt x="2294446" y="682409"/>
                  </a:moveTo>
                  <a:lnTo>
                    <a:pt x="2298078" y="673100"/>
                  </a:lnTo>
                  <a:lnTo>
                    <a:pt x="2301324" y="673100"/>
                  </a:lnTo>
                  <a:lnTo>
                    <a:pt x="2294446" y="682409"/>
                  </a:lnTo>
                  <a:close/>
                </a:path>
                <a:path w="2446655" h="2781300">
                  <a:moveTo>
                    <a:pt x="2360474" y="685800"/>
                  </a:moveTo>
                  <a:lnTo>
                    <a:pt x="2357904" y="685800"/>
                  </a:lnTo>
                  <a:lnTo>
                    <a:pt x="2357209" y="673100"/>
                  </a:lnTo>
                  <a:lnTo>
                    <a:pt x="2358091" y="673100"/>
                  </a:lnTo>
                  <a:lnTo>
                    <a:pt x="2360474" y="685800"/>
                  </a:lnTo>
                  <a:close/>
                </a:path>
                <a:path w="2446655" h="2781300">
                  <a:moveTo>
                    <a:pt x="2223784" y="685800"/>
                  </a:moveTo>
                  <a:lnTo>
                    <a:pt x="2219956" y="685800"/>
                  </a:lnTo>
                  <a:lnTo>
                    <a:pt x="2218319" y="676645"/>
                  </a:lnTo>
                  <a:lnTo>
                    <a:pt x="2223784" y="685800"/>
                  </a:lnTo>
                  <a:close/>
                </a:path>
                <a:path w="2446655" h="2781300">
                  <a:moveTo>
                    <a:pt x="2293124" y="685800"/>
                  </a:moveTo>
                  <a:lnTo>
                    <a:pt x="2291942" y="685800"/>
                  </a:lnTo>
                  <a:lnTo>
                    <a:pt x="2294446" y="682409"/>
                  </a:lnTo>
                  <a:lnTo>
                    <a:pt x="2293124" y="685800"/>
                  </a:lnTo>
                  <a:close/>
                </a:path>
                <a:path w="2446655" h="2781300">
                  <a:moveTo>
                    <a:pt x="482957" y="711200"/>
                  </a:moveTo>
                  <a:lnTo>
                    <a:pt x="481749" y="711200"/>
                  </a:lnTo>
                  <a:lnTo>
                    <a:pt x="483351" y="698500"/>
                  </a:lnTo>
                  <a:lnTo>
                    <a:pt x="485933" y="698500"/>
                  </a:lnTo>
                  <a:lnTo>
                    <a:pt x="488593" y="685800"/>
                  </a:lnTo>
                  <a:lnTo>
                    <a:pt x="489536" y="685800"/>
                  </a:lnTo>
                  <a:lnTo>
                    <a:pt x="486010" y="698500"/>
                  </a:lnTo>
                  <a:lnTo>
                    <a:pt x="482957" y="711200"/>
                  </a:lnTo>
                  <a:close/>
                </a:path>
                <a:path w="2446655" h="2781300">
                  <a:moveTo>
                    <a:pt x="1109761" y="692801"/>
                  </a:moveTo>
                  <a:lnTo>
                    <a:pt x="1111674" y="685800"/>
                  </a:lnTo>
                  <a:lnTo>
                    <a:pt x="1112693" y="685800"/>
                  </a:lnTo>
                  <a:lnTo>
                    <a:pt x="1109761" y="692801"/>
                  </a:lnTo>
                  <a:close/>
                </a:path>
                <a:path w="2446655" h="2781300">
                  <a:moveTo>
                    <a:pt x="2205675" y="698500"/>
                  </a:moveTo>
                  <a:lnTo>
                    <a:pt x="2195973" y="698500"/>
                  </a:lnTo>
                  <a:lnTo>
                    <a:pt x="2204924" y="685800"/>
                  </a:lnTo>
                  <a:lnTo>
                    <a:pt x="2212599" y="685800"/>
                  </a:lnTo>
                  <a:lnTo>
                    <a:pt x="2205675" y="698500"/>
                  </a:lnTo>
                  <a:close/>
                </a:path>
                <a:path w="2446655" h="2781300">
                  <a:moveTo>
                    <a:pt x="2235475" y="698500"/>
                  </a:moveTo>
                  <a:lnTo>
                    <a:pt x="2227650" y="698500"/>
                  </a:lnTo>
                  <a:lnTo>
                    <a:pt x="2223615" y="685800"/>
                  </a:lnTo>
                  <a:lnTo>
                    <a:pt x="2225022" y="685800"/>
                  </a:lnTo>
                  <a:lnTo>
                    <a:pt x="2235475" y="698500"/>
                  </a:lnTo>
                  <a:close/>
                </a:path>
                <a:path w="2446655" h="2781300">
                  <a:moveTo>
                    <a:pt x="2284154" y="698500"/>
                  </a:moveTo>
                  <a:lnTo>
                    <a:pt x="2282484" y="698500"/>
                  </a:lnTo>
                  <a:lnTo>
                    <a:pt x="2284904" y="685800"/>
                  </a:lnTo>
                  <a:lnTo>
                    <a:pt x="2288958" y="685800"/>
                  </a:lnTo>
                  <a:lnTo>
                    <a:pt x="2284154" y="698500"/>
                  </a:lnTo>
                  <a:close/>
                </a:path>
                <a:path w="2446655" h="2781300">
                  <a:moveTo>
                    <a:pt x="2349421" y="698500"/>
                  </a:moveTo>
                  <a:lnTo>
                    <a:pt x="2346175" y="698500"/>
                  </a:lnTo>
                  <a:lnTo>
                    <a:pt x="2352161" y="685800"/>
                  </a:lnTo>
                  <a:lnTo>
                    <a:pt x="2356590" y="685800"/>
                  </a:lnTo>
                  <a:lnTo>
                    <a:pt x="2349421" y="698500"/>
                  </a:lnTo>
                  <a:close/>
                </a:path>
                <a:path w="2446655" h="2781300">
                  <a:moveTo>
                    <a:pt x="1108204" y="698500"/>
                  </a:moveTo>
                  <a:lnTo>
                    <a:pt x="1107374" y="698500"/>
                  </a:lnTo>
                  <a:lnTo>
                    <a:pt x="1109761" y="692801"/>
                  </a:lnTo>
                  <a:lnTo>
                    <a:pt x="1108204" y="698500"/>
                  </a:lnTo>
                  <a:close/>
                </a:path>
                <a:path w="2446655" h="2781300">
                  <a:moveTo>
                    <a:pt x="1093293" y="711200"/>
                  </a:moveTo>
                  <a:lnTo>
                    <a:pt x="1091500" y="711200"/>
                  </a:lnTo>
                  <a:lnTo>
                    <a:pt x="1090444" y="698500"/>
                  </a:lnTo>
                  <a:lnTo>
                    <a:pt x="1092634" y="698500"/>
                  </a:lnTo>
                  <a:lnTo>
                    <a:pt x="1093293" y="711200"/>
                  </a:lnTo>
                  <a:close/>
                </a:path>
                <a:path w="2446655" h="2781300">
                  <a:moveTo>
                    <a:pt x="2189348" y="702207"/>
                  </a:moveTo>
                  <a:lnTo>
                    <a:pt x="2190493" y="698500"/>
                  </a:lnTo>
                  <a:lnTo>
                    <a:pt x="2191375" y="698500"/>
                  </a:lnTo>
                  <a:lnTo>
                    <a:pt x="2189348" y="702207"/>
                  </a:lnTo>
                  <a:close/>
                </a:path>
                <a:path w="2446655" h="2781300">
                  <a:moveTo>
                    <a:pt x="2340264" y="711200"/>
                  </a:moveTo>
                  <a:lnTo>
                    <a:pt x="2337524" y="711200"/>
                  </a:lnTo>
                  <a:lnTo>
                    <a:pt x="2338800" y="698500"/>
                  </a:lnTo>
                  <a:lnTo>
                    <a:pt x="2340395" y="698500"/>
                  </a:lnTo>
                  <a:lnTo>
                    <a:pt x="2340264" y="711200"/>
                  </a:lnTo>
                  <a:close/>
                </a:path>
                <a:path w="2446655" h="2781300">
                  <a:moveTo>
                    <a:pt x="2348014" y="711200"/>
                  </a:moveTo>
                  <a:lnTo>
                    <a:pt x="2345143" y="711200"/>
                  </a:lnTo>
                  <a:lnTo>
                    <a:pt x="2346325" y="698500"/>
                  </a:lnTo>
                  <a:lnTo>
                    <a:pt x="2348990" y="698500"/>
                  </a:lnTo>
                  <a:lnTo>
                    <a:pt x="2348014" y="711200"/>
                  </a:lnTo>
                  <a:close/>
                </a:path>
                <a:path w="2446655" h="2781300">
                  <a:moveTo>
                    <a:pt x="2364340" y="711200"/>
                  </a:moveTo>
                  <a:lnTo>
                    <a:pt x="2363083" y="711200"/>
                  </a:lnTo>
                  <a:lnTo>
                    <a:pt x="2362276" y="698500"/>
                  </a:lnTo>
                  <a:lnTo>
                    <a:pt x="2363759" y="698500"/>
                  </a:lnTo>
                  <a:lnTo>
                    <a:pt x="2364340" y="711200"/>
                  </a:lnTo>
                  <a:close/>
                </a:path>
                <a:path w="2446655" h="2781300">
                  <a:moveTo>
                    <a:pt x="2186571" y="711200"/>
                  </a:moveTo>
                  <a:lnTo>
                    <a:pt x="2184432" y="711200"/>
                  </a:lnTo>
                  <a:lnTo>
                    <a:pt x="2189348" y="702207"/>
                  </a:lnTo>
                  <a:lnTo>
                    <a:pt x="2186571" y="711200"/>
                  </a:lnTo>
                  <a:close/>
                </a:path>
                <a:path w="2446655" h="2781300">
                  <a:moveTo>
                    <a:pt x="481617" y="723900"/>
                  </a:moveTo>
                  <a:lnTo>
                    <a:pt x="478902" y="723900"/>
                  </a:lnTo>
                  <a:lnTo>
                    <a:pt x="478902" y="711200"/>
                  </a:lnTo>
                  <a:lnTo>
                    <a:pt x="480959" y="711200"/>
                  </a:lnTo>
                  <a:lnTo>
                    <a:pt x="481617" y="723900"/>
                  </a:lnTo>
                  <a:close/>
                </a:path>
                <a:path w="2446655" h="2781300">
                  <a:moveTo>
                    <a:pt x="1078454" y="723900"/>
                  </a:moveTo>
                  <a:lnTo>
                    <a:pt x="1076794" y="723900"/>
                  </a:lnTo>
                  <a:lnTo>
                    <a:pt x="1082846" y="711200"/>
                  </a:lnTo>
                  <a:lnTo>
                    <a:pt x="1086636" y="711200"/>
                  </a:lnTo>
                  <a:lnTo>
                    <a:pt x="1078454" y="723900"/>
                  </a:lnTo>
                  <a:close/>
                </a:path>
                <a:path w="2446655" h="2781300">
                  <a:moveTo>
                    <a:pt x="2172947" y="736600"/>
                  </a:moveTo>
                  <a:lnTo>
                    <a:pt x="2167561" y="736600"/>
                  </a:lnTo>
                  <a:lnTo>
                    <a:pt x="2171671" y="723900"/>
                  </a:lnTo>
                  <a:lnTo>
                    <a:pt x="2176644" y="723900"/>
                  </a:lnTo>
                  <a:lnTo>
                    <a:pt x="2181636" y="711200"/>
                  </a:lnTo>
                  <a:lnTo>
                    <a:pt x="2183175" y="711200"/>
                  </a:lnTo>
                  <a:lnTo>
                    <a:pt x="2177301" y="723900"/>
                  </a:lnTo>
                  <a:lnTo>
                    <a:pt x="2172947" y="736600"/>
                  </a:lnTo>
                  <a:close/>
                </a:path>
                <a:path w="2446655" h="2781300">
                  <a:moveTo>
                    <a:pt x="2376287" y="723900"/>
                  </a:moveTo>
                  <a:lnTo>
                    <a:pt x="2371453" y="723900"/>
                  </a:lnTo>
                  <a:lnTo>
                    <a:pt x="2367399" y="711200"/>
                  </a:lnTo>
                  <a:lnTo>
                    <a:pt x="2370683" y="711200"/>
                  </a:lnTo>
                  <a:lnTo>
                    <a:pt x="2376287" y="723900"/>
                  </a:lnTo>
                  <a:close/>
                </a:path>
                <a:path w="2446655" h="2781300">
                  <a:moveTo>
                    <a:pt x="473585" y="736600"/>
                  </a:moveTo>
                  <a:lnTo>
                    <a:pt x="471587" y="736600"/>
                  </a:lnTo>
                  <a:lnTo>
                    <a:pt x="472473" y="723900"/>
                  </a:lnTo>
                  <a:lnTo>
                    <a:pt x="476170" y="723900"/>
                  </a:lnTo>
                  <a:lnTo>
                    <a:pt x="473585" y="736600"/>
                  </a:lnTo>
                  <a:close/>
                </a:path>
                <a:path w="2446655" h="2781300">
                  <a:moveTo>
                    <a:pt x="1077492" y="736600"/>
                  </a:moveTo>
                  <a:lnTo>
                    <a:pt x="1075756" y="736600"/>
                  </a:lnTo>
                  <a:lnTo>
                    <a:pt x="1075662" y="723900"/>
                  </a:lnTo>
                  <a:lnTo>
                    <a:pt x="1077644" y="723900"/>
                  </a:lnTo>
                  <a:lnTo>
                    <a:pt x="1077492" y="736600"/>
                  </a:lnTo>
                  <a:close/>
                </a:path>
                <a:path w="2446655" h="2781300">
                  <a:moveTo>
                    <a:pt x="2378265" y="736600"/>
                  </a:moveTo>
                  <a:lnTo>
                    <a:pt x="2376838" y="736600"/>
                  </a:lnTo>
                  <a:lnTo>
                    <a:pt x="2379240" y="723900"/>
                  </a:lnTo>
                  <a:lnTo>
                    <a:pt x="2379924" y="723900"/>
                  </a:lnTo>
                  <a:lnTo>
                    <a:pt x="2378265" y="736600"/>
                  </a:lnTo>
                  <a:close/>
                </a:path>
                <a:path w="2446655" h="2781300">
                  <a:moveTo>
                    <a:pt x="461425" y="749300"/>
                  </a:moveTo>
                  <a:lnTo>
                    <a:pt x="460673" y="749300"/>
                  </a:lnTo>
                  <a:lnTo>
                    <a:pt x="465272" y="736600"/>
                  </a:lnTo>
                  <a:lnTo>
                    <a:pt x="466254" y="736600"/>
                  </a:lnTo>
                  <a:lnTo>
                    <a:pt x="461425" y="749300"/>
                  </a:lnTo>
                  <a:close/>
                </a:path>
                <a:path w="2446655" h="2781300">
                  <a:moveTo>
                    <a:pt x="1063165" y="786038"/>
                  </a:moveTo>
                  <a:lnTo>
                    <a:pt x="1059580" y="774700"/>
                  </a:lnTo>
                  <a:lnTo>
                    <a:pt x="1064935" y="762000"/>
                  </a:lnTo>
                  <a:lnTo>
                    <a:pt x="1067630" y="762000"/>
                  </a:lnTo>
                  <a:lnTo>
                    <a:pt x="1064708" y="749300"/>
                  </a:lnTo>
                  <a:lnTo>
                    <a:pt x="1069439" y="736600"/>
                  </a:lnTo>
                  <a:lnTo>
                    <a:pt x="1070027" y="736600"/>
                  </a:lnTo>
                  <a:lnTo>
                    <a:pt x="1064860" y="749300"/>
                  </a:lnTo>
                  <a:lnTo>
                    <a:pt x="1071704" y="762000"/>
                  </a:lnTo>
                  <a:lnTo>
                    <a:pt x="1069422" y="774700"/>
                  </a:lnTo>
                  <a:lnTo>
                    <a:pt x="1062862" y="774700"/>
                  </a:lnTo>
                  <a:lnTo>
                    <a:pt x="1063165" y="786038"/>
                  </a:lnTo>
                  <a:close/>
                </a:path>
                <a:path w="2446655" h="2781300">
                  <a:moveTo>
                    <a:pt x="2163114" y="749300"/>
                  </a:moveTo>
                  <a:lnTo>
                    <a:pt x="2161219" y="749300"/>
                  </a:lnTo>
                  <a:lnTo>
                    <a:pt x="2163208" y="736600"/>
                  </a:lnTo>
                  <a:lnTo>
                    <a:pt x="2164897" y="736600"/>
                  </a:lnTo>
                  <a:lnTo>
                    <a:pt x="2163114" y="749300"/>
                  </a:lnTo>
                  <a:close/>
                </a:path>
                <a:path w="2446655" h="2781300">
                  <a:moveTo>
                    <a:pt x="2362726" y="749300"/>
                  </a:moveTo>
                  <a:lnTo>
                    <a:pt x="2359611" y="749300"/>
                  </a:lnTo>
                  <a:lnTo>
                    <a:pt x="2365673" y="736600"/>
                  </a:lnTo>
                  <a:lnTo>
                    <a:pt x="2368713" y="736600"/>
                  </a:lnTo>
                  <a:lnTo>
                    <a:pt x="2362726" y="749300"/>
                  </a:lnTo>
                  <a:close/>
                </a:path>
                <a:path w="2446655" h="2781300">
                  <a:moveTo>
                    <a:pt x="444740" y="774700"/>
                  </a:moveTo>
                  <a:lnTo>
                    <a:pt x="443855" y="774700"/>
                  </a:lnTo>
                  <a:lnTo>
                    <a:pt x="449927" y="762000"/>
                  </a:lnTo>
                  <a:lnTo>
                    <a:pt x="453545" y="749300"/>
                  </a:lnTo>
                  <a:lnTo>
                    <a:pt x="458051" y="749300"/>
                  </a:lnTo>
                  <a:lnTo>
                    <a:pt x="450640" y="762000"/>
                  </a:lnTo>
                  <a:lnTo>
                    <a:pt x="444740" y="774700"/>
                  </a:lnTo>
                  <a:close/>
                </a:path>
                <a:path w="2446655" h="2781300">
                  <a:moveTo>
                    <a:pt x="2116522" y="755745"/>
                  </a:moveTo>
                  <a:lnTo>
                    <a:pt x="2117513" y="749300"/>
                  </a:lnTo>
                  <a:lnTo>
                    <a:pt x="2118442" y="749300"/>
                  </a:lnTo>
                  <a:lnTo>
                    <a:pt x="2116522" y="755745"/>
                  </a:lnTo>
                  <a:close/>
                </a:path>
                <a:path w="2446655" h="2781300">
                  <a:moveTo>
                    <a:pt x="2129685" y="751195"/>
                  </a:moveTo>
                  <a:lnTo>
                    <a:pt x="2129148" y="749300"/>
                  </a:lnTo>
                  <a:lnTo>
                    <a:pt x="2129335" y="749300"/>
                  </a:lnTo>
                  <a:lnTo>
                    <a:pt x="2129685" y="751195"/>
                  </a:lnTo>
                  <a:close/>
                </a:path>
                <a:path w="2446655" h="2781300">
                  <a:moveTo>
                    <a:pt x="2139169" y="762000"/>
                  </a:moveTo>
                  <a:lnTo>
                    <a:pt x="2136729" y="762000"/>
                  </a:lnTo>
                  <a:lnTo>
                    <a:pt x="2141345" y="749300"/>
                  </a:lnTo>
                  <a:lnTo>
                    <a:pt x="2139169" y="762000"/>
                  </a:lnTo>
                  <a:close/>
                </a:path>
                <a:path w="2446655" h="2781300">
                  <a:moveTo>
                    <a:pt x="2356327" y="762000"/>
                  </a:moveTo>
                  <a:lnTo>
                    <a:pt x="2355914" y="762000"/>
                  </a:lnTo>
                  <a:lnTo>
                    <a:pt x="2356102" y="749300"/>
                  </a:lnTo>
                  <a:lnTo>
                    <a:pt x="2360587" y="749300"/>
                  </a:lnTo>
                  <a:lnTo>
                    <a:pt x="2356327" y="762000"/>
                  </a:lnTo>
                  <a:close/>
                </a:path>
                <a:path w="2446655" h="2781300">
                  <a:moveTo>
                    <a:pt x="2366154" y="762000"/>
                  </a:moveTo>
                  <a:lnTo>
                    <a:pt x="2361751" y="762000"/>
                  </a:lnTo>
                  <a:lnTo>
                    <a:pt x="2364021" y="749300"/>
                  </a:lnTo>
                  <a:lnTo>
                    <a:pt x="2372916" y="749300"/>
                  </a:lnTo>
                  <a:lnTo>
                    <a:pt x="2366154" y="762000"/>
                  </a:lnTo>
                  <a:close/>
                </a:path>
                <a:path w="2446655" h="2781300">
                  <a:moveTo>
                    <a:pt x="2391581" y="750454"/>
                  </a:moveTo>
                  <a:lnTo>
                    <a:pt x="2391307" y="749300"/>
                  </a:lnTo>
                  <a:lnTo>
                    <a:pt x="2391581" y="750454"/>
                  </a:lnTo>
                  <a:close/>
                </a:path>
                <a:path w="2446655" h="2781300">
                  <a:moveTo>
                    <a:pt x="2394328" y="762000"/>
                  </a:moveTo>
                  <a:lnTo>
                    <a:pt x="2393577" y="762000"/>
                  </a:lnTo>
                  <a:lnTo>
                    <a:pt x="2391581" y="750454"/>
                  </a:lnTo>
                  <a:lnTo>
                    <a:pt x="2394328" y="762000"/>
                  </a:lnTo>
                  <a:close/>
                </a:path>
                <a:path w="2446655" h="2781300">
                  <a:moveTo>
                    <a:pt x="2132751" y="762000"/>
                  </a:moveTo>
                  <a:lnTo>
                    <a:pt x="2131681" y="762000"/>
                  </a:lnTo>
                  <a:lnTo>
                    <a:pt x="2129685" y="751195"/>
                  </a:lnTo>
                  <a:lnTo>
                    <a:pt x="2132751" y="762000"/>
                  </a:lnTo>
                  <a:close/>
                </a:path>
                <a:path w="2446655" h="2781300">
                  <a:moveTo>
                    <a:pt x="2111151" y="774700"/>
                  </a:moveTo>
                  <a:lnTo>
                    <a:pt x="2105034" y="774700"/>
                  </a:lnTo>
                  <a:lnTo>
                    <a:pt x="2109650" y="762000"/>
                  </a:lnTo>
                  <a:lnTo>
                    <a:pt x="2114660" y="762000"/>
                  </a:lnTo>
                  <a:lnTo>
                    <a:pt x="2116522" y="755745"/>
                  </a:lnTo>
                  <a:lnTo>
                    <a:pt x="2115561" y="762000"/>
                  </a:lnTo>
                  <a:lnTo>
                    <a:pt x="2111151" y="774700"/>
                  </a:lnTo>
                  <a:close/>
                </a:path>
                <a:path w="2446655" h="2781300">
                  <a:moveTo>
                    <a:pt x="2441712" y="774700"/>
                  </a:moveTo>
                  <a:lnTo>
                    <a:pt x="2435857" y="774700"/>
                  </a:lnTo>
                  <a:lnTo>
                    <a:pt x="2439704" y="762000"/>
                  </a:lnTo>
                  <a:lnTo>
                    <a:pt x="2441243" y="762000"/>
                  </a:lnTo>
                  <a:lnTo>
                    <a:pt x="2441712" y="774700"/>
                  </a:lnTo>
                  <a:close/>
                </a:path>
                <a:path w="2446655" h="2781300">
                  <a:moveTo>
                    <a:pt x="433674" y="787400"/>
                  </a:moveTo>
                  <a:lnTo>
                    <a:pt x="432055" y="787400"/>
                  </a:lnTo>
                  <a:lnTo>
                    <a:pt x="440387" y="774700"/>
                  </a:lnTo>
                  <a:lnTo>
                    <a:pt x="441648" y="774700"/>
                  </a:lnTo>
                  <a:lnTo>
                    <a:pt x="433674" y="787400"/>
                  </a:lnTo>
                  <a:close/>
                </a:path>
                <a:path w="2446655" h="2781300">
                  <a:moveTo>
                    <a:pt x="2109763" y="787400"/>
                  </a:moveTo>
                  <a:lnTo>
                    <a:pt x="2105784" y="787400"/>
                  </a:lnTo>
                  <a:lnTo>
                    <a:pt x="2105296" y="774700"/>
                  </a:lnTo>
                  <a:lnTo>
                    <a:pt x="2106966" y="774700"/>
                  </a:lnTo>
                  <a:lnTo>
                    <a:pt x="2109763" y="787400"/>
                  </a:lnTo>
                  <a:close/>
                </a:path>
                <a:path w="2446655" h="2781300">
                  <a:moveTo>
                    <a:pt x="2442744" y="787400"/>
                  </a:moveTo>
                  <a:lnTo>
                    <a:pt x="2438672" y="787400"/>
                  </a:lnTo>
                  <a:lnTo>
                    <a:pt x="2435669" y="774700"/>
                  </a:lnTo>
                  <a:lnTo>
                    <a:pt x="2435801" y="774700"/>
                  </a:lnTo>
                  <a:lnTo>
                    <a:pt x="2442744" y="787400"/>
                  </a:lnTo>
                  <a:close/>
                </a:path>
                <a:path w="2446655" h="2781300">
                  <a:moveTo>
                    <a:pt x="1063596" y="787400"/>
                  </a:moveTo>
                  <a:lnTo>
                    <a:pt x="1063201" y="787400"/>
                  </a:lnTo>
                  <a:lnTo>
                    <a:pt x="1063165" y="786038"/>
                  </a:lnTo>
                  <a:lnTo>
                    <a:pt x="1063596" y="787400"/>
                  </a:lnTo>
                  <a:close/>
                </a:path>
                <a:path w="2446655" h="2781300">
                  <a:moveTo>
                    <a:pt x="409145" y="800100"/>
                  </a:moveTo>
                  <a:lnTo>
                    <a:pt x="405963" y="800100"/>
                  </a:lnTo>
                  <a:lnTo>
                    <a:pt x="406113" y="787400"/>
                  </a:lnTo>
                  <a:lnTo>
                    <a:pt x="409145" y="787400"/>
                  </a:lnTo>
                  <a:lnTo>
                    <a:pt x="409145" y="800100"/>
                  </a:lnTo>
                  <a:close/>
                </a:path>
                <a:path w="2446655" h="2781300">
                  <a:moveTo>
                    <a:pt x="1050800" y="791168"/>
                  </a:moveTo>
                  <a:lnTo>
                    <a:pt x="1050005" y="787400"/>
                  </a:lnTo>
                  <a:lnTo>
                    <a:pt x="1052188" y="787400"/>
                  </a:lnTo>
                  <a:lnTo>
                    <a:pt x="1050800" y="791168"/>
                  </a:lnTo>
                  <a:close/>
                </a:path>
                <a:path w="2446655" h="2781300">
                  <a:moveTo>
                    <a:pt x="2093962" y="800100"/>
                  </a:moveTo>
                  <a:lnTo>
                    <a:pt x="2090753" y="800100"/>
                  </a:lnTo>
                  <a:lnTo>
                    <a:pt x="2092329" y="787400"/>
                  </a:lnTo>
                  <a:lnTo>
                    <a:pt x="2096139" y="787400"/>
                  </a:lnTo>
                  <a:lnTo>
                    <a:pt x="2093962" y="800100"/>
                  </a:lnTo>
                  <a:close/>
                </a:path>
                <a:path w="2446655" h="2781300">
                  <a:moveTo>
                    <a:pt x="2444386" y="800100"/>
                  </a:moveTo>
                  <a:lnTo>
                    <a:pt x="2441698" y="800100"/>
                  </a:lnTo>
                  <a:lnTo>
                    <a:pt x="2444343" y="787400"/>
                  </a:lnTo>
                  <a:lnTo>
                    <a:pt x="2446322" y="787400"/>
                  </a:lnTo>
                  <a:lnTo>
                    <a:pt x="2444386" y="800100"/>
                  </a:lnTo>
                  <a:close/>
                </a:path>
                <a:path w="2446655" h="2781300">
                  <a:moveTo>
                    <a:pt x="1052683" y="800100"/>
                  </a:moveTo>
                  <a:lnTo>
                    <a:pt x="1047511" y="800100"/>
                  </a:lnTo>
                  <a:lnTo>
                    <a:pt x="1050800" y="791168"/>
                  </a:lnTo>
                  <a:lnTo>
                    <a:pt x="1052683" y="800100"/>
                  </a:lnTo>
                  <a:close/>
                </a:path>
                <a:path w="2446655" h="2781300">
                  <a:moveTo>
                    <a:pt x="397869" y="812800"/>
                  </a:moveTo>
                  <a:lnTo>
                    <a:pt x="392633" y="812800"/>
                  </a:lnTo>
                  <a:lnTo>
                    <a:pt x="400005" y="800100"/>
                  </a:lnTo>
                  <a:lnTo>
                    <a:pt x="401262" y="800100"/>
                  </a:lnTo>
                  <a:lnTo>
                    <a:pt x="397869" y="812800"/>
                  </a:lnTo>
                  <a:close/>
                </a:path>
                <a:path w="2446655" h="2781300">
                  <a:moveTo>
                    <a:pt x="1065315" y="812800"/>
                  </a:moveTo>
                  <a:lnTo>
                    <a:pt x="1060953" y="812800"/>
                  </a:lnTo>
                  <a:lnTo>
                    <a:pt x="1058013" y="800100"/>
                  </a:lnTo>
                  <a:lnTo>
                    <a:pt x="1061863" y="800100"/>
                  </a:lnTo>
                  <a:lnTo>
                    <a:pt x="1065315" y="812800"/>
                  </a:lnTo>
                  <a:close/>
                </a:path>
                <a:path w="2446655" h="2781300">
                  <a:moveTo>
                    <a:pt x="2076845" y="800910"/>
                  </a:moveTo>
                  <a:lnTo>
                    <a:pt x="2077166" y="800100"/>
                  </a:lnTo>
                  <a:lnTo>
                    <a:pt x="2076845" y="800910"/>
                  </a:lnTo>
                  <a:close/>
                </a:path>
                <a:path w="2446655" h="2781300">
                  <a:moveTo>
                    <a:pt x="2434581" y="812800"/>
                  </a:moveTo>
                  <a:lnTo>
                    <a:pt x="2430884" y="812800"/>
                  </a:lnTo>
                  <a:lnTo>
                    <a:pt x="2436119" y="800100"/>
                  </a:lnTo>
                  <a:lnTo>
                    <a:pt x="2436795" y="800100"/>
                  </a:lnTo>
                  <a:lnTo>
                    <a:pt x="2434581" y="812800"/>
                  </a:lnTo>
                  <a:close/>
                </a:path>
                <a:path w="2446655" h="2781300">
                  <a:moveTo>
                    <a:pt x="2072137" y="812800"/>
                  </a:moveTo>
                  <a:lnTo>
                    <a:pt x="2071311" y="812800"/>
                  </a:lnTo>
                  <a:lnTo>
                    <a:pt x="2076845" y="800910"/>
                  </a:lnTo>
                  <a:lnTo>
                    <a:pt x="2072137" y="812800"/>
                  </a:lnTo>
                  <a:close/>
                </a:path>
                <a:path w="2446655" h="2781300">
                  <a:moveTo>
                    <a:pt x="384018" y="823225"/>
                  </a:moveTo>
                  <a:lnTo>
                    <a:pt x="385861" y="812800"/>
                  </a:lnTo>
                  <a:lnTo>
                    <a:pt x="387392" y="812800"/>
                  </a:lnTo>
                  <a:lnTo>
                    <a:pt x="384018" y="823225"/>
                  </a:lnTo>
                  <a:close/>
                </a:path>
                <a:path w="2446655" h="2781300">
                  <a:moveTo>
                    <a:pt x="1085105" y="825500"/>
                  </a:moveTo>
                  <a:lnTo>
                    <a:pt x="1082014" y="825500"/>
                  </a:lnTo>
                  <a:lnTo>
                    <a:pt x="1074247" y="812800"/>
                  </a:lnTo>
                  <a:lnTo>
                    <a:pt x="1087218" y="812800"/>
                  </a:lnTo>
                  <a:lnTo>
                    <a:pt x="1085105" y="825500"/>
                  </a:lnTo>
                  <a:close/>
                </a:path>
                <a:path w="2446655" h="2781300">
                  <a:moveTo>
                    <a:pt x="1103755" y="825500"/>
                  </a:moveTo>
                  <a:lnTo>
                    <a:pt x="1101508" y="825500"/>
                  </a:lnTo>
                  <a:lnTo>
                    <a:pt x="1097286" y="812800"/>
                  </a:lnTo>
                  <a:lnTo>
                    <a:pt x="1101285" y="812800"/>
                  </a:lnTo>
                  <a:lnTo>
                    <a:pt x="1103755" y="825500"/>
                  </a:lnTo>
                  <a:close/>
                </a:path>
                <a:path w="2446655" h="2781300">
                  <a:moveTo>
                    <a:pt x="2063392" y="825500"/>
                  </a:moveTo>
                  <a:lnTo>
                    <a:pt x="2061797" y="825500"/>
                  </a:lnTo>
                  <a:lnTo>
                    <a:pt x="2060765" y="812800"/>
                  </a:lnTo>
                  <a:lnTo>
                    <a:pt x="2062379" y="812800"/>
                  </a:lnTo>
                  <a:lnTo>
                    <a:pt x="2063392" y="825500"/>
                  </a:lnTo>
                  <a:close/>
                </a:path>
                <a:path w="2446655" h="2781300">
                  <a:moveTo>
                    <a:pt x="2427773" y="817798"/>
                  </a:moveTo>
                  <a:lnTo>
                    <a:pt x="2428726" y="812800"/>
                  </a:lnTo>
                  <a:lnTo>
                    <a:pt x="2429420" y="812800"/>
                  </a:lnTo>
                  <a:lnTo>
                    <a:pt x="2427773" y="817798"/>
                  </a:lnTo>
                  <a:close/>
                </a:path>
                <a:path w="2446655" h="2781300">
                  <a:moveTo>
                    <a:pt x="2426305" y="825500"/>
                  </a:moveTo>
                  <a:lnTo>
                    <a:pt x="2425235" y="825500"/>
                  </a:lnTo>
                  <a:lnTo>
                    <a:pt x="2427773" y="817798"/>
                  </a:lnTo>
                  <a:lnTo>
                    <a:pt x="2426305" y="825500"/>
                  </a:lnTo>
                  <a:close/>
                </a:path>
                <a:path w="2446655" h="2781300">
                  <a:moveTo>
                    <a:pt x="384615" y="838200"/>
                  </a:moveTo>
                  <a:lnTo>
                    <a:pt x="381227" y="838200"/>
                  </a:lnTo>
                  <a:lnTo>
                    <a:pt x="382169" y="825500"/>
                  </a:lnTo>
                  <a:lnTo>
                    <a:pt x="383282" y="825500"/>
                  </a:lnTo>
                  <a:lnTo>
                    <a:pt x="384018" y="823225"/>
                  </a:lnTo>
                  <a:lnTo>
                    <a:pt x="383616" y="825500"/>
                  </a:lnTo>
                  <a:lnTo>
                    <a:pt x="384615" y="838200"/>
                  </a:lnTo>
                  <a:close/>
                </a:path>
                <a:path w="2446655" h="2781300">
                  <a:moveTo>
                    <a:pt x="1123928" y="838200"/>
                  </a:moveTo>
                  <a:lnTo>
                    <a:pt x="1122417" y="838200"/>
                  </a:lnTo>
                  <a:lnTo>
                    <a:pt x="1117063" y="825500"/>
                  </a:lnTo>
                  <a:lnTo>
                    <a:pt x="1121533" y="825500"/>
                  </a:lnTo>
                  <a:lnTo>
                    <a:pt x="1123928" y="838200"/>
                  </a:lnTo>
                  <a:close/>
                </a:path>
                <a:path w="2446655" h="2781300">
                  <a:moveTo>
                    <a:pt x="2054366" y="850900"/>
                  </a:moveTo>
                  <a:lnTo>
                    <a:pt x="2040554" y="850900"/>
                  </a:lnTo>
                  <a:lnTo>
                    <a:pt x="2033310" y="838200"/>
                  </a:lnTo>
                  <a:lnTo>
                    <a:pt x="2061947" y="838200"/>
                  </a:lnTo>
                  <a:lnTo>
                    <a:pt x="2064593" y="825500"/>
                  </a:lnTo>
                  <a:lnTo>
                    <a:pt x="2066057" y="825500"/>
                  </a:lnTo>
                  <a:lnTo>
                    <a:pt x="2064762" y="838200"/>
                  </a:lnTo>
                  <a:lnTo>
                    <a:pt x="2054366" y="850900"/>
                  </a:lnTo>
                  <a:close/>
                </a:path>
                <a:path w="2446655" h="2781300">
                  <a:moveTo>
                    <a:pt x="2412927" y="830150"/>
                  </a:moveTo>
                  <a:lnTo>
                    <a:pt x="2413188" y="825500"/>
                  </a:lnTo>
                  <a:lnTo>
                    <a:pt x="2414933" y="825500"/>
                  </a:lnTo>
                  <a:lnTo>
                    <a:pt x="2412927" y="830150"/>
                  </a:lnTo>
                  <a:close/>
                </a:path>
                <a:path w="2446655" h="2781300">
                  <a:moveTo>
                    <a:pt x="2413033" y="840229"/>
                  </a:moveTo>
                  <a:lnTo>
                    <a:pt x="2411818" y="838200"/>
                  </a:lnTo>
                  <a:lnTo>
                    <a:pt x="2409453" y="838200"/>
                  </a:lnTo>
                  <a:lnTo>
                    <a:pt x="2412927" y="830150"/>
                  </a:lnTo>
                  <a:lnTo>
                    <a:pt x="2412475" y="838200"/>
                  </a:lnTo>
                  <a:lnTo>
                    <a:pt x="2413033" y="840229"/>
                  </a:lnTo>
                  <a:close/>
                </a:path>
                <a:path w="2446655" h="2781300">
                  <a:moveTo>
                    <a:pt x="370814" y="850900"/>
                  </a:moveTo>
                  <a:lnTo>
                    <a:pt x="368767" y="850900"/>
                  </a:lnTo>
                  <a:lnTo>
                    <a:pt x="375534" y="838200"/>
                  </a:lnTo>
                  <a:lnTo>
                    <a:pt x="378790" y="838200"/>
                  </a:lnTo>
                  <a:lnTo>
                    <a:pt x="370814" y="850900"/>
                  </a:lnTo>
                  <a:close/>
                </a:path>
                <a:path w="2446655" h="2781300">
                  <a:moveTo>
                    <a:pt x="1153677" y="850900"/>
                  </a:moveTo>
                  <a:lnTo>
                    <a:pt x="1147209" y="850900"/>
                  </a:lnTo>
                  <a:lnTo>
                    <a:pt x="1143401" y="838200"/>
                  </a:lnTo>
                  <a:lnTo>
                    <a:pt x="1147023" y="838200"/>
                  </a:lnTo>
                  <a:lnTo>
                    <a:pt x="1153677" y="850900"/>
                  </a:lnTo>
                  <a:close/>
                </a:path>
                <a:path w="2446655" h="2781300">
                  <a:moveTo>
                    <a:pt x="1737320" y="850900"/>
                  </a:moveTo>
                  <a:lnTo>
                    <a:pt x="1736222" y="850900"/>
                  </a:lnTo>
                  <a:lnTo>
                    <a:pt x="1742968" y="838200"/>
                  </a:lnTo>
                  <a:lnTo>
                    <a:pt x="1747557" y="838200"/>
                  </a:lnTo>
                  <a:lnTo>
                    <a:pt x="1737320" y="850900"/>
                  </a:lnTo>
                  <a:close/>
                </a:path>
                <a:path w="2446655" h="2781300">
                  <a:moveTo>
                    <a:pt x="1756958" y="850900"/>
                  </a:moveTo>
                  <a:lnTo>
                    <a:pt x="1756360" y="850900"/>
                  </a:lnTo>
                  <a:lnTo>
                    <a:pt x="1747557" y="838200"/>
                  </a:lnTo>
                  <a:lnTo>
                    <a:pt x="1750107" y="838200"/>
                  </a:lnTo>
                  <a:lnTo>
                    <a:pt x="1756958" y="850900"/>
                  </a:lnTo>
                  <a:close/>
                </a:path>
                <a:path w="2446655" h="2781300">
                  <a:moveTo>
                    <a:pt x="1981508" y="840246"/>
                  </a:moveTo>
                  <a:lnTo>
                    <a:pt x="1981254" y="838200"/>
                  </a:lnTo>
                  <a:lnTo>
                    <a:pt x="1981986" y="838200"/>
                  </a:lnTo>
                  <a:lnTo>
                    <a:pt x="1981508" y="840246"/>
                  </a:lnTo>
                  <a:close/>
                </a:path>
                <a:path w="2446655" h="2781300">
                  <a:moveTo>
                    <a:pt x="1992832" y="850900"/>
                  </a:moveTo>
                  <a:lnTo>
                    <a:pt x="1992269" y="850900"/>
                  </a:lnTo>
                  <a:lnTo>
                    <a:pt x="1986977" y="838200"/>
                  </a:lnTo>
                  <a:lnTo>
                    <a:pt x="1990956" y="838200"/>
                  </a:lnTo>
                  <a:lnTo>
                    <a:pt x="1992832" y="850900"/>
                  </a:lnTo>
                  <a:close/>
                </a:path>
                <a:path w="2446655" h="2781300">
                  <a:moveTo>
                    <a:pt x="2029632" y="850900"/>
                  </a:moveTo>
                  <a:lnTo>
                    <a:pt x="2024284" y="850900"/>
                  </a:lnTo>
                  <a:lnTo>
                    <a:pt x="2031659" y="838200"/>
                  </a:lnTo>
                  <a:lnTo>
                    <a:pt x="2033310" y="838200"/>
                  </a:lnTo>
                  <a:lnTo>
                    <a:pt x="2029632" y="850900"/>
                  </a:lnTo>
                  <a:close/>
                </a:path>
                <a:path w="2446655" h="2781300">
                  <a:moveTo>
                    <a:pt x="2419418" y="850900"/>
                  </a:moveTo>
                  <a:lnTo>
                    <a:pt x="2415965" y="850900"/>
                  </a:lnTo>
                  <a:lnTo>
                    <a:pt x="2413033" y="840229"/>
                  </a:lnTo>
                  <a:lnTo>
                    <a:pt x="2419418" y="850900"/>
                  </a:lnTo>
                  <a:close/>
                </a:path>
                <a:path w="2446655" h="2781300">
                  <a:moveTo>
                    <a:pt x="1982830" y="850900"/>
                  </a:moveTo>
                  <a:lnTo>
                    <a:pt x="1979021" y="850900"/>
                  </a:lnTo>
                  <a:lnTo>
                    <a:pt x="1981508" y="840246"/>
                  </a:lnTo>
                  <a:lnTo>
                    <a:pt x="1982830" y="850900"/>
                  </a:lnTo>
                  <a:close/>
                </a:path>
                <a:path w="2446655" h="2781300">
                  <a:moveTo>
                    <a:pt x="224364" y="863600"/>
                  </a:moveTo>
                  <a:lnTo>
                    <a:pt x="221018" y="863600"/>
                  </a:lnTo>
                  <a:lnTo>
                    <a:pt x="232945" y="850900"/>
                  </a:lnTo>
                  <a:lnTo>
                    <a:pt x="237034" y="850900"/>
                  </a:lnTo>
                  <a:lnTo>
                    <a:pt x="224364" y="863600"/>
                  </a:lnTo>
                  <a:close/>
                </a:path>
                <a:path w="2446655" h="2781300">
                  <a:moveTo>
                    <a:pt x="259232" y="863600"/>
                  </a:moveTo>
                  <a:lnTo>
                    <a:pt x="255868" y="863600"/>
                  </a:lnTo>
                  <a:lnTo>
                    <a:pt x="253511" y="850900"/>
                  </a:lnTo>
                  <a:lnTo>
                    <a:pt x="255216" y="850900"/>
                  </a:lnTo>
                  <a:lnTo>
                    <a:pt x="259232" y="863600"/>
                  </a:lnTo>
                  <a:close/>
                </a:path>
                <a:path w="2446655" h="2781300">
                  <a:moveTo>
                    <a:pt x="351912" y="863600"/>
                  </a:moveTo>
                  <a:lnTo>
                    <a:pt x="350774" y="863600"/>
                  </a:lnTo>
                  <a:lnTo>
                    <a:pt x="355167" y="850900"/>
                  </a:lnTo>
                  <a:lnTo>
                    <a:pt x="356576" y="850900"/>
                  </a:lnTo>
                  <a:lnTo>
                    <a:pt x="351912" y="863600"/>
                  </a:lnTo>
                  <a:close/>
                </a:path>
                <a:path w="2446655" h="2781300">
                  <a:moveTo>
                    <a:pt x="1164933" y="863600"/>
                  </a:moveTo>
                  <a:lnTo>
                    <a:pt x="1163533" y="863600"/>
                  </a:lnTo>
                  <a:lnTo>
                    <a:pt x="1155880" y="850900"/>
                  </a:lnTo>
                  <a:lnTo>
                    <a:pt x="1161538" y="850900"/>
                  </a:lnTo>
                  <a:lnTo>
                    <a:pt x="1164933" y="863600"/>
                  </a:lnTo>
                  <a:close/>
                </a:path>
                <a:path w="2446655" h="2781300">
                  <a:moveTo>
                    <a:pt x="1711660" y="863600"/>
                  </a:moveTo>
                  <a:lnTo>
                    <a:pt x="1702988" y="863600"/>
                  </a:lnTo>
                  <a:lnTo>
                    <a:pt x="1708775" y="850900"/>
                  </a:lnTo>
                  <a:lnTo>
                    <a:pt x="1711660" y="863600"/>
                  </a:lnTo>
                  <a:close/>
                </a:path>
                <a:path w="2446655" h="2781300">
                  <a:moveTo>
                    <a:pt x="1722330" y="863600"/>
                  </a:moveTo>
                  <a:lnTo>
                    <a:pt x="1711660" y="863600"/>
                  </a:lnTo>
                  <a:lnTo>
                    <a:pt x="1716993" y="850900"/>
                  </a:lnTo>
                  <a:lnTo>
                    <a:pt x="1728626" y="850900"/>
                  </a:lnTo>
                  <a:lnTo>
                    <a:pt x="1722330" y="863600"/>
                  </a:lnTo>
                  <a:close/>
                </a:path>
                <a:path w="2446655" h="2781300">
                  <a:moveTo>
                    <a:pt x="1774087" y="876300"/>
                  </a:moveTo>
                  <a:lnTo>
                    <a:pt x="1773499" y="876300"/>
                  </a:lnTo>
                  <a:lnTo>
                    <a:pt x="1770029" y="863600"/>
                  </a:lnTo>
                  <a:lnTo>
                    <a:pt x="1766711" y="850900"/>
                  </a:lnTo>
                  <a:lnTo>
                    <a:pt x="1768133" y="850900"/>
                  </a:lnTo>
                  <a:lnTo>
                    <a:pt x="1772084" y="863600"/>
                  </a:lnTo>
                  <a:lnTo>
                    <a:pt x="1774087" y="876300"/>
                  </a:lnTo>
                  <a:close/>
                </a:path>
                <a:path w="2446655" h="2781300">
                  <a:moveTo>
                    <a:pt x="1984444" y="876300"/>
                  </a:moveTo>
                  <a:lnTo>
                    <a:pt x="1982511" y="876300"/>
                  </a:lnTo>
                  <a:lnTo>
                    <a:pt x="1982905" y="863600"/>
                  </a:lnTo>
                  <a:lnTo>
                    <a:pt x="1982305" y="863600"/>
                  </a:lnTo>
                  <a:lnTo>
                    <a:pt x="1981648" y="850900"/>
                  </a:lnTo>
                  <a:lnTo>
                    <a:pt x="1983337" y="850900"/>
                  </a:lnTo>
                  <a:lnTo>
                    <a:pt x="1984857" y="863600"/>
                  </a:lnTo>
                  <a:lnTo>
                    <a:pt x="1984444" y="876300"/>
                  </a:lnTo>
                  <a:close/>
                </a:path>
                <a:path w="2446655" h="2781300">
                  <a:moveTo>
                    <a:pt x="2402135" y="863600"/>
                  </a:moveTo>
                  <a:lnTo>
                    <a:pt x="2392452" y="863600"/>
                  </a:lnTo>
                  <a:lnTo>
                    <a:pt x="2395285" y="850900"/>
                  </a:lnTo>
                  <a:lnTo>
                    <a:pt x="2402135" y="863600"/>
                  </a:lnTo>
                  <a:close/>
                </a:path>
                <a:path w="2446655" h="2781300">
                  <a:moveTo>
                    <a:pt x="2433699" y="863600"/>
                  </a:moveTo>
                  <a:lnTo>
                    <a:pt x="2432237" y="863600"/>
                  </a:lnTo>
                  <a:lnTo>
                    <a:pt x="2428369" y="850900"/>
                  </a:lnTo>
                  <a:lnTo>
                    <a:pt x="2429927" y="850900"/>
                  </a:lnTo>
                  <a:lnTo>
                    <a:pt x="2433699" y="863600"/>
                  </a:lnTo>
                  <a:close/>
                </a:path>
                <a:path w="2446655" h="2781300">
                  <a:moveTo>
                    <a:pt x="207039" y="876300"/>
                  </a:moveTo>
                  <a:lnTo>
                    <a:pt x="204201" y="876300"/>
                  </a:lnTo>
                  <a:lnTo>
                    <a:pt x="207669" y="863600"/>
                  </a:lnTo>
                  <a:lnTo>
                    <a:pt x="217032" y="863600"/>
                  </a:lnTo>
                  <a:lnTo>
                    <a:pt x="207039" y="876300"/>
                  </a:lnTo>
                  <a:close/>
                </a:path>
                <a:path w="2446655" h="2781300">
                  <a:moveTo>
                    <a:pt x="257724" y="889000"/>
                  </a:moveTo>
                  <a:lnTo>
                    <a:pt x="253381" y="889000"/>
                  </a:lnTo>
                  <a:lnTo>
                    <a:pt x="256718" y="876300"/>
                  </a:lnTo>
                  <a:lnTo>
                    <a:pt x="256228" y="863600"/>
                  </a:lnTo>
                  <a:lnTo>
                    <a:pt x="256819" y="863600"/>
                  </a:lnTo>
                  <a:lnTo>
                    <a:pt x="258516" y="876300"/>
                  </a:lnTo>
                  <a:lnTo>
                    <a:pt x="257932" y="876300"/>
                  </a:lnTo>
                  <a:lnTo>
                    <a:pt x="257724" y="889000"/>
                  </a:lnTo>
                  <a:close/>
                </a:path>
                <a:path w="2446655" h="2781300">
                  <a:moveTo>
                    <a:pt x="347398" y="876300"/>
                  </a:moveTo>
                  <a:lnTo>
                    <a:pt x="347933" y="863600"/>
                  </a:lnTo>
                  <a:lnTo>
                    <a:pt x="350170" y="863600"/>
                  </a:lnTo>
                  <a:lnTo>
                    <a:pt x="347398" y="876300"/>
                  </a:lnTo>
                  <a:close/>
                </a:path>
                <a:path w="2446655" h="2781300">
                  <a:moveTo>
                    <a:pt x="1181014" y="876300"/>
                  </a:moveTo>
                  <a:lnTo>
                    <a:pt x="1174656" y="876300"/>
                  </a:lnTo>
                  <a:lnTo>
                    <a:pt x="1173884" y="863600"/>
                  </a:lnTo>
                  <a:lnTo>
                    <a:pt x="1175433" y="863600"/>
                  </a:lnTo>
                  <a:lnTo>
                    <a:pt x="1181014" y="876300"/>
                  </a:lnTo>
                  <a:close/>
                </a:path>
                <a:path w="2446655" h="2781300">
                  <a:moveTo>
                    <a:pt x="1706552" y="876300"/>
                  </a:moveTo>
                  <a:lnTo>
                    <a:pt x="1705212" y="876300"/>
                  </a:lnTo>
                  <a:lnTo>
                    <a:pt x="1701708" y="863600"/>
                  </a:lnTo>
                  <a:lnTo>
                    <a:pt x="1703442" y="863600"/>
                  </a:lnTo>
                  <a:lnTo>
                    <a:pt x="1706552" y="876300"/>
                  </a:lnTo>
                  <a:close/>
                </a:path>
                <a:path w="2446655" h="2781300">
                  <a:moveTo>
                    <a:pt x="2370776" y="870895"/>
                  </a:moveTo>
                  <a:lnTo>
                    <a:pt x="2371940" y="863600"/>
                  </a:lnTo>
                  <a:lnTo>
                    <a:pt x="2372447" y="863600"/>
                  </a:lnTo>
                  <a:lnTo>
                    <a:pt x="2370776" y="870895"/>
                  </a:lnTo>
                  <a:close/>
                </a:path>
                <a:path w="2446655" h="2781300">
                  <a:moveTo>
                    <a:pt x="2404914" y="868801"/>
                  </a:moveTo>
                  <a:lnTo>
                    <a:pt x="2402885" y="863600"/>
                  </a:lnTo>
                  <a:lnTo>
                    <a:pt x="2404330" y="863600"/>
                  </a:lnTo>
                  <a:lnTo>
                    <a:pt x="2404914" y="868801"/>
                  </a:lnTo>
                  <a:close/>
                </a:path>
                <a:path w="2446655" h="2781300">
                  <a:moveTo>
                    <a:pt x="2439798" y="876300"/>
                  </a:moveTo>
                  <a:lnTo>
                    <a:pt x="2437213" y="876300"/>
                  </a:lnTo>
                  <a:lnTo>
                    <a:pt x="2435704" y="863600"/>
                  </a:lnTo>
                  <a:lnTo>
                    <a:pt x="2439179" y="863600"/>
                  </a:lnTo>
                  <a:lnTo>
                    <a:pt x="2439798" y="876300"/>
                  </a:lnTo>
                  <a:close/>
                </a:path>
                <a:path w="2446655" h="2781300">
                  <a:moveTo>
                    <a:pt x="2407840" y="876300"/>
                  </a:moveTo>
                  <a:lnTo>
                    <a:pt x="2405757" y="876300"/>
                  </a:lnTo>
                  <a:lnTo>
                    <a:pt x="2404914" y="868801"/>
                  </a:lnTo>
                  <a:lnTo>
                    <a:pt x="2407840" y="876300"/>
                  </a:lnTo>
                  <a:close/>
                </a:path>
                <a:path w="2446655" h="2781300">
                  <a:moveTo>
                    <a:pt x="2369914" y="876300"/>
                  </a:moveTo>
                  <a:lnTo>
                    <a:pt x="2369538" y="876300"/>
                  </a:lnTo>
                  <a:lnTo>
                    <a:pt x="2370776" y="870895"/>
                  </a:lnTo>
                  <a:lnTo>
                    <a:pt x="2369914" y="876300"/>
                  </a:lnTo>
                  <a:close/>
                </a:path>
                <a:path w="2446655" h="2781300">
                  <a:moveTo>
                    <a:pt x="179909" y="914400"/>
                  </a:moveTo>
                  <a:lnTo>
                    <a:pt x="177735" y="914400"/>
                  </a:lnTo>
                  <a:lnTo>
                    <a:pt x="184900" y="901700"/>
                  </a:lnTo>
                  <a:lnTo>
                    <a:pt x="190680" y="889000"/>
                  </a:lnTo>
                  <a:lnTo>
                    <a:pt x="200996" y="876300"/>
                  </a:lnTo>
                  <a:lnTo>
                    <a:pt x="203494" y="876300"/>
                  </a:lnTo>
                  <a:lnTo>
                    <a:pt x="200251" y="889000"/>
                  </a:lnTo>
                  <a:lnTo>
                    <a:pt x="195872" y="889000"/>
                  </a:lnTo>
                  <a:lnTo>
                    <a:pt x="191331" y="901700"/>
                  </a:lnTo>
                  <a:lnTo>
                    <a:pt x="186166" y="901700"/>
                  </a:lnTo>
                  <a:lnTo>
                    <a:pt x="179909" y="914400"/>
                  </a:lnTo>
                  <a:close/>
                </a:path>
                <a:path w="2446655" h="2781300">
                  <a:moveTo>
                    <a:pt x="277625" y="889000"/>
                  </a:moveTo>
                  <a:lnTo>
                    <a:pt x="272673" y="889000"/>
                  </a:lnTo>
                  <a:lnTo>
                    <a:pt x="275538" y="876300"/>
                  </a:lnTo>
                  <a:lnTo>
                    <a:pt x="281187" y="876300"/>
                  </a:lnTo>
                  <a:lnTo>
                    <a:pt x="277625" y="889000"/>
                  </a:lnTo>
                  <a:close/>
                </a:path>
                <a:path w="2446655" h="2781300">
                  <a:moveTo>
                    <a:pt x="1197340" y="889000"/>
                  </a:moveTo>
                  <a:lnTo>
                    <a:pt x="1195204" y="889000"/>
                  </a:lnTo>
                  <a:lnTo>
                    <a:pt x="1194320" y="876300"/>
                  </a:lnTo>
                  <a:lnTo>
                    <a:pt x="1196265" y="876300"/>
                  </a:lnTo>
                  <a:lnTo>
                    <a:pt x="1197340" y="889000"/>
                  </a:lnTo>
                  <a:close/>
                </a:path>
                <a:path w="2446655" h="2781300">
                  <a:moveTo>
                    <a:pt x="1710370" y="883869"/>
                  </a:moveTo>
                  <a:lnTo>
                    <a:pt x="1707908" y="876300"/>
                  </a:lnTo>
                  <a:lnTo>
                    <a:pt x="1713416" y="876300"/>
                  </a:lnTo>
                  <a:lnTo>
                    <a:pt x="1710370" y="883869"/>
                  </a:lnTo>
                  <a:close/>
                </a:path>
                <a:path w="2446655" h="2781300">
                  <a:moveTo>
                    <a:pt x="1772082" y="889000"/>
                  </a:moveTo>
                  <a:lnTo>
                    <a:pt x="1770145" y="889000"/>
                  </a:lnTo>
                  <a:lnTo>
                    <a:pt x="1773499" y="876300"/>
                  </a:lnTo>
                  <a:lnTo>
                    <a:pt x="1772082" y="889000"/>
                  </a:lnTo>
                  <a:close/>
                </a:path>
                <a:path w="2446655" h="2781300">
                  <a:moveTo>
                    <a:pt x="1990168" y="889000"/>
                  </a:moveTo>
                  <a:lnTo>
                    <a:pt x="1985964" y="889000"/>
                  </a:lnTo>
                  <a:lnTo>
                    <a:pt x="1982173" y="876300"/>
                  </a:lnTo>
                  <a:lnTo>
                    <a:pt x="1985908" y="876300"/>
                  </a:lnTo>
                  <a:lnTo>
                    <a:pt x="1990168" y="889000"/>
                  </a:lnTo>
                  <a:close/>
                </a:path>
                <a:path w="2446655" h="2781300">
                  <a:moveTo>
                    <a:pt x="2347005" y="889000"/>
                  </a:moveTo>
                  <a:lnTo>
                    <a:pt x="2345804" y="889000"/>
                  </a:lnTo>
                  <a:lnTo>
                    <a:pt x="2349928" y="876300"/>
                  </a:lnTo>
                  <a:lnTo>
                    <a:pt x="2351028" y="876300"/>
                  </a:lnTo>
                  <a:lnTo>
                    <a:pt x="2347005" y="889000"/>
                  </a:lnTo>
                  <a:close/>
                </a:path>
                <a:path w="2446655" h="2781300">
                  <a:moveTo>
                    <a:pt x="1712039" y="889000"/>
                  </a:moveTo>
                  <a:lnTo>
                    <a:pt x="1708306" y="889000"/>
                  </a:lnTo>
                  <a:lnTo>
                    <a:pt x="1710370" y="883869"/>
                  </a:lnTo>
                  <a:lnTo>
                    <a:pt x="1712039" y="889000"/>
                  </a:lnTo>
                  <a:close/>
                </a:path>
                <a:path w="2446655" h="2781300">
                  <a:moveTo>
                    <a:pt x="1241899" y="901700"/>
                  </a:moveTo>
                  <a:lnTo>
                    <a:pt x="1241586" y="901700"/>
                  </a:lnTo>
                  <a:lnTo>
                    <a:pt x="1234254" y="889000"/>
                  </a:lnTo>
                  <a:lnTo>
                    <a:pt x="1236813" y="889000"/>
                  </a:lnTo>
                  <a:lnTo>
                    <a:pt x="1241899" y="901700"/>
                  </a:lnTo>
                  <a:close/>
                </a:path>
                <a:path w="2446655" h="2781300">
                  <a:moveTo>
                    <a:pt x="1702226" y="891717"/>
                  </a:moveTo>
                  <a:lnTo>
                    <a:pt x="1702650" y="889000"/>
                  </a:lnTo>
                  <a:lnTo>
                    <a:pt x="1703384" y="889000"/>
                  </a:lnTo>
                  <a:lnTo>
                    <a:pt x="1702226" y="891717"/>
                  </a:lnTo>
                  <a:close/>
                </a:path>
                <a:path w="2446655" h="2781300">
                  <a:moveTo>
                    <a:pt x="1767160" y="901700"/>
                  </a:moveTo>
                  <a:lnTo>
                    <a:pt x="1764733" y="901700"/>
                  </a:lnTo>
                  <a:lnTo>
                    <a:pt x="1765469" y="889000"/>
                  </a:lnTo>
                  <a:lnTo>
                    <a:pt x="1766632" y="889000"/>
                  </a:lnTo>
                  <a:lnTo>
                    <a:pt x="1767160" y="901700"/>
                  </a:lnTo>
                  <a:close/>
                </a:path>
                <a:path w="2446655" h="2781300">
                  <a:moveTo>
                    <a:pt x="2023965" y="914400"/>
                  </a:moveTo>
                  <a:lnTo>
                    <a:pt x="2022464" y="914400"/>
                  </a:lnTo>
                  <a:lnTo>
                    <a:pt x="2025823" y="901700"/>
                  </a:lnTo>
                  <a:lnTo>
                    <a:pt x="2023045" y="889000"/>
                  </a:lnTo>
                  <a:lnTo>
                    <a:pt x="2027925" y="889000"/>
                  </a:lnTo>
                  <a:lnTo>
                    <a:pt x="2025898" y="901700"/>
                  </a:lnTo>
                  <a:lnTo>
                    <a:pt x="2023965" y="914400"/>
                  </a:lnTo>
                  <a:close/>
                </a:path>
                <a:path w="2446655" h="2781300">
                  <a:moveTo>
                    <a:pt x="2340789" y="901700"/>
                  </a:moveTo>
                  <a:lnTo>
                    <a:pt x="2336435" y="901700"/>
                  </a:lnTo>
                  <a:lnTo>
                    <a:pt x="2340328" y="889000"/>
                  </a:lnTo>
                  <a:lnTo>
                    <a:pt x="2344143" y="889000"/>
                  </a:lnTo>
                  <a:lnTo>
                    <a:pt x="2340789" y="901700"/>
                  </a:lnTo>
                  <a:close/>
                </a:path>
                <a:path w="2446655" h="2781300">
                  <a:moveTo>
                    <a:pt x="1700669" y="901700"/>
                  </a:moveTo>
                  <a:lnTo>
                    <a:pt x="1697974" y="901700"/>
                  </a:lnTo>
                  <a:lnTo>
                    <a:pt x="1702226" y="891717"/>
                  </a:lnTo>
                  <a:lnTo>
                    <a:pt x="1700669" y="901700"/>
                  </a:lnTo>
                  <a:close/>
                </a:path>
                <a:path w="2446655" h="2781300">
                  <a:moveTo>
                    <a:pt x="1258342" y="914400"/>
                  </a:moveTo>
                  <a:lnTo>
                    <a:pt x="1255139" y="914400"/>
                  </a:lnTo>
                  <a:lnTo>
                    <a:pt x="1252801" y="901700"/>
                  </a:lnTo>
                  <a:lnTo>
                    <a:pt x="1265586" y="901700"/>
                  </a:lnTo>
                  <a:lnTo>
                    <a:pt x="1258342" y="914400"/>
                  </a:lnTo>
                  <a:close/>
                </a:path>
                <a:path w="2446655" h="2781300">
                  <a:moveTo>
                    <a:pt x="1285269" y="927100"/>
                  </a:moveTo>
                  <a:lnTo>
                    <a:pt x="1284307" y="927100"/>
                  </a:lnTo>
                  <a:lnTo>
                    <a:pt x="1284397" y="914368"/>
                  </a:lnTo>
                  <a:lnTo>
                    <a:pt x="1283175" y="901700"/>
                  </a:lnTo>
                  <a:lnTo>
                    <a:pt x="1285496" y="901700"/>
                  </a:lnTo>
                  <a:lnTo>
                    <a:pt x="1285534" y="914400"/>
                  </a:lnTo>
                  <a:lnTo>
                    <a:pt x="1286232" y="914400"/>
                  </a:lnTo>
                  <a:lnTo>
                    <a:pt x="1285269" y="927100"/>
                  </a:lnTo>
                  <a:close/>
                </a:path>
                <a:path w="2446655" h="2781300">
                  <a:moveTo>
                    <a:pt x="1700971" y="914400"/>
                  </a:moveTo>
                  <a:lnTo>
                    <a:pt x="1699030" y="914400"/>
                  </a:lnTo>
                  <a:lnTo>
                    <a:pt x="1699520" y="901700"/>
                  </a:lnTo>
                  <a:lnTo>
                    <a:pt x="1701425" y="901700"/>
                  </a:lnTo>
                  <a:lnTo>
                    <a:pt x="1700971" y="914400"/>
                  </a:lnTo>
                  <a:close/>
                </a:path>
                <a:path w="2446655" h="2781300">
                  <a:moveTo>
                    <a:pt x="1773096" y="914368"/>
                  </a:moveTo>
                  <a:lnTo>
                    <a:pt x="1770389" y="901700"/>
                  </a:lnTo>
                  <a:lnTo>
                    <a:pt x="1772626" y="901700"/>
                  </a:lnTo>
                  <a:lnTo>
                    <a:pt x="1773096" y="914368"/>
                  </a:lnTo>
                  <a:close/>
                </a:path>
                <a:path w="2446655" h="2781300">
                  <a:moveTo>
                    <a:pt x="2327859" y="914400"/>
                  </a:moveTo>
                  <a:lnTo>
                    <a:pt x="2321779" y="914400"/>
                  </a:lnTo>
                  <a:lnTo>
                    <a:pt x="2328873" y="901700"/>
                  </a:lnTo>
                  <a:lnTo>
                    <a:pt x="2335347" y="901700"/>
                  </a:lnTo>
                  <a:lnTo>
                    <a:pt x="2327859" y="914400"/>
                  </a:lnTo>
                  <a:close/>
                </a:path>
                <a:path w="2446655" h="2781300">
                  <a:moveTo>
                    <a:pt x="162445" y="915529"/>
                  </a:moveTo>
                  <a:lnTo>
                    <a:pt x="163156" y="914400"/>
                  </a:lnTo>
                  <a:lnTo>
                    <a:pt x="163653" y="914400"/>
                  </a:lnTo>
                  <a:lnTo>
                    <a:pt x="162445" y="915529"/>
                  </a:lnTo>
                  <a:close/>
                </a:path>
                <a:path w="2446655" h="2781300">
                  <a:moveTo>
                    <a:pt x="1340333" y="925663"/>
                  </a:moveTo>
                  <a:lnTo>
                    <a:pt x="1344412" y="914400"/>
                  </a:lnTo>
                  <a:lnTo>
                    <a:pt x="1345348" y="917154"/>
                  </a:lnTo>
                  <a:lnTo>
                    <a:pt x="1340333" y="925663"/>
                  </a:lnTo>
                  <a:close/>
                </a:path>
                <a:path w="2446655" h="2781300">
                  <a:moveTo>
                    <a:pt x="1351969" y="927100"/>
                  </a:moveTo>
                  <a:lnTo>
                    <a:pt x="1348730" y="927100"/>
                  </a:lnTo>
                  <a:lnTo>
                    <a:pt x="1345348" y="917154"/>
                  </a:lnTo>
                  <a:lnTo>
                    <a:pt x="1346971" y="914400"/>
                  </a:lnTo>
                  <a:lnTo>
                    <a:pt x="1351969" y="927100"/>
                  </a:lnTo>
                  <a:close/>
                </a:path>
                <a:path w="2446655" h="2781300">
                  <a:moveTo>
                    <a:pt x="1361978" y="927100"/>
                  </a:moveTo>
                  <a:lnTo>
                    <a:pt x="1358589" y="927100"/>
                  </a:lnTo>
                  <a:lnTo>
                    <a:pt x="1364320" y="914400"/>
                  </a:lnTo>
                  <a:lnTo>
                    <a:pt x="1364720" y="915708"/>
                  </a:lnTo>
                  <a:lnTo>
                    <a:pt x="1361978" y="927100"/>
                  </a:lnTo>
                  <a:close/>
                </a:path>
                <a:path w="2446655" h="2781300">
                  <a:moveTo>
                    <a:pt x="1367818" y="925839"/>
                  </a:moveTo>
                  <a:lnTo>
                    <a:pt x="1364720" y="915708"/>
                  </a:lnTo>
                  <a:lnTo>
                    <a:pt x="1365035" y="914400"/>
                  </a:lnTo>
                  <a:lnTo>
                    <a:pt x="1367818" y="925839"/>
                  </a:lnTo>
                  <a:close/>
                </a:path>
                <a:path w="2446655" h="2781300">
                  <a:moveTo>
                    <a:pt x="1368203" y="927100"/>
                  </a:moveTo>
                  <a:lnTo>
                    <a:pt x="1373876" y="914400"/>
                  </a:lnTo>
                  <a:lnTo>
                    <a:pt x="1377252" y="914400"/>
                  </a:lnTo>
                  <a:lnTo>
                    <a:pt x="1368203" y="927100"/>
                  </a:lnTo>
                  <a:close/>
                </a:path>
                <a:path w="2446655" h="2781300">
                  <a:moveTo>
                    <a:pt x="1399640" y="922576"/>
                  </a:moveTo>
                  <a:lnTo>
                    <a:pt x="1395329" y="914400"/>
                  </a:lnTo>
                  <a:lnTo>
                    <a:pt x="1396388" y="914400"/>
                  </a:lnTo>
                  <a:lnTo>
                    <a:pt x="1399640" y="922576"/>
                  </a:lnTo>
                  <a:close/>
                </a:path>
                <a:path w="2446655" h="2781300">
                  <a:moveTo>
                    <a:pt x="1702459" y="927100"/>
                  </a:moveTo>
                  <a:lnTo>
                    <a:pt x="1698653" y="927100"/>
                  </a:lnTo>
                  <a:lnTo>
                    <a:pt x="1698749" y="914400"/>
                  </a:lnTo>
                  <a:lnTo>
                    <a:pt x="1699970" y="914400"/>
                  </a:lnTo>
                  <a:lnTo>
                    <a:pt x="1702459" y="927100"/>
                  </a:lnTo>
                  <a:close/>
                </a:path>
                <a:path w="2446655" h="2781300">
                  <a:moveTo>
                    <a:pt x="1770613" y="939800"/>
                  </a:moveTo>
                  <a:lnTo>
                    <a:pt x="1766940" y="939800"/>
                  </a:lnTo>
                  <a:lnTo>
                    <a:pt x="1765375" y="927100"/>
                  </a:lnTo>
                  <a:lnTo>
                    <a:pt x="1767732" y="914400"/>
                  </a:lnTo>
                  <a:lnTo>
                    <a:pt x="1773247" y="914400"/>
                  </a:lnTo>
                  <a:lnTo>
                    <a:pt x="1771063" y="927100"/>
                  </a:lnTo>
                  <a:lnTo>
                    <a:pt x="1768010" y="927100"/>
                  </a:lnTo>
                  <a:lnTo>
                    <a:pt x="1770613" y="939800"/>
                  </a:lnTo>
                  <a:close/>
                </a:path>
                <a:path w="2446655" h="2781300">
                  <a:moveTo>
                    <a:pt x="2027887" y="927100"/>
                  </a:moveTo>
                  <a:lnTo>
                    <a:pt x="2024997" y="927100"/>
                  </a:lnTo>
                  <a:lnTo>
                    <a:pt x="2023364" y="914400"/>
                  </a:lnTo>
                  <a:lnTo>
                    <a:pt x="2024997" y="914400"/>
                  </a:lnTo>
                  <a:lnTo>
                    <a:pt x="2027887" y="927100"/>
                  </a:lnTo>
                  <a:close/>
                </a:path>
                <a:path w="2446655" h="2781300">
                  <a:moveTo>
                    <a:pt x="2316856" y="918943"/>
                  </a:moveTo>
                  <a:lnTo>
                    <a:pt x="2318233" y="914400"/>
                  </a:lnTo>
                  <a:lnTo>
                    <a:pt x="2319058" y="914400"/>
                  </a:lnTo>
                  <a:lnTo>
                    <a:pt x="2316856" y="918943"/>
                  </a:lnTo>
                  <a:close/>
                </a:path>
                <a:path w="2446655" h="2781300">
                  <a:moveTo>
                    <a:pt x="140546" y="965200"/>
                  </a:moveTo>
                  <a:lnTo>
                    <a:pt x="138974" y="965200"/>
                  </a:lnTo>
                  <a:lnTo>
                    <a:pt x="140637" y="939800"/>
                  </a:lnTo>
                  <a:lnTo>
                    <a:pt x="150075" y="927100"/>
                  </a:lnTo>
                  <a:lnTo>
                    <a:pt x="162445" y="915529"/>
                  </a:lnTo>
                  <a:lnTo>
                    <a:pt x="155171" y="927100"/>
                  </a:lnTo>
                  <a:lnTo>
                    <a:pt x="148142" y="939800"/>
                  </a:lnTo>
                  <a:lnTo>
                    <a:pt x="143561" y="939800"/>
                  </a:lnTo>
                  <a:lnTo>
                    <a:pt x="139829" y="952500"/>
                  </a:lnTo>
                  <a:lnTo>
                    <a:pt x="140546" y="965200"/>
                  </a:lnTo>
                  <a:close/>
                </a:path>
                <a:path w="2446655" h="2781300">
                  <a:moveTo>
                    <a:pt x="2314386" y="927100"/>
                  </a:moveTo>
                  <a:lnTo>
                    <a:pt x="2312903" y="927100"/>
                  </a:lnTo>
                  <a:lnTo>
                    <a:pt x="2316856" y="918943"/>
                  </a:lnTo>
                  <a:lnTo>
                    <a:pt x="2314386" y="927100"/>
                  </a:lnTo>
                  <a:close/>
                </a:path>
                <a:path w="2446655" h="2781300">
                  <a:moveTo>
                    <a:pt x="1402025" y="927100"/>
                  </a:moveTo>
                  <a:lnTo>
                    <a:pt x="1401439" y="927100"/>
                  </a:lnTo>
                  <a:lnTo>
                    <a:pt x="1399640" y="922576"/>
                  </a:lnTo>
                  <a:lnTo>
                    <a:pt x="1402025" y="927100"/>
                  </a:lnTo>
                  <a:close/>
                </a:path>
                <a:path w="2446655" h="2781300">
                  <a:moveTo>
                    <a:pt x="1339812" y="927100"/>
                  </a:moveTo>
                  <a:lnTo>
                    <a:pt x="1339486" y="927100"/>
                  </a:lnTo>
                  <a:lnTo>
                    <a:pt x="1340333" y="925663"/>
                  </a:lnTo>
                  <a:lnTo>
                    <a:pt x="1339812" y="927100"/>
                  </a:lnTo>
                  <a:close/>
                </a:path>
                <a:path w="2446655" h="2781300">
                  <a:moveTo>
                    <a:pt x="1368124" y="927100"/>
                  </a:moveTo>
                  <a:lnTo>
                    <a:pt x="1367818" y="925839"/>
                  </a:lnTo>
                  <a:lnTo>
                    <a:pt x="1368171" y="926996"/>
                  </a:lnTo>
                  <a:close/>
                </a:path>
                <a:path w="2446655" h="2781300">
                  <a:moveTo>
                    <a:pt x="1328446" y="939800"/>
                  </a:moveTo>
                  <a:lnTo>
                    <a:pt x="1321784" y="939800"/>
                  </a:lnTo>
                  <a:lnTo>
                    <a:pt x="1320521" y="927100"/>
                  </a:lnTo>
                  <a:lnTo>
                    <a:pt x="1321318" y="927100"/>
                  </a:lnTo>
                  <a:lnTo>
                    <a:pt x="1328446" y="939800"/>
                  </a:lnTo>
                  <a:close/>
                </a:path>
                <a:path w="2446655" h="2781300">
                  <a:moveTo>
                    <a:pt x="1332077" y="939800"/>
                  </a:moveTo>
                  <a:lnTo>
                    <a:pt x="1328446" y="939800"/>
                  </a:lnTo>
                  <a:lnTo>
                    <a:pt x="1330030" y="927100"/>
                  </a:lnTo>
                  <a:lnTo>
                    <a:pt x="1332473" y="927100"/>
                  </a:lnTo>
                  <a:lnTo>
                    <a:pt x="1332077" y="939800"/>
                  </a:lnTo>
                  <a:close/>
                </a:path>
                <a:path w="2446655" h="2781300">
                  <a:moveTo>
                    <a:pt x="1432217" y="934820"/>
                  </a:moveTo>
                  <a:lnTo>
                    <a:pt x="1427531" y="927100"/>
                  </a:lnTo>
                  <a:lnTo>
                    <a:pt x="1429325" y="927100"/>
                  </a:lnTo>
                  <a:lnTo>
                    <a:pt x="1432217" y="934820"/>
                  </a:lnTo>
                  <a:close/>
                </a:path>
                <a:path w="2446655" h="2781300">
                  <a:moveTo>
                    <a:pt x="1697632" y="939800"/>
                  </a:moveTo>
                  <a:lnTo>
                    <a:pt x="1696259" y="939800"/>
                  </a:lnTo>
                  <a:lnTo>
                    <a:pt x="1701669" y="927100"/>
                  </a:lnTo>
                  <a:lnTo>
                    <a:pt x="1702949" y="927100"/>
                  </a:lnTo>
                  <a:lnTo>
                    <a:pt x="1697632" y="939800"/>
                  </a:lnTo>
                  <a:close/>
                </a:path>
                <a:path w="2446655" h="2781300">
                  <a:moveTo>
                    <a:pt x="2006632" y="939800"/>
                  </a:moveTo>
                  <a:lnTo>
                    <a:pt x="1998462" y="939800"/>
                  </a:lnTo>
                  <a:lnTo>
                    <a:pt x="2007789" y="927100"/>
                  </a:lnTo>
                  <a:lnTo>
                    <a:pt x="2010975" y="931254"/>
                  </a:lnTo>
                  <a:lnTo>
                    <a:pt x="2006632" y="939800"/>
                  </a:lnTo>
                  <a:close/>
                </a:path>
                <a:path w="2446655" h="2781300">
                  <a:moveTo>
                    <a:pt x="2019330" y="939800"/>
                  </a:moveTo>
                  <a:lnTo>
                    <a:pt x="2017528" y="939800"/>
                  </a:lnTo>
                  <a:lnTo>
                    <a:pt x="2010975" y="931254"/>
                  </a:lnTo>
                  <a:lnTo>
                    <a:pt x="2013086" y="927100"/>
                  </a:lnTo>
                  <a:lnTo>
                    <a:pt x="2019330" y="939800"/>
                  </a:lnTo>
                  <a:close/>
                </a:path>
                <a:path w="2446655" h="2781300">
                  <a:moveTo>
                    <a:pt x="2030195" y="939800"/>
                  </a:moveTo>
                  <a:lnTo>
                    <a:pt x="2028431" y="939800"/>
                  </a:lnTo>
                  <a:lnTo>
                    <a:pt x="2027568" y="927100"/>
                  </a:lnTo>
                  <a:lnTo>
                    <a:pt x="2029764" y="927100"/>
                  </a:lnTo>
                  <a:lnTo>
                    <a:pt x="2030195" y="939800"/>
                  </a:lnTo>
                  <a:close/>
                </a:path>
                <a:path w="2446655" h="2781300">
                  <a:moveTo>
                    <a:pt x="2307611" y="939800"/>
                  </a:moveTo>
                  <a:lnTo>
                    <a:pt x="2305734" y="939800"/>
                  </a:lnTo>
                  <a:lnTo>
                    <a:pt x="2305734" y="927100"/>
                  </a:lnTo>
                  <a:lnTo>
                    <a:pt x="2307611" y="927100"/>
                  </a:lnTo>
                  <a:lnTo>
                    <a:pt x="2307611" y="939800"/>
                  </a:lnTo>
                  <a:close/>
                </a:path>
                <a:path w="2446655" h="2781300">
                  <a:moveTo>
                    <a:pt x="1435240" y="939800"/>
                  </a:moveTo>
                  <a:lnTo>
                    <a:pt x="1434083" y="939800"/>
                  </a:lnTo>
                  <a:lnTo>
                    <a:pt x="1432217" y="934820"/>
                  </a:lnTo>
                  <a:lnTo>
                    <a:pt x="1435240" y="939800"/>
                  </a:lnTo>
                  <a:close/>
                </a:path>
                <a:path w="2446655" h="2781300">
                  <a:moveTo>
                    <a:pt x="1445179" y="965200"/>
                  </a:moveTo>
                  <a:lnTo>
                    <a:pt x="1438731" y="965200"/>
                  </a:lnTo>
                  <a:lnTo>
                    <a:pt x="1437108" y="952500"/>
                  </a:lnTo>
                  <a:lnTo>
                    <a:pt x="1435315" y="939800"/>
                  </a:lnTo>
                  <a:lnTo>
                    <a:pt x="1436939" y="939800"/>
                  </a:lnTo>
                  <a:lnTo>
                    <a:pt x="1438183" y="952500"/>
                  </a:lnTo>
                  <a:lnTo>
                    <a:pt x="1437695" y="952500"/>
                  </a:lnTo>
                  <a:lnTo>
                    <a:pt x="1445179" y="965200"/>
                  </a:lnTo>
                  <a:close/>
                </a:path>
                <a:path w="2446655" h="2781300">
                  <a:moveTo>
                    <a:pt x="1704628" y="952500"/>
                  </a:moveTo>
                  <a:lnTo>
                    <a:pt x="1700956" y="952500"/>
                  </a:lnTo>
                  <a:lnTo>
                    <a:pt x="1697976" y="939800"/>
                  </a:lnTo>
                  <a:lnTo>
                    <a:pt x="1700631" y="939800"/>
                  </a:lnTo>
                  <a:lnTo>
                    <a:pt x="1704628" y="952500"/>
                  </a:lnTo>
                  <a:close/>
                </a:path>
                <a:path w="2446655" h="2781300">
                  <a:moveTo>
                    <a:pt x="1787823" y="952500"/>
                  </a:moveTo>
                  <a:lnTo>
                    <a:pt x="1786207" y="952500"/>
                  </a:lnTo>
                  <a:lnTo>
                    <a:pt x="1783548" y="939800"/>
                  </a:lnTo>
                  <a:lnTo>
                    <a:pt x="1785372" y="939800"/>
                  </a:lnTo>
                  <a:lnTo>
                    <a:pt x="1787823" y="952500"/>
                  </a:lnTo>
                  <a:close/>
                </a:path>
                <a:path w="2446655" h="2781300">
                  <a:moveTo>
                    <a:pt x="1891046" y="952500"/>
                  </a:moveTo>
                  <a:lnTo>
                    <a:pt x="1889845" y="952500"/>
                  </a:lnTo>
                  <a:lnTo>
                    <a:pt x="1889320" y="939800"/>
                  </a:lnTo>
                  <a:lnTo>
                    <a:pt x="1892473" y="939800"/>
                  </a:lnTo>
                  <a:lnTo>
                    <a:pt x="1891046" y="952500"/>
                  </a:lnTo>
                  <a:close/>
                </a:path>
                <a:path w="2446655" h="2781300">
                  <a:moveTo>
                    <a:pt x="1909700" y="952500"/>
                  </a:moveTo>
                  <a:lnTo>
                    <a:pt x="1902456" y="952500"/>
                  </a:lnTo>
                  <a:lnTo>
                    <a:pt x="1897164" y="939800"/>
                  </a:lnTo>
                  <a:lnTo>
                    <a:pt x="1903957" y="939800"/>
                  </a:lnTo>
                  <a:lnTo>
                    <a:pt x="1909700" y="952500"/>
                  </a:lnTo>
                  <a:close/>
                </a:path>
                <a:path w="2446655" h="2781300">
                  <a:moveTo>
                    <a:pt x="1962751" y="952500"/>
                  </a:moveTo>
                  <a:lnTo>
                    <a:pt x="1955751" y="952500"/>
                  </a:lnTo>
                  <a:lnTo>
                    <a:pt x="1961906" y="939800"/>
                  </a:lnTo>
                  <a:lnTo>
                    <a:pt x="1962751" y="952500"/>
                  </a:lnTo>
                  <a:close/>
                </a:path>
                <a:path w="2446655" h="2781300">
                  <a:moveTo>
                    <a:pt x="1966166" y="952500"/>
                  </a:moveTo>
                  <a:lnTo>
                    <a:pt x="1964196" y="952500"/>
                  </a:lnTo>
                  <a:lnTo>
                    <a:pt x="1964440" y="939800"/>
                  </a:lnTo>
                  <a:lnTo>
                    <a:pt x="1965978" y="939800"/>
                  </a:lnTo>
                  <a:lnTo>
                    <a:pt x="1966166" y="952500"/>
                  </a:lnTo>
                  <a:close/>
                </a:path>
                <a:path w="2446655" h="2781300">
                  <a:moveTo>
                    <a:pt x="1972790" y="952500"/>
                  </a:moveTo>
                  <a:lnTo>
                    <a:pt x="1966166" y="952500"/>
                  </a:lnTo>
                  <a:lnTo>
                    <a:pt x="1970295" y="939800"/>
                  </a:lnTo>
                  <a:lnTo>
                    <a:pt x="1972922" y="939800"/>
                  </a:lnTo>
                  <a:lnTo>
                    <a:pt x="1972790" y="952500"/>
                  </a:lnTo>
                  <a:close/>
                </a:path>
                <a:path w="2446655" h="2781300">
                  <a:moveTo>
                    <a:pt x="2282633" y="940891"/>
                  </a:moveTo>
                  <a:lnTo>
                    <a:pt x="2283065" y="939800"/>
                  </a:lnTo>
                  <a:lnTo>
                    <a:pt x="2283422" y="939800"/>
                  </a:lnTo>
                  <a:lnTo>
                    <a:pt x="2282633" y="940891"/>
                  </a:lnTo>
                  <a:close/>
                </a:path>
                <a:path w="2446655" h="2781300">
                  <a:moveTo>
                    <a:pt x="2278036" y="952500"/>
                  </a:moveTo>
                  <a:lnTo>
                    <a:pt x="2274245" y="952500"/>
                  </a:lnTo>
                  <a:lnTo>
                    <a:pt x="2282633" y="940891"/>
                  </a:lnTo>
                  <a:lnTo>
                    <a:pt x="2278036" y="952500"/>
                  </a:lnTo>
                  <a:close/>
                </a:path>
                <a:path w="2446655" h="2781300">
                  <a:moveTo>
                    <a:pt x="1707182" y="958755"/>
                  </a:moveTo>
                  <a:lnTo>
                    <a:pt x="1704628" y="952500"/>
                  </a:lnTo>
                  <a:lnTo>
                    <a:pt x="1705743" y="952500"/>
                  </a:lnTo>
                  <a:lnTo>
                    <a:pt x="1707182" y="958755"/>
                  </a:lnTo>
                  <a:close/>
                </a:path>
                <a:path w="2446655" h="2781300">
                  <a:moveTo>
                    <a:pt x="1801623" y="965200"/>
                  </a:moveTo>
                  <a:lnTo>
                    <a:pt x="1799745" y="965200"/>
                  </a:lnTo>
                  <a:lnTo>
                    <a:pt x="1793560" y="952500"/>
                  </a:lnTo>
                  <a:lnTo>
                    <a:pt x="1797664" y="952500"/>
                  </a:lnTo>
                  <a:lnTo>
                    <a:pt x="1801623" y="965200"/>
                  </a:lnTo>
                  <a:close/>
                </a:path>
                <a:path w="2446655" h="2781300">
                  <a:moveTo>
                    <a:pt x="1805042" y="965200"/>
                  </a:moveTo>
                  <a:lnTo>
                    <a:pt x="1801623" y="965200"/>
                  </a:lnTo>
                  <a:lnTo>
                    <a:pt x="1803113" y="952500"/>
                  </a:lnTo>
                  <a:lnTo>
                    <a:pt x="1805363" y="952500"/>
                  </a:lnTo>
                  <a:lnTo>
                    <a:pt x="1805042" y="965200"/>
                  </a:lnTo>
                  <a:close/>
                </a:path>
                <a:path w="2446655" h="2781300">
                  <a:moveTo>
                    <a:pt x="1832415" y="962896"/>
                  </a:moveTo>
                  <a:lnTo>
                    <a:pt x="1823046" y="952500"/>
                  </a:lnTo>
                  <a:lnTo>
                    <a:pt x="1827311" y="952500"/>
                  </a:lnTo>
                  <a:lnTo>
                    <a:pt x="1832415" y="962896"/>
                  </a:lnTo>
                  <a:close/>
                </a:path>
                <a:path w="2446655" h="2781300">
                  <a:moveTo>
                    <a:pt x="1857135" y="965200"/>
                  </a:moveTo>
                  <a:lnTo>
                    <a:pt x="1853222" y="965200"/>
                  </a:lnTo>
                  <a:lnTo>
                    <a:pt x="1855902" y="952500"/>
                  </a:lnTo>
                  <a:lnTo>
                    <a:pt x="1857568" y="952500"/>
                  </a:lnTo>
                  <a:lnTo>
                    <a:pt x="1857135" y="965200"/>
                  </a:lnTo>
                  <a:close/>
                </a:path>
                <a:path w="2446655" h="2781300">
                  <a:moveTo>
                    <a:pt x="1867004" y="965200"/>
                  </a:moveTo>
                  <a:lnTo>
                    <a:pt x="1862547" y="965200"/>
                  </a:lnTo>
                  <a:lnTo>
                    <a:pt x="1857568" y="952500"/>
                  </a:lnTo>
                  <a:lnTo>
                    <a:pt x="1862573" y="952500"/>
                  </a:lnTo>
                  <a:lnTo>
                    <a:pt x="1867004" y="965200"/>
                  </a:lnTo>
                  <a:close/>
                </a:path>
                <a:path w="2446655" h="2781300">
                  <a:moveTo>
                    <a:pt x="1875760" y="965200"/>
                  </a:moveTo>
                  <a:lnTo>
                    <a:pt x="1868098" y="965200"/>
                  </a:lnTo>
                  <a:lnTo>
                    <a:pt x="1874150" y="952500"/>
                  </a:lnTo>
                  <a:lnTo>
                    <a:pt x="1876006" y="952500"/>
                  </a:lnTo>
                  <a:lnTo>
                    <a:pt x="1875760" y="965200"/>
                  </a:lnTo>
                  <a:close/>
                </a:path>
                <a:path w="2446655" h="2781300">
                  <a:moveTo>
                    <a:pt x="1937361" y="965200"/>
                  </a:moveTo>
                  <a:lnTo>
                    <a:pt x="1928916" y="952500"/>
                  </a:lnTo>
                  <a:lnTo>
                    <a:pt x="1945955" y="952500"/>
                  </a:lnTo>
                  <a:lnTo>
                    <a:pt x="1937361" y="965200"/>
                  </a:lnTo>
                  <a:close/>
                </a:path>
                <a:path w="2446655" h="2781300">
                  <a:moveTo>
                    <a:pt x="2279612" y="965200"/>
                  </a:moveTo>
                  <a:lnTo>
                    <a:pt x="2277623" y="965200"/>
                  </a:lnTo>
                  <a:lnTo>
                    <a:pt x="2274602" y="952500"/>
                  </a:lnTo>
                  <a:lnTo>
                    <a:pt x="2277773" y="952500"/>
                  </a:lnTo>
                  <a:lnTo>
                    <a:pt x="2279612" y="965200"/>
                  </a:lnTo>
                  <a:close/>
                </a:path>
                <a:path w="2446655" h="2781300">
                  <a:moveTo>
                    <a:pt x="1713940" y="977900"/>
                  </a:moveTo>
                  <a:lnTo>
                    <a:pt x="1713077" y="977900"/>
                  </a:lnTo>
                  <a:lnTo>
                    <a:pt x="1708665" y="965200"/>
                  </a:lnTo>
                  <a:lnTo>
                    <a:pt x="1707182" y="958755"/>
                  </a:lnTo>
                  <a:lnTo>
                    <a:pt x="1709813" y="965200"/>
                  </a:lnTo>
                  <a:lnTo>
                    <a:pt x="1712885" y="965200"/>
                  </a:lnTo>
                  <a:lnTo>
                    <a:pt x="1713940" y="977900"/>
                  </a:lnTo>
                  <a:close/>
                </a:path>
                <a:path w="2446655" h="2781300">
                  <a:moveTo>
                    <a:pt x="1834492" y="965200"/>
                  </a:moveTo>
                  <a:lnTo>
                    <a:pt x="1833547" y="965200"/>
                  </a:lnTo>
                  <a:lnTo>
                    <a:pt x="1832415" y="962896"/>
                  </a:lnTo>
                  <a:lnTo>
                    <a:pt x="1834492" y="965200"/>
                  </a:lnTo>
                  <a:close/>
                </a:path>
                <a:path w="2446655" h="2781300">
                  <a:moveTo>
                    <a:pt x="143800" y="965576"/>
                  </a:moveTo>
                  <a:lnTo>
                    <a:pt x="143636" y="965200"/>
                  </a:lnTo>
                  <a:lnTo>
                    <a:pt x="143800" y="965576"/>
                  </a:lnTo>
                  <a:close/>
                </a:path>
                <a:path w="2446655" h="2781300">
                  <a:moveTo>
                    <a:pt x="1480093" y="977900"/>
                  </a:moveTo>
                  <a:lnTo>
                    <a:pt x="1470704" y="977900"/>
                  </a:lnTo>
                  <a:lnTo>
                    <a:pt x="1464463" y="965200"/>
                  </a:lnTo>
                  <a:lnTo>
                    <a:pt x="1471008" y="965200"/>
                  </a:lnTo>
                  <a:lnTo>
                    <a:pt x="1480093" y="977900"/>
                  </a:lnTo>
                  <a:close/>
                </a:path>
                <a:path w="2446655" h="2781300">
                  <a:moveTo>
                    <a:pt x="2283778" y="977900"/>
                  </a:moveTo>
                  <a:lnTo>
                    <a:pt x="2282333" y="977900"/>
                  </a:lnTo>
                  <a:lnTo>
                    <a:pt x="2281114" y="965200"/>
                  </a:lnTo>
                  <a:lnTo>
                    <a:pt x="2282540" y="965200"/>
                  </a:lnTo>
                  <a:lnTo>
                    <a:pt x="2283778" y="977900"/>
                  </a:lnTo>
                  <a:close/>
                </a:path>
                <a:path w="2446655" h="2781300">
                  <a:moveTo>
                    <a:pt x="150876" y="990600"/>
                  </a:moveTo>
                  <a:lnTo>
                    <a:pt x="149419" y="990600"/>
                  </a:lnTo>
                  <a:lnTo>
                    <a:pt x="147533" y="977900"/>
                  </a:lnTo>
                  <a:lnTo>
                    <a:pt x="143800" y="965576"/>
                  </a:lnTo>
                  <a:lnTo>
                    <a:pt x="149161" y="977900"/>
                  </a:lnTo>
                  <a:lnTo>
                    <a:pt x="150876" y="990600"/>
                  </a:lnTo>
                  <a:close/>
                </a:path>
                <a:path w="2446655" h="2781300">
                  <a:moveTo>
                    <a:pt x="1523851" y="990600"/>
                  </a:moveTo>
                  <a:lnTo>
                    <a:pt x="1519081" y="990600"/>
                  </a:lnTo>
                  <a:lnTo>
                    <a:pt x="1513308" y="977900"/>
                  </a:lnTo>
                  <a:lnTo>
                    <a:pt x="1521004" y="977900"/>
                  </a:lnTo>
                  <a:lnTo>
                    <a:pt x="1523851" y="990600"/>
                  </a:lnTo>
                  <a:close/>
                </a:path>
                <a:path w="2446655" h="2781300">
                  <a:moveTo>
                    <a:pt x="1710359" y="990600"/>
                  </a:moveTo>
                  <a:lnTo>
                    <a:pt x="1709100" y="990600"/>
                  </a:lnTo>
                  <a:lnTo>
                    <a:pt x="1713229" y="977900"/>
                  </a:lnTo>
                  <a:lnTo>
                    <a:pt x="1713810" y="977900"/>
                  </a:lnTo>
                  <a:lnTo>
                    <a:pt x="1710359" y="990600"/>
                  </a:lnTo>
                  <a:close/>
                </a:path>
                <a:path w="2446655" h="2781300">
                  <a:moveTo>
                    <a:pt x="2283910" y="990600"/>
                  </a:moveTo>
                  <a:lnTo>
                    <a:pt x="2281602" y="990600"/>
                  </a:lnTo>
                  <a:lnTo>
                    <a:pt x="2282615" y="977900"/>
                  </a:lnTo>
                  <a:lnTo>
                    <a:pt x="2284623" y="977900"/>
                  </a:lnTo>
                  <a:lnTo>
                    <a:pt x="2283910" y="990600"/>
                  </a:lnTo>
                  <a:close/>
                </a:path>
                <a:path w="2446655" h="2781300">
                  <a:moveTo>
                    <a:pt x="173838" y="1003300"/>
                  </a:moveTo>
                  <a:lnTo>
                    <a:pt x="172006" y="1003300"/>
                  </a:lnTo>
                  <a:lnTo>
                    <a:pt x="163463" y="990600"/>
                  </a:lnTo>
                  <a:lnTo>
                    <a:pt x="167938" y="990600"/>
                  </a:lnTo>
                  <a:lnTo>
                    <a:pt x="173838" y="1003300"/>
                  </a:lnTo>
                  <a:close/>
                </a:path>
                <a:path w="2446655" h="2781300">
                  <a:moveTo>
                    <a:pt x="1531258" y="1003300"/>
                  </a:moveTo>
                  <a:lnTo>
                    <a:pt x="1524433" y="1003300"/>
                  </a:lnTo>
                  <a:lnTo>
                    <a:pt x="1521492" y="990600"/>
                  </a:lnTo>
                  <a:lnTo>
                    <a:pt x="1542911" y="990600"/>
                  </a:lnTo>
                  <a:lnTo>
                    <a:pt x="1531258" y="1003300"/>
                  </a:lnTo>
                  <a:close/>
                </a:path>
                <a:path w="2446655" h="2781300">
                  <a:moveTo>
                    <a:pt x="1557129" y="1002720"/>
                  </a:moveTo>
                  <a:lnTo>
                    <a:pt x="1547774" y="990600"/>
                  </a:lnTo>
                  <a:lnTo>
                    <a:pt x="1553188" y="990600"/>
                  </a:lnTo>
                  <a:lnTo>
                    <a:pt x="1557129" y="1002720"/>
                  </a:lnTo>
                  <a:close/>
                </a:path>
                <a:path w="2446655" h="2781300">
                  <a:moveTo>
                    <a:pt x="1558085" y="1003300"/>
                  </a:moveTo>
                  <a:lnTo>
                    <a:pt x="1557577" y="1003300"/>
                  </a:lnTo>
                  <a:lnTo>
                    <a:pt x="1557464" y="1002720"/>
                  </a:lnTo>
                  <a:lnTo>
                    <a:pt x="1560523" y="990600"/>
                  </a:lnTo>
                  <a:lnTo>
                    <a:pt x="1561895" y="990600"/>
                  </a:lnTo>
                  <a:lnTo>
                    <a:pt x="1558085" y="1003300"/>
                  </a:lnTo>
                  <a:close/>
                </a:path>
                <a:path w="2446655" h="2781300">
                  <a:moveTo>
                    <a:pt x="1572742" y="1003300"/>
                  </a:moveTo>
                  <a:lnTo>
                    <a:pt x="1572068" y="1003300"/>
                  </a:lnTo>
                  <a:lnTo>
                    <a:pt x="1567106" y="990600"/>
                  </a:lnTo>
                  <a:lnTo>
                    <a:pt x="1568065" y="990600"/>
                  </a:lnTo>
                  <a:lnTo>
                    <a:pt x="1572742" y="1003300"/>
                  </a:lnTo>
                  <a:close/>
                </a:path>
                <a:path w="2446655" h="2781300">
                  <a:moveTo>
                    <a:pt x="1625625" y="1003300"/>
                  </a:moveTo>
                  <a:lnTo>
                    <a:pt x="1608068" y="1003300"/>
                  </a:lnTo>
                  <a:lnTo>
                    <a:pt x="1612745" y="990600"/>
                  </a:lnTo>
                  <a:lnTo>
                    <a:pt x="1619144" y="990600"/>
                  </a:lnTo>
                  <a:lnTo>
                    <a:pt x="1625625" y="1003300"/>
                  </a:lnTo>
                  <a:close/>
                </a:path>
                <a:path w="2446655" h="2781300">
                  <a:moveTo>
                    <a:pt x="1706927" y="1016000"/>
                  </a:moveTo>
                  <a:lnTo>
                    <a:pt x="1706066" y="1016000"/>
                  </a:lnTo>
                  <a:lnTo>
                    <a:pt x="1708137" y="1003300"/>
                  </a:lnTo>
                  <a:lnTo>
                    <a:pt x="1707800" y="990600"/>
                  </a:lnTo>
                  <a:lnTo>
                    <a:pt x="1709719" y="990600"/>
                  </a:lnTo>
                  <a:lnTo>
                    <a:pt x="1709980" y="1003300"/>
                  </a:lnTo>
                  <a:lnTo>
                    <a:pt x="1708511" y="1003300"/>
                  </a:lnTo>
                  <a:lnTo>
                    <a:pt x="1706927" y="1016000"/>
                  </a:lnTo>
                  <a:close/>
                </a:path>
                <a:path w="2446655" h="2781300">
                  <a:moveTo>
                    <a:pt x="2288747" y="992225"/>
                  </a:moveTo>
                  <a:lnTo>
                    <a:pt x="2288245" y="990600"/>
                  </a:lnTo>
                  <a:lnTo>
                    <a:pt x="2289258" y="990600"/>
                  </a:lnTo>
                  <a:lnTo>
                    <a:pt x="2288747" y="992225"/>
                  </a:lnTo>
                  <a:close/>
                </a:path>
                <a:path w="2446655" h="2781300">
                  <a:moveTo>
                    <a:pt x="2292167" y="1003300"/>
                  </a:moveTo>
                  <a:lnTo>
                    <a:pt x="2285261" y="1003300"/>
                  </a:lnTo>
                  <a:lnTo>
                    <a:pt x="2288747" y="992225"/>
                  </a:lnTo>
                  <a:lnTo>
                    <a:pt x="2292167" y="1003300"/>
                  </a:lnTo>
                  <a:close/>
                </a:path>
                <a:path w="2446655" h="2781300">
                  <a:moveTo>
                    <a:pt x="1557318" y="1003300"/>
                  </a:moveTo>
                  <a:lnTo>
                    <a:pt x="1557129" y="1002720"/>
                  </a:lnTo>
                  <a:lnTo>
                    <a:pt x="1557382" y="1003047"/>
                  </a:lnTo>
                  <a:lnTo>
                    <a:pt x="1557318" y="1003300"/>
                  </a:lnTo>
                  <a:close/>
                </a:path>
                <a:path w="2446655" h="2781300">
                  <a:moveTo>
                    <a:pt x="194295" y="1028700"/>
                  </a:moveTo>
                  <a:lnTo>
                    <a:pt x="189969" y="1028700"/>
                  </a:lnTo>
                  <a:lnTo>
                    <a:pt x="193419" y="1016000"/>
                  </a:lnTo>
                  <a:lnTo>
                    <a:pt x="195325" y="1016000"/>
                  </a:lnTo>
                  <a:lnTo>
                    <a:pt x="196097" y="1003300"/>
                  </a:lnTo>
                  <a:lnTo>
                    <a:pt x="198651" y="1003300"/>
                  </a:lnTo>
                  <a:lnTo>
                    <a:pt x="197027" y="1016000"/>
                  </a:lnTo>
                  <a:lnTo>
                    <a:pt x="194295" y="1028700"/>
                  </a:lnTo>
                  <a:close/>
                </a:path>
                <a:path w="2446655" h="2781300">
                  <a:moveTo>
                    <a:pt x="1603277" y="1016000"/>
                  </a:moveTo>
                  <a:lnTo>
                    <a:pt x="1597657" y="1003300"/>
                  </a:lnTo>
                  <a:lnTo>
                    <a:pt x="1607387" y="1003300"/>
                  </a:lnTo>
                  <a:lnTo>
                    <a:pt x="1603277" y="1016000"/>
                  </a:lnTo>
                  <a:close/>
                </a:path>
                <a:path w="2446655" h="2781300">
                  <a:moveTo>
                    <a:pt x="1644174" y="1016000"/>
                  </a:moveTo>
                  <a:lnTo>
                    <a:pt x="1637322" y="1016000"/>
                  </a:lnTo>
                  <a:lnTo>
                    <a:pt x="1629745" y="1003300"/>
                  </a:lnTo>
                  <a:lnTo>
                    <a:pt x="1635482" y="1003300"/>
                  </a:lnTo>
                  <a:lnTo>
                    <a:pt x="1644174" y="1016000"/>
                  </a:lnTo>
                  <a:close/>
                </a:path>
                <a:path w="2446655" h="2781300">
                  <a:moveTo>
                    <a:pt x="1650522" y="1011205"/>
                  </a:moveTo>
                  <a:lnTo>
                    <a:pt x="1652236" y="1003300"/>
                  </a:lnTo>
                  <a:lnTo>
                    <a:pt x="1655955" y="1003300"/>
                  </a:lnTo>
                  <a:lnTo>
                    <a:pt x="1650522" y="1011205"/>
                  </a:lnTo>
                  <a:close/>
                </a:path>
                <a:path w="2446655" h="2781300">
                  <a:moveTo>
                    <a:pt x="1668695" y="1016000"/>
                  </a:moveTo>
                  <a:lnTo>
                    <a:pt x="1667810" y="1016000"/>
                  </a:lnTo>
                  <a:lnTo>
                    <a:pt x="1662287" y="1003300"/>
                  </a:lnTo>
                  <a:lnTo>
                    <a:pt x="1673107" y="1003300"/>
                  </a:lnTo>
                  <a:lnTo>
                    <a:pt x="1668695" y="1016000"/>
                  </a:lnTo>
                  <a:close/>
                </a:path>
                <a:path w="2446655" h="2781300">
                  <a:moveTo>
                    <a:pt x="1674635" y="1016000"/>
                  </a:moveTo>
                  <a:lnTo>
                    <a:pt x="1673107" y="1003300"/>
                  </a:lnTo>
                  <a:lnTo>
                    <a:pt x="1682118" y="1003300"/>
                  </a:lnTo>
                  <a:lnTo>
                    <a:pt x="1674635" y="1016000"/>
                  </a:lnTo>
                  <a:close/>
                </a:path>
                <a:path w="2446655" h="2781300">
                  <a:moveTo>
                    <a:pt x="1706066" y="1016000"/>
                  </a:moveTo>
                  <a:lnTo>
                    <a:pt x="1699102" y="1016000"/>
                  </a:lnTo>
                  <a:lnTo>
                    <a:pt x="1699764" y="1003300"/>
                  </a:lnTo>
                  <a:lnTo>
                    <a:pt x="1700618" y="1003300"/>
                  </a:lnTo>
                  <a:lnTo>
                    <a:pt x="1706066" y="1016000"/>
                  </a:lnTo>
                  <a:close/>
                </a:path>
                <a:path w="2446655" h="2781300">
                  <a:moveTo>
                    <a:pt x="1747900" y="1015333"/>
                  </a:moveTo>
                  <a:lnTo>
                    <a:pt x="1744506" y="1003300"/>
                  </a:lnTo>
                  <a:lnTo>
                    <a:pt x="1747114" y="1003300"/>
                  </a:lnTo>
                  <a:lnTo>
                    <a:pt x="1747900" y="1015333"/>
                  </a:lnTo>
                  <a:close/>
                </a:path>
                <a:path w="2446655" h="2781300">
                  <a:moveTo>
                    <a:pt x="1755838" y="1016000"/>
                  </a:moveTo>
                  <a:lnTo>
                    <a:pt x="1753545" y="1016000"/>
                  </a:lnTo>
                  <a:lnTo>
                    <a:pt x="1750544" y="1003300"/>
                  </a:lnTo>
                  <a:lnTo>
                    <a:pt x="1751689" y="1003300"/>
                  </a:lnTo>
                  <a:lnTo>
                    <a:pt x="1755838" y="1016000"/>
                  </a:lnTo>
                  <a:close/>
                </a:path>
                <a:path w="2446655" h="2781300">
                  <a:moveTo>
                    <a:pt x="2283985" y="1016000"/>
                  </a:moveTo>
                  <a:lnTo>
                    <a:pt x="2280325" y="1016000"/>
                  </a:lnTo>
                  <a:lnTo>
                    <a:pt x="2281339" y="1003300"/>
                  </a:lnTo>
                  <a:lnTo>
                    <a:pt x="2284210" y="1003300"/>
                  </a:lnTo>
                  <a:lnTo>
                    <a:pt x="2283985" y="1016000"/>
                  </a:lnTo>
                  <a:close/>
                </a:path>
                <a:path w="2446655" h="2781300">
                  <a:moveTo>
                    <a:pt x="1649483" y="1016000"/>
                  </a:moveTo>
                  <a:lnTo>
                    <a:pt x="1647227" y="1016000"/>
                  </a:lnTo>
                  <a:lnTo>
                    <a:pt x="1650522" y="1011205"/>
                  </a:lnTo>
                  <a:lnTo>
                    <a:pt x="1649483" y="1016000"/>
                  </a:lnTo>
                  <a:close/>
                </a:path>
                <a:path w="2446655" h="2781300">
                  <a:moveTo>
                    <a:pt x="1748088" y="1016000"/>
                  </a:moveTo>
                  <a:lnTo>
                    <a:pt x="1747944" y="1016000"/>
                  </a:lnTo>
                  <a:lnTo>
                    <a:pt x="1747900" y="1015333"/>
                  </a:lnTo>
                  <a:lnTo>
                    <a:pt x="1748088" y="1016000"/>
                  </a:lnTo>
                  <a:close/>
                </a:path>
                <a:path w="2446655" h="2781300">
                  <a:moveTo>
                    <a:pt x="1739439" y="1028700"/>
                  </a:moveTo>
                  <a:lnTo>
                    <a:pt x="1735648" y="1028700"/>
                  </a:lnTo>
                  <a:lnTo>
                    <a:pt x="1742980" y="1016000"/>
                  </a:lnTo>
                  <a:lnTo>
                    <a:pt x="1744172" y="1016000"/>
                  </a:lnTo>
                  <a:lnTo>
                    <a:pt x="1739439" y="1028700"/>
                  </a:lnTo>
                  <a:close/>
                </a:path>
                <a:path w="2446655" h="2781300">
                  <a:moveTo>
                    <a:pt x="1774049" y="1041400"/>
                  </a:moveTo>
                  <a:lnTo>
                    <a:pt x="1762236" y="1041400"/>
                  </a:lnTo>
                  <a:lnTo>
                    <a:pt x="1757240" y="1028700"/>
                  </a:lnTo>
                  <a:lnTo>
                    <a:pt x="1754467" y="1016000"/>
                  </a:lnTo>
                  <a:lnTo>
                    <a:pt x="1757422" y="1016000"/>
                  </a:lnTo>
                  <a:lnTo>
                    <a:pt x="1759062" y="1028700"/>
                  </a:lnTo>
                  <a:lnTo>
                    <a:pt x="1766413" y="1028700"/>
                  </a:lnTo>
                  <a:lnTo>
                    <a:pt x="1774049" y="1041400"/>
                  </a:lnTo>
                  <a:close/>
                </a:path>
                <a:path w="2446655" h="2781300">
                  <a:moveTo>
                    <a:pt x="1774432" y="1028700"/>
                  </a:moveTo>
                  <a:lnTo>
                    <a:pt x="1773540" y="1028700"/>
                  </a:lnTo>
                  <a:lnTo>
                    <a:pt x="1771750" y="1016000"/>
                  </a:lnTo>
                  <a:lnTo>
                    <a:pt x="1776828" y="1016000"/>
                  </a:lnTo>
                  <a:lnTo>
                    <a:pt x="1774432" y="1028700"/>
                  </a:lnTo>
                  <a:close/>
                </a:path>
                <a:path w="2446655" h="2781300">
                  <a:moveTo>
                    <a:pt x="1783814" y="1028700"/>
                  </a:moveTo>
                  <a:lnTo>
                    <a:pt x="1779450" y="1028700"/>
                  </a:lnTo>
                  <a:lnTo>
                    <a:pt x="1776828" y="1016000"/>
                  </a:lnTo>
                  <a:lnTo>
                    <a:pt x="1779705" y="1016000"/>
                  </a:lnTo>
                  <a:lnTo>
                    <a:pt x="1783814" y="1028700"/>
                  </a:lnTo>
                  <a:close/>
                </a:path>
                <a:path w="2446655" h="2781300">
                  <a:moveTo>
                    <a:pt x="1787425" y="1028700"/>
                  </a:moveTo>
                  <a:lnTo>
                    <a:pt x="1783814" y="1028700"/>
                  </a:lnTo>
                  <a:lnTo>
                    <a:pt x="1786586" y="1016000"/>
                  </a:lnTo>
                  <a:lnTo>
                    <a:pt x="1788217" y="1016000"/>
                  </a:lnTo>
                  <a:lnTo>
                    <a:pt x="1787425" y="1028700"/>
                  </a:lnTo>
                  <a:close/>
                </a:path>
                <a:path w="2446655" h="2781300">
                  <a:moveTo>
                    <a:pt x="1801727" y="1028700"/>
                  </a:moveTo>
                  <a:lnTo>
                    <a:pt x="1796682" y="1028700"/>
                  </a:lnTo>
                  <a:lnTo>
                    <a:pt x="1794646" y="1016000"/>
                  </a:lnTo>
                  <a:lnTo>
                    <a:pt x="1797616" y="1016000"/>
                  </a:lnTo>
                  <a:lnTo>
                    <a:pt x="1801727" y="1028700"/>
                  </a:lnTo>
                  <a:close/>
                </a:path>
                <a:path w="2446655" h="2781300">
                  <a:moveTo>
                    <a:pt x="2283065" y="1028700"/>
                  </a:moveTo>
                  <a:lnTo>
                    <a:pt x="2281057" y="1028700"/>
                  </a:lnTo>
                  <a:lnTo>
                    <a:pt x="2280476" y="1016000"/>
                  </a:lnTo>
                  <a:lnTo>
                    <a:pt x="2281733" y="1016000"/>
                  </a:lnTo>
                  <a:lnTo>
                    <a:pt x="2283065" y="1028700"/>
                  </a:lnTo>
                  <a:close/>
                </a:path>
                <a:path w="2446655" h="2781300">
                  <a:moveTo>
                    <a:pt x="193885" y="1074845"/>
                  </a:moveTo>
                  <a:lnTo>
                    <a:pt x="188692" y="1066800"/>
                  </a:lnTo>
                  <a:lnTo>
                    <a:pt x="183167" y="1054100"/>
                  </a:lnTo>
                  <a:lnTo>
                    <a:pt x="181759" y="1041400"/>
                  </a:lnTo>
                  <a:lnTo>
                    <a:pt x="185917" y="1028700"/>
                  </a:lnTo>
                  <a:lnTo>
                    <a:pt x="189241" y="1028700"/>
                  </a:lnTo>
                  <a:lnTo>
                    <a:pt x="186321" y="1041400"/>
                  </a:lnTo>
                  <a:lnTo>
                    <a:pt x="185000" y="1041400"/>
                  </a:lnTo>
                  <a:lnTo>
                    <a:pt x="183617" y="1054100"/>
                  </a:lnTo>
                  <a:lnTo>
                    <a:pt x="185442" y="1054100"/>
                  </a:lnTo>
                  <a:lnTo>
                    <a:pt x="189850" y="1066800"/>
                  </a:lnTo>
                  <a:lnTo>
                    <a:pt x="193885" y="1074845"/>
                  </a:lnTo>
                  <a:close/>
                </a:path>
                <a:path w="2446655" h="2781300">
                  <a:moveTo>
                    <a:pt x="1727866" y="1041400"/>
                  </a:moveTo>
                  <a:lnTo>
                    <a:pt x="1726595" y="1041400"/>
                  </a:lnTo>
                  <a:lnTo>
                    <a:pt x="1723430" y="1028700"/>
                  </a:lnTo>
                  <a:lnTo>
                    <a:pt x="1726336" y="1028700"/>
                  </a:lnTo>
                  <a:lnTo>
                    <a:pt x="1727866" y="1041400"/>
                  </a:lnTo>
                  <a:close/>
                </a:path>
                <a:path w="2446655" h="2781300">
                  <a:moveTo>
                    <a:pt x="1778374" y="1041400"/>
                  </a:moveTo>
                  <a:lnTo>
                    <a:pt x="1774049" y="1041400"/>
                  </a:lnTo>
                  <a:lnTo>
                    <a:pt x="1775237" y="1028700"/>
                  </a:lnTo>
                  <a:lnTo>
                    <a:pt x="1777714" y="1028700"/>
                  </a:lnTo>
                  <a:lnTo>
                    <a:pt x="1778374" y="1041400"/>
                  </a:lnTo>
                  <a:close/>
                </a:path>
                <a:path w="2446655" h="2781300">
                  <a:moveTo>
                    <a:pt x="1810094" y="1041400"/>
                  </a:moveTo>
                  <a:lnTo>
                    <a:pt x="1806863" y="1041400"/>
                  </a:lnTo>
                  <a:lnTo>
                    <a:pt x="1802626" y="1028700"/>
                  </a:lnTo>
                  <a:lnTo>
                    <a:pt x="1805798" y="1028700"/>
                  </a:lnTo>
                  <a:lnTo>
                    <a:pt x="1810094" y="1041400"/>
                  </a:lnTo>
                  <a:close/>
                </a:path>
                <a:path w="2446655" h="2781300">
                  <a:moveTo>
                    <a:pt x="1843246" y="1041400"/>
                  </a:moveTo>
                  <a:lnTo>
                    <a:pt x="1842015" y="1041400"/>
                  </a:lnTo>
                  <a:lnTo>
                    <a:pt x="1843826" y="1028700"/>
                  </a:lnTo>
                  <a:lnTo>
                    <a:pt x="1847001" y="1028700"/>
                  </a:lnTo>
                  <a:lnTo>
                    <a:pt x="1843246" y="1041400"/>
                  </a:lnTo>
                  <a:close/>
                </a:path>
                <a:path w="2446655" h="2781300">
                  <a:moveTo>
                    <a:pt x="1851722" y="1041400"/>
                  </a:moveTo>
                  <a:lnTo>
                    <a:pt x="1850317" y="1041400"/>
                  </a:lnTo>
                  <a:lnTo>
                    <a:pt x="1847001" y="1028700"/>
                  </a:lnTo>
                  <a:lnTo>
                    <a:pt x="1849253" y="1028700"/>
                  </a:lnTo>
                  <a:lnTo>
                    <a:pt x="1851722" y="1041400"/>
                  </a:lnTo>
                  <a:close/>
                </a:path>
                <a:path w="2446655" h="2781300">
                  <a:moveTo>
                    <a:pt x="2270473" y="1054100"/>
                  </a:moveTo>
                  <a:lnTo>
                    <a:pt x="2269296" y="1054100"/>
                  </a:lnTo>
                  <a:lnTo>
                    <a:pt x="2277004" y="1028700"/>
                  </a:lnTo>
                  <a:lnTo>
                    <a:pt x="2280888" y="1028700"/>
                  </a:lnTo>
                  <a:lnTo>
                    <a:pt x="2276047" y="1041400"/>
                  </a:lnTo>
                  <a:lnTo>
                    <a:pt x="2270473" y="1054100"/>
                  </a:lnTo>
                  <a:close/>
                </a:path>
                <a:path w="2446655" h="2781300">
                  <a:moveTo>
                    <a:pt x="1722322" y="1054100"/>
                  </a:moveTo>
                  <a:lnTo>
                    <a:pt x="1718132" y="1054100"/>
                  </a:lnTo>
                  <a:lnTo>
                    <a:pt x="1722148" y="1041400"/>
                  </a:lnTo>
                  <a:lnTo>
                    <a:pt x="1724698" y="1041400"/>
                  </a:lnTo>
                  <a:lnTo>
                    <a:pt x="1722322" y="1054100"/>
                  </a:lnTo>
                  <a:close/>
                </a:path>
                <a:path w="2446655" h="2781300">
                  <a:moveTo>
                    <a:pt x="1823782" y="1054100"/>
                  </a:moveTo>
                  <a:lnTo>
                    <a:pt x="1822266" y="1054100"/>
                  </a:lnTo>
                  <a:lnTo>
                    <a:pt x="1819286" y="1041400"/>
                  </a:lnTo>
                  <a:lnTo>
                    <a:pt x="1823782" y="1054100"/>
                  </a:lnTo>
                  <a:close/>
                </a:path>
                <a:path w="2446655" h="2781300">
                  <a:moveTo>
                    <a:pt x="1835220" y="1049121"/>
                  </a:moveTo>
                  <a:lnTo>
                    <a:pt x="1837639" y="1041400"/>
                  </a:lnTo>
                  <a:lnTo>
                    <a:pt x="1838384" y="1041400"/>
                  </a:lnTo>
                  <a:lnTo>
                    <a:pt x="1835220" y="1049121"/>
                  </a:lnTo>
                  <a:close/>
                </a:path>
                <a:path w="2446655" h="2781300">
                  <a:moveTo>
                    <a:pt x="1857660" y="1054100"/>
                  </a:moveTo>
                  <a:lnTo>
                    <a:pt x="1855239" y="1054100"/>
                  </a:lnTo>
                  <a:lnTo>
                    <a:pt x="1855070" y="1041400"/>
                  </a:lnTo>
                  <a:lnTo>
                    <a:pt x="1857151" y="1041400"/>
                  </a:lnTo>
                  <a:lnTo>
                    <a:pt x="1857660" y="1054100"/>
                  </a:lnTo>
                  <a:close/>
                </a:path>
                <a:path w="2446655" h="2781300">
                  <a:moveTo>
                    <a:pt x="1833660" y="1054100"/>
                  </a:moveTo>
                  <a:lnTo>
                    <a:pt x="1833180" y="1054100"/>
                  </a:lnTo>
                  <a:lnTo>
                    <a:pt x="1835220" y="1049121"/>
                  </a:lnTo>
                  <a:lnTo>
                    <a:pt x="1833660" y="1054100"/>
                  </a:lnTo>
                  <a:close/>
                </a:path>
                <a:path w="2446655" h="2781300">
                  <a:moveTo>
                    <a:pt x="1731582" y="1066800"/>
                  </a:moveTo>
                  <a:lnTo>
                    <a:pt x="1730180" y="1066800"/>
                  </a:lnTo>
                  <a:lnTo>
                    <a:pt x="1726466" y="1054100"/>
                  </a:lnTo>
                  <a:lnTo>
                    <a:pt x="1729262" y="1054100"/>
                  </a:lnTo>
                  <a:lnTo>
                    <a:pt x="1731582" y="1066800"/>
                  </a:lnTo>
                  <a:close/>
                </a:path>
                <a:path w="2446655" h="2781300">
                  <a:moveTo>
                    <a:pt x="1853886" y="1054457"/>
                  </a:moveTo>
                  <a:lnTo>
                    <a:pt x="1853873" y="1054100"/>
                  </a:lnTo>
                  <a:lnTo>
                    <a:pt x="1853886" y="1054457"/>
                  </a:lnTo>
                  <a:close/>
                </a:path>
                <a:path w="2446655" h="2781300">
                  <a:moveTo>
                    <a:pt x="2260190" y="1066800"/>
                  </a:moveTo>
                  <a:lnTo>
                    <a:pt x="2257788" y="1066800"/>
                  </a:lnTo>
                  <a:lnTo>
                    <a:pt x="2264495" y="1054100"/>
                  </a:lnTo>
                  <a:lnTo>
                    <a:pt x="2267978" y="1054100"/>
                  </a:lnTo>
                  <a:lnTo>
                    <a:pt x="2260190" y="1066800"/>
                  </a:lnTo>
                  <a:close/>
                </a:path>
                <a:path w="2446655" h="2781300">
                  <a:moveTo>
                    <a:pt x="1854323" y="1066800"/>
                  </a:moveTo>
                  <a:lnTo>
                    <a:pt x="1850827" y="1066800"/>
                  </a:lnTo>
                  <a:lnTo>
                    <a:pt x="1853886" y="1054457"/>
                  </a:lnTo>
                  <a:lnTo>
                    <a:pt x="1854323" y="1066800"/>
                  </a:lnTo>
                  <a:close/>
                </a:path>
                <a:path w="2446655" h="2781300">
                  <a:moveTo>
                    <a:pt x="1746468" y="1069939"/>
                  </a:moveTo>
                  <a:lnTo>
                    <a:pt x="1744986" y="1066800"/>
                  </a:lnTo>
                  <a:lnTo>
                    <a:pt x="1746431" y="1066800"/>
                  </a:lnTo>
                  <a:lnTo>
                    <a:pt x="1746468" y="1069939"/>
                  </a:lnTo>
                  <a:close/>
                </a:path>
                <a:path w="2446655" h="2781300">
                  <a:moveTo>
                    <a:pt x="1861130" y="1079500"/>
                  </a:moveTo>
                  <a:lnTo>
                    <a:pt x="1859405" y="1079500"/>
                  </a:lnTo>
                  <a:lnTo>
                    <a:pt x="1858443" y="1066800"/>
                  </a:lnTo>
                  <a:lnTo>
                    <a:pt x="1860771" y="1066800"/>
                  </a:lnTo>
                  <a:lnTo>
                    <a:pt x="1861130" y="1079500"/>
                  </a:lnTo>
                  <a:close/>
                </a:path>
                <a:path w="2446655" h="2781300">
                  <a:moveTo>
                    <a:pt x="2250206" y="1079500"/>
                  </a:moveTo>
                  <a:lnTo>
                    <a:pt x="2248678" y="1079500"/>
                  </a:lnTo>
                  <a:lnTo>
                    <a:pt x="2249578" y="1066800"/>
                  </a:lnTo>
                  <a:lnTo>
                    <a:pt x="2254110" y="1066800"/>
                  </a:lnTo>
                  <a:lnTo>
                    <a:pt x="2250206" y="1079500"/>
                  </a:lnTo>
                  <a:close/>
                </a:path>
                <a:path w="2446655" h="2781300">
                  <a:moveTo>
                    <a:pt x="1750982" y="1079500"/>
                  </a:moveTo>
                  <a:lnTo>
                    <a:pt x="1746581" y="1079500"/>
                  </a:lnTo>
                  <a:lnTo>
                    <a:pt x="1746468" y="1069939"/>
                  </a:lnTo>
                  <a:lnTo>
                    <a:pt x="1750982" y="1079500"/>
                  </a:lnTo>
                  <a:close/>
                </a:path>
                <a:path w="2446655" h="2781300">
                  <a:moveTo>
                    <a:pt x="196888" y="1079500"/>
                  </a:moveTo>
                  <a:lnTo>
                    <a:pt x="196218" y="1079500"/>
                  </a:lnTo>
                  <a:lnTo>
                    <a:pt x="193885" y="1074845"/>
                  </a:lnTo>
                  <a:lnTo>
                    <a:pt x="196888" y="1079500"/>
                  </a:lnTo>
                  <a:close/>
                </a:path>
                <a:path w="2446655" h="2781300">
                  <a:moveTo>
                    <a:pt x="209000" y="1092200"/>
                  </a:moveTo>
                  <a:lnTo>
                    <a:pt x="203109" y="1092200"/>
                  </a:lnTo>
                  <a:lnTo>
                    <a:pt x="200602" y="1079500"/>
                  </a:lnTo>
                  <a:lnTo>
                    <a:pt x="203550" y="1079500"/>
                  </a:lnTo>
                  <a:lnTo>
                    <a:pt x="209000" y="1092200"/>
                  </a:lnTo>
                  <a:close/>
                </a:path>
                <a:path w="2446655" h="2781300">
                  <a:moveTo>
                    <a:pt x="237353" y="1092200"/>
                  </a:moveTo>
                  <a:lnTo>
                    <a:pt x="225874" y="1092200"/>
                  </a:lnTo>
                  <a:lnTo>
                    <a:pt x="230549" y="1079500"/>
                  </a:lnTo>
                  <a:lnTo>
                    <a:pt x="237353" y="1092200"/>
                  </a:lnTo>
                  <a:close/>
                </a:path>
                <a:path w="2446655" h="2781300">
                  <a:moveTo>
                    <a:pt x="1779825" y="1092200"/>
                  </a:moveTo>
                  <a:lnTo>
                    <a:pt x="1777481" y="1092200"/>
                  </a:lnTo>
                  <a:lnTo>
                    <a:pt x="1775539" y="1079500"/>
                  </a:lnTo>
                  <a:lnTo>
                    <a:pt x="1776828" y="1079500"/>
                  </a:lnTo>
                  <a:lnTo>
                    <a:pt x="1779825" y="1092200"/>
                  </a:lnTo>
                  <a:close/>
                </a:path>
                <a:path w="2446655" h="2781300">
                  <a:moveTo>
                    <a:pt x="1854776" y="1092200"/>
                  </a:moveTo>
                  <a:lnTo>
                    <a:pt x="1851980" y="1092200"/>
                  </a:lnTo>
                  <a:lnTo>
                    <a:pt x="1855053" y="1079500"/>
                  </a:lnTo>
                  <a:lnTo>
                    <a:pt x="1858095" y="1079500"/>
                  </a:lnTo>
                  <a:lnTo>
                    <a:pt x="1854776" y="1092200"/>
                  </a:lnTo>
                  <a:close/>
                </a:path>
                <a:path w="2446655" h="2781300">
                  <a:moveTo>
                    <a:pt x="2252615" y="1088424"/>
                  </a:moveTo>
                  <a:lnTo>
                    <a:pt x="2249793" y="1079500"/>
                  </a:lnTo>
                  <a:lnTo>
                    <a:pt x="2250769" y="1079500"/>
                  </a:lnTo>
                  <a:lnTo>
                    <a:pt x="2252615" y="1088424"/>
                  </a:lnTo>
                  <a:close/>
                </a:path>
                <a:path w="2446655" h="2781300">
                  <a:moveTo>
                    <a:pt x="2253809" y="1092200"/>
                  </a:moveTo>
                  <a:lnTo>
                    <a:pt x="2253396" y="1092200"/>
                  </a:lnTo>
                  <a:lnTo>
                    <a:pt x="2252615" y="1088424"/>
                  </a:lnTo>
                  <a:lnTo>
                    <a:pt x="2253809" y="1092200"/>
                  </a:lnTo>
                  <a:close/>
                </a:path>
                <a:path w="2446655" h="2781300">
                  <a:moveTo>
                    <a:pt x="237034" y="1104900"/>
                  </a:moveTo>
                  <a:lnTo>
                    <a:pt x="235931" y="1104900"/>
                  </a:lnTo>
                  <a:lnTo>
                    <a:pt x="236327" y="1092200"/>
                  </a:lnTo>
                  <a:lnTo>
                    <a:pt x="237524" y="1092200"/>
                  </a:lnTo>
                  <a:lnTo>
                    <a:pt x="237034" y="1104900"/>
                  </a:lnTo>
                  <a:close/>
                </a:path>
                <a:path w="2446655" h="2781300">
                  <a:moveTo>
                    <a:pt x="1794946" y="1104900"/>
                  </a:moveTo>
                  <a:lnTo>
                    <a:pt x="1793409" y="1104900"/>
                  </a:lnTo>
                  <a:lnTo>
                    <a:pt x="1785190" y="1092200"/>
                  </a:lnTo>
                  <a:lnTo>
                    <a:pt x="1792212" y="1092200"/>
                  </a:lnTo>
                  <a:lnTo>
                    <a:pt x="1794946" y="1104900"/>
                  </a:lnTo>
                  <a:close/>
                </a:path>
                <a:path w="2446655" h="2781300">
                  <a:moveTo>
                    <a:pt x="1857227" y="1104900"/>
                  </a:moveTo>
                  <a:lnTo>
                    <a:pt x="1855391" y="1104900"/>
                  </a:lnTo>
                  <a:lnTo>
                    <a:pt x="1853413" y="1092200"/>
                  </a:lnTo>
                  <a:lnTo>
                    <a:pt x="1856059" y="1092200"/>
                  </a:lnTo>
                  <a:lnTo>
                    <a:pt x="1857227" y="1104900"/>
                  </a:lnTo>
                  <a:close/>
                </a:path>
                <a:path w="2446655" h="2781300">
                  <a:moveTo>
                    <a:pt x="2262348" y="1117600"/>
                  </a:moveTo>
                  <a:lnTo>
                    <a:pt x="2258276" y="1117600"/>
                  </a:lnTo>
                  <a:lnTo>
                    <a:pt x="2260340" y="1104900"/>
                  </a:lnTo>
                  <a:lnTo>
                    <a:pt x="2259007" y="1104900"/>
                  </a:lnTo>
                  <a:lnTo>
                    <a:pt x="2258257" y="1092200"/>
                  </a:lnTo>
                  <a:lnTo>
                    <a:pt x="2260359" y="1092200"/>
                  </a:lnTo>
                  <a:lnTo>
                    <a:pt x="2260790" y="1104900"/>
                  </a:lnTo>
                  <a:lnTo>
                    <a:pt x="2262348" y="1117600"/>
                  </a:lnTo>
                  <a:close/>
                </a:path>
                <a:path w="2446655" h="2781300">
                  <a:moveTo>
                    <a:pt x="235599" y="1117600"/>
                  </a:moveTo>
                  <a:lnTo>
                    <a:pt x="233442" y="1117600"/>
                  </a:lnTo>
                  <a:lnTo>
                    <a:pt x="233403" y="1104900"/>
                  </a:lnTo>
                  <a:lnTo>
                    <a:pt x="234600" y="1104900"/>
                  </a:lnTo>
                  <a:lnTo>
                    <a:pt x="235599" y="1117600"/>
                  </a:lnTo>
                  <a:close/>
                </a:path>
                <a:path w="2446655" h="2781300">
                  <a:moveTo>
                    <a:pt x="1794419" y="1117600"/>
                  </a:moveTo>
                  <a:lnTo>
                    <a:pt x="1792713" y="1117600"/>
                  </a:lnTo>
                  <a:lnTo>
                    <a:pt x="1793013" y="1104900"/>
                  </a:lnTo>
                  <a:lnTo>
                    <a:pt x="1794926" y="1104900"/>
                  </a:lnTo>
                  <a:lnTo>
                    <a:pt x="1794419" y="1117600"/>
                  </a:lnTo>
                  <a:close/>
                </a:path>
                <a:path w="2446655" h="2781300">
                  <a:moveTo>
                    <a:pt x="1881495" y="1117600"/>
                  </a:moveTo>
                  <a:lnTo>
                    <a:pt x="1863765" y="1117600"/>
                  </a:lnTo>
                  <a:lnTo>
                    <a:pt x="1855618" y="1104900"/>
                  </a:lnTo>
                  <a:lnTo>
                    <a:pt x="1876910" y="1104900"/>
                  </a:lnTo>
                  <a:lnTo>
                    <a:pt x="1881495" y="1117600"/>
                  </a:lnTo>
                  <a:close/>
                </a:path>
                <a:path w="2446655" h="2781300">
                  <a:moveTo>
                    <a:pt x="1932800" y="1117600"/>
                  </a:moveTo>
                  <a:lnTo>
                    <a:pt x="1932162" y="1117600"/>
                  </a:lnTo>
                  <a:lnTo>
                    <a:pt x="1937905" y="1104900"/>
                  </a:lnTo>
                  <a:lnTo>
                    <a:pt x="1938662" y="1106234"/>
                  </a:lnTo>
                  <a:lnTo>
                    <a:pt x="1932800" y="1117600"/>
                  </a:lnTo>
                  <a:close/>
                </a:path>
                <a:path w="2446655" h="2781300">
                  <a:moveTo>
                    <a:pt x="1941462" y="1111168"/>
                  </a:moveTo>
                  <a:lnTo>
                    <a:pt x="1938662" y="1106234"/>
                  </a:lnTo>
                  <a:lnTo>
                    <a:pt x="1939350" y="1104900"/>
                  </a:lnTo>
                  <a:lnTo>
                    <a:pt x="1941462" y="1111168"/>
                  </a:lnTo>
                  <a:close/>
                </a:path>
                <a:path w="2446655" h="2781300">
                  <a:moveTo>
                    <a:pt x="1992832" y="1117600"/>
                  </a:moveTo>
                  <a:lnTo>
                    <a:pt x="1976037" y="1117600"/>
                  </a:lnTo>
                  <a:lnTo>
                    <a:pt x="1981610" y="1104900"/>
                  </a:lnTo>
                  <a:lnTo>
                    <a:pt x="1983862" y="1104900"/>
                  </a:lnTo>
                  <a:lnTo>
                    <a:pt x="1992832" y="1117600"/>
                  </a:lnTo>
                  <a:close/>
                </a:path>
                <a:path w="2446655" h="2781300">
                  <a:moveTo>
                    <a:pt x="2024377" y="1105240"/>
                  </a:moveTo>
                  <a:lnTo>
                    <a:pt x="2024397" y="1104900"/>
                  </a:lnTo>
                  <a:lnTo>
                    <a:pt x="2024377" y="1105240"/>
                  </a:lnTo>
                  <a:close/>
                </a:path>
                <a:path w="2446655" h="2781300">
                  <a:moveTo>
                    <a:pt x="2066113" y="1117600"/>
                  </a:moveTo>
                  <a:lnTo>
                    <a:pt x="2057631" y="1117600"/>
                  </a:lnTo>
                  <a:lnTo>
                    <a:pt x="2047985" y="1104900"/>
                  </a:lnTo>
                  <a:lnTo>
                    <a:pt x="2059958" y="1104900"/>
                  </a:lnTo>
                  <a:lnTo>
                    <a:pt x="2066113" y="1117600"/>
                  </a:lnTo>
                  <a:close/>
                </a:path>
                <a:path w="2446655" h="2781300">
                  <a:moveTo>
                    <a:pt x="2023683" y="1117600"/>
                  </a:moveTo>
                  <a:lnTo>
                    <a:pt x="2020962" y="1117600"/>
                  </a:lnTo>
                  <a:lnTo>
                    <a:pt x="2024377" y="1105240"/>
                  </a:lnTo>
                  <a:lnTo>
                    <a:pt x="2023683" y="1117600"/>
                  </a:lnTo>
                  <a:close/>
                </a:path>
                <a:path w="2446655" h="2781300">
                  <a:moveTo>
                    <a:pt x="1945111" y="1117600"/>
                  </a:moveTo>
                  <a:lnTo>
                    <a:pt x="1943628" y="1117600"/>
                  </a:lnTo>
                  <a:lnTo>
                    <a:pt x="1941462" y="1111168"/>
                  </a:lnTo>
                  <a:lnTo>
                    <a:pt x="1945111" y="1117600"/>
                  </a:lnTo>
                  <a:close/>
                </a:path>
                <a:path w="2446655" h="2781300">
                  <a:moveTo>
                    <a:pt x="243047" y="1130300"/>
                  </a:moveTo>
                  <a:lnTo>
                    <a:pt x="239211" y="1130300"/>
                  </a:lnTo>
                  <a:lnTo>
                    <a:pt x="236477" y="1117600"/>
                  </a:lnTo>
                  <a:lnTo>
                    <a:pt x="236751" y="1117600"/>
                  </a:lnTo>
                  <a:lnTo>
                    <a:pt x="243047" y="1130300"/>
                  </a:lnTo>
                  <a:close/>
                </a:path>
                <a:path w="2446655" h="2781300">
                  <a:moveTo>
                    <a:pt x="1774625" y="1130300"/>
                  </a:moveTo>
                  <a:lnTo>
                    <a:pt x="1767903" y="1130300"/>
                  </a:lnTo>
                  <a:lnTo>
                    <a:pt x="1774332" y="1117600"/>
                  </a:lnTo>
                  <a:lnTo>
                    <a:pt x="1775603" y="1117600"/>
                  </a:lnTo>
                  <a:lnTo>
                    <a:pt x="1774625" y="1130300"/>
                  </a:lnTo>
                  <a:close/>
                </a:path>
                <a:path w="2446655" h="2781300">
                  <a:moveTo>
                    <a:pt x="1787179" y="1130300"/>
                  </a:moveTo>
                  <a:lnTo>
                    <a:pt x="1782617" y="1130300"/>
                  </a:lnTo>
                  <a:lnTo>
                    <a:pt x="1780166" y="1117600"/>
                  </a:lnTo>
                  <a:lnTo>
                    <a:pt x="1789744" y="1117600"/>
                  </a:lnTo>
                  <a:lnTo>
                    <a:pt x="1787179" y="1130300"/>
                  </a:lnTo>
                  <a:close/>
                </a:path>
                <a:path w="2446655" h="2781300">
                  <a:moveTo>
                    <a:pt x="2053240" y="1130300"/>
                  </a:moveTo>
                  <a:lnTo>
                    <a:pt x="2052733" y="1130300"/>
                  </a:lnTo>
                  <a:lnTo>
                    <a:pt x="2056824" y="1117600"/>
                  </a:lnTo>
                  <a:lnTo>
                    <a:pt x="2058006" y="1117600"/>
                  </a:lnTo>
                  <a:lnTo>
                    <a:pt x="2053240" y="1130300"/>
                  </a:lnTo>
                  <a:close/>
                </a:path>
                <a:path w="2446655" h="2781300">
                  <a:moveTo>
                    <a:pt x="2254748" y="1130300"/>
                  </a:moveTo>
                  <a:lnTo>
                    <a:pt x="2250225" y="1130300"/>
                  </a:lnTo>
                  <a:lnTo>
                    <a:pt x="2256361" y="1117600"/>
                  </a:lnTo>
                  <a:lnTo>
                    <a:pt x="2258088" y="1117600"/>
                  </a:lnTo>
                  <a:lnTo>
                    <a:pt x="2254748" y="1130300"/>
                  </a:lnTo>
                  <a:close/>
                </a:path>
                <a:path w="2446655" h="2781300">
                  <a:moveTo>
                    <a:pt x="246986" y="1143000"/>
                  </a:moveTo>
                  <a:lnTo>
                    <a:pt x="243736" y="1143000"/>
                  </a:lnTo>
                  <a:lnTo>
                    <a:pt x="243490" y="1130300"/>
                  </a:lnTo>
                  <a:lnTo>
                    <a:pt x="244385" y="1130300"/>
                  </a:lnTo>
                  <a:lnTo>
                    <a:pt x="246986" y="1143000"/>
                  </a:lnTo>
                  <a:close/>
                </a:path>
                <a:path w="2446655" h="2781300">
                  <a:moveTo>
                    <a:pt x="1752171" y="1143000"/>
                  </a:moveTo>
                  <a:lnTo>
                    <a:pt x="1751256" y="1143000"/>
                  </a:lnTo>
                  <a:lnTo>
                    <a:pt x="1753367" y="1130300"/>
                  </a:lnTo>
                  <a:lnTo>
                    <a:pt x="1756302" y="1130300"/>
                  </a:lnTo>
                  <a:lnTo>
                    <a:pt x="1752171" y="1143000"/>
                  </a:lnTo>
                  <a:close/>
                </a:path>
                <a:path w="2446655" h="2781300">
                  <a:moveTo>
                    <a:pt x="2065719" y="1143000"/>
                  </a:moveTo>
                  <a:lnTo>
                    <a:pt x="2064912" y="1143000"/>
                  </a:lnTo>
                  <a:lnTo>
                    <a:pt x="2055060" y="1130300"/>
                  </a:lnTo>
                  <a:lnTo>
                    <a:pt x="2061440" y="1130300"/>
                  </a:lnTo>
                  <a:lnTo>
                    <a:pt x="2065719" y="1143000"/>
                  </a:lnTo>
                  <a:close/>
                </a:path>
                <a:path w="2446655" h="2781300">
                  <a:moveTo>
                    <a:pt x="2247523" y="1132197"/>
                  </a:moveTo>
                  <a:lnTo>
                    <a:pt x="2246960" y="1130300"/>
                  </a:lnTo>
                  <a:lnTo>
                    <a:pt x="2247879" y="1130300"/>
                  </a:lnTo>
                  <a:lnTo>
                    <a:pt x="2247523" y="1132197"/>
                  </a:lnTo>
                  <a:close/>
                </a:path>
                <a:path w="2446655" h="2781300">
                  <a:moveTo>
                    <a:pt x="2245458" y="1155700"/>
                  </a:moveTo>
                  <a:lnTo>
                    <a:pt x="2242456" y="1155700"/>
                  </a:lnTo>
                  <a:lnTo>
                    <a:pt x="2244896" y="1143000"/>
                  </a:lnTo>
                  <a:lnTo>
                    <a:pt x="2245496" y="1143000"/>
                  </a:lnTo>
                  <a:lnTo>
                    <a:pt x="2247523" y="1132197"/>
                  </a:lnTo>
                  <a:lnTo>
                    <a:pt x="2250732" y="1143000"/>
                  </a:lnTo>
                  <a:lnTo>
                    <a:pt x="2245458" y="1155700"/>
                  </a:lnTo>
                  <a:close/>
                </a:path>
                <a:path w="2446655" h="2781300">
                  <a:moveTo>
                    <a:pt x="253359" y="1168400"/>
                  </a:moveTo>
                  <a:lnTo>
                    <a:pt x="252295" y="1168400"/>
                  </a:lnTo>
                  <a:lnTo>
                    <a:pt x="250730" y="1155700"/>
                  </a:lnTo>
                  <a:lnTo>
                    <a:pt x="249977" y="1155700"/>
                  </a:lnTo>
                  <a:lnTo>
                    <a:pt x="246866" y="1143000"/>
                  </a:lnTo>
                  <a:lnTo>
                    <a:pt x="250737" y="1143000"/>
                  </a:lnTo>
                  <a:lnTo>
                    <a:pt x="253434" y="1155700"/>
                  </a:lnTo>
                  <a:lnTo>
                    <a:pt x="253359" y="1168400"/>
                  </a:lnTo>
                  <a:close/>
                </a:path>
                <a:path w="2446655" h="2781300">
                  <a:moveTo>
                    <a:pt x="1750437" y="1155700"/>
                  </a:moveTo>
                  <a:lnTo>
                    <a:pt x="1748634" y="1155700"/>
                  </a:lnTo>
                  <a:lnTo>
                    <a:pt x="1747711" y="1143000"/>
                  </a:lnTo>
                  <a:lnTo>
                    <a:pt x="1749664" y="1143000"/>
                  </a:lnTo>
                  <a:lnTo>
                    <a:pt x="1750437" y="1155700"/>
                  </a:lnTo>
                  <a:close/>
                </a:path>
                <a:path w="2446655" h="2781300">
                  <a:moveTo>
                    <a:pt x="2051945" y="1155700"/>
                  </a:moveTo>
                  <a:lnTo>
                    <a:pt x="2051382" y="1155700"/>
                  </a:lnTo>
                  <a:lnTo>
                    <a:pt x="2052602" y="1143000"/>
                  </a:lnTo>
                  <a:lnTo>
                    <a:pt x="2055360" y="1143000"/>
                  </a:lnTo>
                  <a:lnTo>
                    <a:pt x="2051945" y="1155700"/>
                  </a:lnTo>
                  <a:close/>
                </a:path>
                <a:path w="2446655" h="2781300">
                  <a:moveTo>
                    <a:pt x="1733162" y="1160122"/>
                  </a:moveTo>
                  <a:lnTo>
                    <a:pt x="1734620" y="1155700"/>
                  </a:lnTo>
                  <a:lnTo>
                    <a:pt x="1735571" y="1155700"/>
                  </a:lnTo>
                  <a:lnTo>
                    <a:pt x="1733162" y="1160122"/>
                  </a:lnTo>
                  <a:close/>
                </a:path>
                <a:path w="2446655" h="2781300">
                  <a:moveTo>
                    <a:pt x="2053406" y="1163515"/>
                  </a:moveTo>
                  <a:lnTo>
                    <a:pt x="2049318" y="1155700"/>
                  </a:lnTo>
                  <a:lnTo>
                    <a:pt x="2052771" y="1155700"/>
                  </a:lnTo>
                  <a:lnTo>
                    <a:pt x="2053406" y="1163515"/>
                  </a:lnTo>
                  <a:close/>
                </a:path>
                <a:path w="2446655" h="2781300">
                  <a:moveTo>
                    <a:pt x="2235757" y="1168400"/>
                  </a:moveTo>
                  <a:lnTo>
                    <a:pt x="2235531" y="1168400"/>
                  </a:lnTo>
                  <a:lnTo>
                    <a:pt x="2238102" y="1155700"/>
                  </a:lnTo>
                  <a:lnTo>
                    <a:pt x="2240898" y="1155700"/>
                  </a:lnTo>
                  <a:lnTo>
                    <a:pt x="2235757" y="1168400"/>
                  </a:lnTo>
                  <a:close/>
                </a:path>
                <a:path w="2446655" h="2781300">
                  <a:moveTo>
                    <a:pt x="1730433" y="1168400"/>
                  </a:moveTo>
                  <a:lnTo>
                    <a:pt x="1728652" y="1168400"/>
                  </a:lnTo>
                  <a:lnTo>
                    <a:pt x="1733162" y="1160122"/>
                  </a:lnTo>
                  <a:lnTo>
                    <a:pt x="1730433" y="1168400"/>
                  </a:lnTo>
                  <a:close/>
                </a:path>
                <a:path w="2446655" h="2781300">
                  <a:moveTo>
                    <a:pt x="2055961" y="1168400"/>
                  </a:moveTo>
                  <a:lnTo>
                    <a:pt x="2053803" y="1168400"/>
                  </a:lnTo>
                  <a:lnTo>
                    <a:pt x="2053406" y="1163515"/>
                  </a:lnTo>
                  <a:lnTo>
                    <a:pt x="2055961" y="1168400"/>
                  </a:lnTo>
                  <a:close/>
                </a:path>
                <a:path w="2446655" h="2781300">
                  <a:moveTo>
                    <a:pt x="261503" y="1181100"/>
                  </a:moveTo>
                  <a:lnTo>
                    <a:pt x="256780" y="1181100"/>
                  </a:lnTo>
                  <a:lnTo>
                    <a:pt x="253274" y="1168400"/>
                  </a:lnTo>
                  <a:lnTo>
                    <a:pt x="257977" y="1168400"/>
                  </a:lnTo>
                  <a:lnTo>
                    <a:pt x="261503" y="1181100"/>
                  </a:lnTo>
                  <a:close/>
                </a:path>
                <a:path w="2446655" h="2781300">
                  <a:moveTo>
                    <a:pt x="1729339" y="1181100"/>
                  </a:moveTo>
                  <a:lnTo>
                    <a:pt x="1726973" y="1181100"/>
                  </a:lnTo>
                  <a:lnTo>
                    <a:pt x="1727275" y="1168400"/>
                  </a:lnTo>
                  <a:lnTo>
                    <a:pt x="1728510" y="1168400"/>
                  </a:lnTo>
                  <a:lnTo>
                    <a:pt x="1729339" y="1181100"/>
                  </a:lnTo>
                  <a:close/>
                </a:path>
                <a:path w="2446655" h="2781300">
                  <a:moveTo>
                    <a:pt x="2037819" y="1170348"/>
                  </a:moveTo>
                  <a:lnTo>
                    <a:pt x="2037439" y="1168400"/>
                  </a:lnTo>
                  <a:lnTo>
                    <a:pt x="2037983" y="1168400"/>
                  </a:lnTo>
                  <a:lnTo>
                    <a:pt x="2037819" y="1170348"/>
                  </a:lnTo>
                  <a:close/>
                </a:path>
                <a:path w="2446655" h="2781300">
                  <a:moveTo>
                    <a:pt x="2234831" y="1178993"/>
                  </a:moveTo>
                  <a:lnTo>
                    <a:pt x="2234799" y="1168400"/>
                  </a:lnTo>
                  <a:lnTo>
                    <a:pt x="2238102" y="1168400"/>
                  </a:lnTo>
                  <a:lnTo>
                    <a:pt x="2234831" y="1178993"/>
                  </a:lnTo>
                  <a:close/>
                </a:path>
                <a:path w="2446655" h="2781300">
                  <a:moveTo>
                    <a:pt x="2039916" y="1181100"/>
                  </a:moveTo>
                  <a:lnTo>
                    <a:pt x="2036913" y="1181100"/>
                  </a:lnTo>
                  <a:lnTo>
                    <a:pt x="2037819" y="1170348"/>
                  </a:lnTo>
                  <a:lnTo>
                    <a:pt x="2039916" y="1181100"/>
                  </a:lnTo>
                  <a:close/>
                </a:path>
                <a:path w="2446655" h="2781300">
                  <a:moveTo>
                    <a:pt x="2234837" y="1181100"/>
                  </a:moveTo>
                  <a:lnTo>
                    <a:pt x="2234180" y="1181100"/>
                  </a:lnTo>
                  <a:lnTo>
                    <a:pt x="2234831" y="1178993"/>
                  </a:lnTo>
                  <a:lnTo>
                    <a:pt x="2234837" y="1181100"/>
                  </a:lnTo>
                  <a:close/>
                </a:path>
                <a:path w="2446655" h="2781300">
                  <a:moveTo>
                    <a:pt x="264746" y="1193800"/>
                  </a:moveTo>
                  <a:lnTo>
                    <a:pt x="262436" y="1193800"/>
                  </a:lnTo>
                  <a:lnTo>
                    <a:pt x="263605" y="1181100"/>
                  </a:lnTo>
                  <a:lnTo>
                    <a:pt x="264331" y="1181100"/>
                  </a:lnTo>
                  <a:lnTo>
                    <a:pt x="264746" y="1193800"/>
                  </a:lnTo>
                  <a:close/>
                </a:path>
                <a:path w="2446655" h="2781300">
                  <a:moveTo>
                    <a:pt x="1739257" y="1193800"/>
                  </a:moveTo>
                  <a:lnTo>
                    <a:pt x="1734627" y="1193800"/>
                  </a:lnTo>
                  <a:lnTo>
                    <a:pt x="1729819" y="1181100"/>
                  </a:lnTo>
                  <a:lnTo>
                    <a:pt x="1734522" y="1181100"/>
                  </a:lnTo>
                  <a:lnTo>
                    <a:pt x="1739257" y="1193800"/>
                  </a:lnTo>
                  <a:close/>
                </a:path>
                <a:path w="2446655" h="2781300">
                  <a:moveTo>
                    <a:pt x="2024941" y="1193800"/>
                  </a:moveTo>
                  <a:lnTo>
                    <a:pt x="2021188" y="1193800"/>
                  </a:lnTo>
                  <a:lnTo>
                    <a:pt x="2026911" y="1181100"/>
                  </a:lnTo>
                  <a:lnTo>
                    <a:pt x="2029689" y="1181100"/>
                  </a:lnTo>
                  <a:lnTo>
                    <a:pt x="2024941" y="1193800"/>
                  </a:lnTo>
                  <a:close/>
                </a:path>
                <a:path w="2446655" h="2781300">
                  <a:moveTo>
                    <a:pt x="2034474" y="1193800"/>
                  </a:moveTo>
                  <a:lnTo>
                    <a:pt x="2032654" y="1193800"/>
                  </a:lnTo>
                  <a:lnTo>
                    <a:pt x="2029689" y="1181100"/>
                  </a:lnTo>
                  <a:lnTo>
                    <a:pt x="2033611" y="1181100"/>
                  </a:lnTo>
                  <a:lnTo>
                    <a:pt x="2034474" y="1193800"/>
                  </a:lnTo>
                  <a:close/>
                </a:path>
                <a:path w="2446655" h="2781300">
                  <a:moveTo>
                    <a:pt x="2038940" y="1193800"/>
                  </a:moveTo>
                  <a:lnTo>
                    <a:pt x="2036820" y="1193800"/>
                  </a:lnTo>
                  <a:lnTo>
                    <a:pt x="2036632" y="1181100"/>
                  </a:lnTo>
                  <a:lnTo>
                    <a:pt x="2039053" y="1181100"/>
                  </a:lnTo>
                  <a:lnTo>
                    <a:pt x="2038940" y="1193800"/>
                  </a:lnTo>
                  <a:close/>
                </a:path>
                <a:path w="2446655" h="2781300">
                  <a:moveTo>
                    <a:pt x="2228335" y="1191789"/>
                  </a:moveTo>
                  <a:lnTo>
                    <a:pt x="2226392" y="1181100"/>
                  </a:lnTo>
                  <a:lnTo>
                    <a:pt x="2230183" y="1181100"/>
                  </a:lnTo>
                  <a:lnTo>
                    <a:pt x="2228335" y="1191789"/>
                  </a:lnTo>
                  <a:close/>
                </a:path>
                <a:path w="2446655" h="2781300">
                  <a:moveTo>
                    <a:pt x="2228701" y="1193800"/>
                  </a:moveTo>
                  <a:lnTo>
                    <a:pt x="2227987" y="1193800"/>
                  </a:lnTo>
                  <a:lnTo>
                    <a:pt x="2228335" y="1191789"/>
                  </a:lnTo>
                  <a:lnTo>
                    <a:pt x="2228701" y="1193800"/>
                  </a:lnTo>
                  <a:close/>
                </a:path>
                <a:path w="2446655" h="2781300">
                  <a:moveTo>
                    <a:pt x="66444" y="1206500"/>
                  </a:moveTo>
                  <a:lnTo>
                    <a:pt x="54623" y="1206500"/>
                  </a:lnTo>
                  <a:lnTo>
                    <a:pt x="59827" y="1193800"/>
                  </a:lnTo>
                  <a:lnTo>
                    <a:pt x="66444" y="1206500"/>
                  </a:lnTo>
                  <a:close/>
                </a:path>
                <a:path w="2446655" h="2781300">
                  <a:moveTo>
                    <a:pt x="257718" y="1202086"/>
                  </a:moveTo>
                  <a:lnTo>
                    <a:pt x="255160" y="1193800"/>
                  </a:lnTo>
                  <a:lnTo>
                    <a:pt x="259071" y="1193800"/>
                  </a:lnTo>
                  <a:lnTo>
                    <a:pt x="257718" y="1202086"/>
                  </a:lnTo>
                  <a:close/>
                </a:path>
                <a:path w="2446655" h="2781300">
                  <a:moveTo>
                    <a:pt x="1776847" y="1206500"/>
                  </a:moveTo>
                  <a:lnTo>
                    <a:pt x="1761340" y="1206500"/>
                  </a:lnTo>
                  <a:lnTo>
                    <a:pt x="1753065" y="1193800"/>
                  </a:lnTo>
                  <a:lnTo>
                    <a:pt x="1776357" y="1193800"/>
                  </a:lnTo>
                  <a:lnTo>
                    <a:pt x="1776847" y="1206500"/>
                  </a:lnTo>
                  <a:close/>
                </a:path>
                <a:path w="2446655" h="2781300">
                  <a:moveTo>
                    <a:pt x="2009684" y="1206500"/>
                  </a:moveTo>
                  <a:lnTo>
                    <a:pt x="2007883" y="1206500"/>
                  </a:lnTo>
                  <a:lnTo>
                    <a:pt x="2010078" y="1193800"/>
                  </a:lnTo>
                  <a:lnTo>
                    <a:pt x="2011692" y="1193800"/>
                  </a:lnTo>
                  <a:lnTo>
                    <a:pt x="2009684" y="1206500"/>
                  </a:lnTo>
                  <a:close/>
                </a:path>
                <a:path w="2446655" h="2781300">
                  <a:moveTo>
                    <a:pt x="2226317" y="1219200"/>
                  </a:moveTo>
                  <a:lnTo>
                    <a:pt x="2217441" y="1219200"/>
                  </a:lnTo>
                  <a:lnTo>
                    <a:pt x="2225886" y="1206500"/>
                  </a:lnTo>
                  <a:lnTo>
                    <a:pt x="2227762" y="1206500"/>
                  </a:lnTo>
                  <a:lnTo>
                    <a:pt x="2229414" y="1193800"/>
                  </a:lnTo>
                  <a:lnTo>
                    <a:pt x="2229939" y="1193800"/>
                  </a:lnTo>
                  <a:lnTo>
                    <a:pt x="2232998" y="1206500"/>
                  </a:lnTo>
                  <a:lnTo>
                    <a:pt x="2226317" y="1219200"/>
                  </a:lnTo>
                  <a:close/>
                </a:path>
                <a:path w="2446655" h="2781300">
                  <a:moveTo>
                    <a:pt x="259080" y="1206500"/>
                  </a:moveTo>
                  <a:lnTo>
                    <a:pt x="256997" y="1206500"/>
                  </a:lnTo>
                  <a:lnTo>
                    <a:pt x="257718" y="1202086"/>
                  </a:lnTo>
                  <a:lnTo>
                    <a:pt x="259080" y="1206500"/>
                  </a:lnTo>
                  <a:close/>
                </a:path>
                <a:path w="2446655" h="2781300">
                  <a:moveTo>
                    <a:pt x="55253" y="1219200"/>
                  </a:moveTo>
                  <a:lnTo>
                    <a:pt x="53480" y="1219200"/>
                  </a:lnTo>
                  <a:lnTo>
                    <a:pt x="53737" y="1206500"/>
                  </a:lnTo>
                  <a:lnTo>
                    <a:pt x="55309" y="1206500"/>
                  </a:lnTo>
                  <a:lnTo>
                    <a:pt x="55253" y="1219200"/>
                  </a:lnTo>
                  <a:close/>
                </a:path>
                <a:path w="2446655" h="2781300">
                  <a:moveTo>
                    <a:pt x="84450" y="1219200"/>
                  </a:moveTo>
                  <a:lnTo>
                    <a:pt x="79819" y="1219200"/>
                  </a:lnTo>
                  <a:lnTo>
                    <a:pt x="77481" y="1206500"/>
                  </a:lnTo>
                  <a:lnTo>
                    <a:pt x="79094" y="1206500"/>
                  </a:lnTo>
                  <a:lnTo>
                    <a:pt x="84450" y="1219200"/>
                  </a:lnTo>
                  <a:close/>
                </a:path>
                <a:path w="2446655" h="2781300">
                  <a:moveTo>
                    <a:pt x="87418" y="1219200"/>
                  </a:moveTo>
                  <a:lnTo>
                    <a:pt x="84450" y="1219200"/>
                  </a:lnTo>
                  <a:lnTo>
                    <a:pt x="88653" y="1206500"/>
                  </a:lnTo>
                  <a:lnTo>
                    <a:pt x="91996" y="1206500"/>
                  </a:lnTo>
                  <a:lnTo>
                    <a:pt x="87418" y="1219200"/>
                  </a:lnTo>
                  <a:close/>
                </a:path>
                <a:path w="2446655" h="2781300">
                  <a:moveTo>
                    <a:pt x="100228" y="1219200"/>
                  </a:moveTo>
                  <a:lnTo>
                    <a:pt x="97559" y="1219200"/>
                  </a:lnTo>
                  <a:lnTo>
                    <a:pt x="93845" y="1206500"/>
                  </a:lnTo>
                  <a:lnTo>
                    <a:pt x="96043" y="1206500"/>
                  </a:lnTo>
                  <a:lnTo>
                    <a:pt x="100228" y="1219200"/>
                  </a:lnTo>
                  <a:close/>
                </a:path>
                <a:path w="2446655" h="2781300">
                  <a:moveTo>
                    <a:pt x="112170" y="1219200"/>
                  </a:moveTo>
                  <a:lnTo>
                    <a:pt x="108674" y="1219200"/>
                  </a:lnTo>
                  <a:lnTo>
                    <a:pt x="109842" y="1206500"/>
                  </a:lnTo>
                  <a:lnTo>
                    <a:pt x="115204" y="1206500"/>
                  </a:lnTo>
                  <a:lnTo>
                    <a:pt x="112170" y="1219200"/>
                  </a:lnTo>
                  <a:close/>
                </a:path>
                <a:path w="2446655" h="2781300">
                  <a:moveTo>
                    <a:pt x="144420" y="1219200"/>
                  </a:moveTo>
                  <a:lnTo>
                    <a:pt x="138960" y="1219200"/>
                  </a:lnTo>
                  <a:lnTo>
                    <a:pt x="133058" y="1206500"/>
                  </a:lnTo>
                  <a:lnTo>
                    <a:pt x="136765" y="1206500"/>
                  </a:lnTo>
                  <a:lnTo>
                    <a:pt x="144420" y="1219200"/>
                  </a:lnTo>
                  <a:close/>
                </a:path>
                <a:path w="2446655" h="2781300">
                  <a:moveTo>
                    <a:pt x="182922" y="1214727"/>
                  </a:moveTo>
                  <a:lnTo>
                    <a:pt x="185413" y="1206500"/>
                  </a:lnTo>
                  <a:lnTo>
                    <a:pt x="187714" y="1206500"/>
                  </a:lnTo>
                  <a:lnTo>
                    <a:pt x="182922" y="1214727"/>
                  </a:lnTo>
                  <a:close/>
                </a:path>
                <a:path w="2446655" h="2781300">
                  <a:moveTo>
                    <a:pt x="209696" y="1219200"/>
                  </a:moveTo>
                  <a:lnTo>
                    <a:pt x="199837" y="1219200"/>
                  </a:lnTo>
                  <a:lnTo>
                    <a:pt x="194575" y="1206500"/>
                  </a:lnTo>
                  <a:lnTo>
                    <a:pt x="212543" y="1206500"/>
                  </a:lnTo>
                  <a:lnTo>
                    <a:pt x="209696" y="1219200"/>
                  </a:lnTo>
                  <a:close/>
                </a:path>
                <a:path w="2446655" h="2781300">
                  <a:moveTo>
                    <a:pt x="226542" y="1219200"/>
                  </a:moveTo>
                  <a:lnTo>
                    <a:pt x="224439" y="1219200"/>
                  </a:lnTo>
                  <a:lnTo>
                    <a:pt x="224249" y="1206500"/>
                  </a:lnTo>
                  <a:lnTo>
                    <a:pt x="225750" y="1206500"/>
                  </a:lnTo>
                  <a:lnTo>
                    <a:pt x="226542" y="1219200"/>
                  </a:lnTo>
                  <a:close/>
                </a:path>
                <a:path w="2446655" h="2781300">
                  <a:moveTo>
                    <a:pt x="260627" y="1219200"/>
                  </a:moveTo>
                  <a:lnTo>
                    <a:pt x="246978" y="1219200"/>
                  </a:lnTo>
                  <a:lnTo>
                    <a:pt x="251351" y="1206500"/>
                  </a:lnTo>
                  <a:lnTo>
                    <a:pt x="254896" y="1206500"/>
                  </a:lnTo>
                  <a:lnTo>
                    <a:pt x="260627" y="1219200"/>
                  </a:lnTo>
                  <a:close/>
                </a:path>
                <a:path w="2446655" h="2781300">
                  <a:moveTo>
                    <a:pt x="269398" y="1211188"/>
                  </a:moveTo>
                  <a:lnTo>
                    <a:pt x="265423" y="1206500"/>
                  </a:lnTo>
                  <a:lnTo>
                    <a:pt x="267867" y="1206500"/>
                  </a:lnTo>
                  <a:lnTo>
                    <a:pt x="269398" y="1211188"/>
                  </a:lnTo>
                  <a:close/>
                </a:path>
                <a:path w="2446655" h="2781300">
                  <a:moveTo>
                    <a:pt x="1780996" y="1219200"/>
                  </a:moveTo>
                  <a:lnTo>
                    <a:pt x="1779115" y="1219200"/>
                  </a:lnTo>
                  <a:lnTo>
                    <a:pt x="1777194" y="1206500"/>
                  </a:lnTo>
                  <a:lnTo>
                    <a:pt x="1779581" y="1206500"/>
                  </a:lnTo>
                  <a:lnTo>
                    <a:pt x="1780996" y="1219200"/>
                  </a:lnTo>
                  <a:close/>
                </a:path>
                <a:path w="2446655" h="2781300">
                  <a:moveTo>
                    <a:pt x="1987308" y="1209287"/>
                  </a:moveTo>
                  <a:lnTo>
                    <a:pt x="1988404" y="1206500"/>
                  </a:lnTo>
                  <a:lnTo>
                    <a:pt x="1988573" y="1206500"/>
                  </a:lnTo>
                  <a:lnTo>
                    <a:pt x="1987308" y="1209287"/>
                  </a:lnTo>
                  <a:close/>
                </a:path>
                <a:path w="2446655" h="2781300">
                  <a:moveTo>
                    <a:pt x="2168274" y="1219200"/>
                  </a:moveTo>
                  <a:lnTo>
                    <a:pt x="2167862" y="1219200"/>
                  </a:lnTo>
                  <a:lnTo>
                    <a:pt x="2169138" y="1206500"/>
                  </a:lnTo>
                  <a:lnTo>
                    <a:pt x="2168274" y="1219200"/>
                  </a:lnTo>
                  <a:close/>
                </a:path>
                <a:path w="2446655" h="2781300">
                  <a:moveTo>
                    <a:pt x="2196367" y="1219200"/>
                  </a:moveTo>
                  <a:lnTo>
                    <a:pt x="2190587" y="1206500"/>
                  </a:lnTo>
                  <a:lnTo>
                    <a:pt x="2199895" y="1206500"/>
                  </a:lnTo>
                  <a:lnTo>
                    <a:pt x="2196367" y="1219200"/>
                  </a:lnTo>
                  <a:close/>
                </a:path>
                <a:path w="2446655" h="2781300">
                  <a:moveTo>
                    <a:pt x="2217441" y="1219200"/>
                  </a:moveTo>
                  <a:lnTo>
                    <a:pt x="2214176" y="1219200"/>
                  </a:lnTo>
                  <a:lnTo>
                    <a:pt x="2209128" y="1206500"/>
                  </a:lnTo>
                  <a:lnTo>
                    <a:pt x="2212337" y="1206500"/>
                  </a:lnTo>
                  <a:lnTo>
                    <a:pt x="2217441" y="1219200"/>
                  </a:lnTo>
                  <a:close/>
                </a:path>
                <a:path w="2446655" h="2781300">
                  <a:moveTo>
                    <a:pt x="1983086" y="1231595"/>
                  </a:moveTo>
                  <a:lnTo>
                    <a:pt x="1982811" y="1219200"/>
                  </a:lnTo>
                  <a:lnTo>
                    <a:pt x="1987308" y="1209287"/>
                  </a:lnTo>
                  <a:lnTo>
                    <a:pt x="1983412" y="1219200"/>
                  </a:lnTo>
                  <a:lnTo>
                    <a:pt x="1985870" y="1219200"/>
                  </a:lnTo>
                  <a:lnTo>
                    <a:pt x="1983086" y="1231595"/>
                  </a:lnTo>
                  <a:close/>
                </a:path>
                <a:path w="2446655" h="2781300">
                  <a:moveTo>
                    <a:pt x="276189" y="1219200"/>
                  </a:moveTo>
                  <a:lnTo>
                    <a:pt x="272014" y="1219200"/>
                  </a:lnTo>
                  <a:lnTo>
                    <a:pt x="269398" y="1211188"/>
                  </a:lnTo>
                  <a:lnTo>
                    <a:pt x="276189" y="1219200"/>
                  </a:lnTo>
                  <a:close/>
                </a:path>
                <a:path w="2446655" h="2781300">
                  <a:moveTo>
                    <a:pt x="181568" y="1219200"/>
                  </a:moveTo>
                  <a:lnTo>
                    <a:pt x="180317" y="1219200"/>
                  </a:lnTo>
                  <a:lnTo>
                    <a:pt x="182922" y="1214727"/>
                  </a:lnTo>
                  <a:lnTo>
                    <a:pt x="181568" y="1219200"/>
                  </a:lnTo>
                  <a:close/>
                </a:path>
                <a:path w="2446655" h="2781300">
                  <a:moveTo>
                    <a:pt x="55880" y="1231900"/>
                  </a:moveTo>
                  <a:lnTo>
                    <a:pt x="53700" y="1231900"/>
                  </a:lnTo>
                  <a:lnTo>
                    <a:pt x="53997" y="1219200"/>
                  </a:lnTo>
                  <a:lnTo>
                    <a:pt x="55581" y="1219200"/>
                  </a:lnTo>
                  <a:lnTo>
                    <a:pt x="55880" y="1231900"/>
                  </a:lnTo>
                  <a:close/>
                </a:path>
                <a:path w="2446655" h="2781300">
                  <a:moveTo>
                    <a:pt x="149009" y="1231900"/>
                  </a:moveTo>
                  <a:lnTo>
                    <a:pt x="145164" y="1219200"/>
                  </a:lnTo>
                  <a:lnTo>
                    <a:pt x="153667" y="1219200"/>
                  </a:lnTo>
                  <a:lnTo>
                    <a:pt x="149009" y="1231900"/>
                  </a:lnTo>
                  <a:close/>
                </a:path>
                <a:path w="2446655" h="2781300">
                  <a:moveTo>
                    <a:pt x="171324" y="1231900"/>
                  </a:moveTo>
                  <a:lnTo>
                    <a:pt x="166523" y="1231900"/>
                  </a:lnTo>
                  <a:lnTo>
                    <a:pt x="163676" y="1219200"/>
                  </a:lnTo>
                  <a:lnTo>
                    <a:pt x="164858" y="1219200"/>
                  </a:lnTo>
                  <a:lnTo>
                    <a:pt x="171324" y="1231900"/>
                  </a:lnTo>
                  <a:close/>
                </a:path>
                <a:path w="2446655" h="2781300">
                  <a:moveTo>
                    <a:pt x="175159" y="1231900"/>
                  </a:moveTo>
                  <a:lnTo>
                    <a:pt x="171324" y="1231900"/>
                  </a:lnTo>
                  <a:lnTo>
                    <a:pt x="174637" y="1219200"/>
                  </a:lnTo>
                  <a:lnTo>
                    <a:pt x="176477" y="1219200"/>
                  </a:lnTo>
                  <a:lnTo>
                    <a:pt x="175159" y="1231900"/>
                  </a:lnTo>
                  <a:close/>
                </a:path>
                <a:path w="2446655" h="2781300">
                  <a:moveTo>
                    <a:pt x="244856" y="1231900"/>
                  </a:moveTo>
                  <a:lnTo>
                    <a:pt x="232545" y="1231900"/>
                  </a:lnTo>
                  <a:lnTo>
                    <a:pt x="225685" y="1219200"/>
                  </a:lnTo>
                  <a:lnTo>
                    <a:pt x="245875" y="1219200"/>
                  </a:lnTo>
                  <a:lnTo>
                    <a:pt x="244856" y="1231900"/>
                  </a:lnTo>
                  <a:close/>
                </a:path>
                <a:path w="2446655" h="2781300">
                  <a:moveTo>
                    <a:pt x="1782704" y="1231269"/>
                  </a:moveTo>
                  <a:lnTo>
                    <a:pt x="1779511" y="1219200"/>
                  </a:lnTo>
                  <a:lnTo>
                    <a:pt x="1781846" y="1219200"/>
                  </a:lnTo>
                  <a:lnTo>
                    <a:pt x="1782704" y="1231269"/>
                  </a:lnTo>
                  <a:close/>
                </a:path>
                <a:path w="2446655" h="2781300">
                  <a:moveTo>
                    <a:pt x="2168256" y="1231900"/>
                  </a:moveTo>
                  <a:lnTo>
                    <a:pt x="2166867" y="1231900"/>
                  </a:lnTo>
                  <a:lnTo>
                    <a:pt x="2165872" y="1219200"/>
                  </a:lnTo>
                  <a:lnTo>
                    <a:pt x="2167862" y="1219200"/>
                  </a:lnTo>
                  <a:lnTo>
                    <a:pt x="2168256" y="1231900"/>
                  </a:lnTo>
                  <a:close/>
                </a:path>
                <a:path w="2446655" h="2781300">
                  <a:moveTo>
                    <a:pt x="1782871" y="1231900"/>
                  </a:moveTo>
                  <a:lnTo>
                    <a:pt x="1782704" y="1231269"/>
                  </a:lnTo>
                  <a:lnTo>
                    <a:pt x="1782871" y="1231900"/>
                  </a:lnTo>
                  <a:close/>
                </a:path>
                <a:path w="2446655" h="2781300">
                  <a:moveTo>
                    <a:pt x="1983093" y="1231900"/>
                  </a:moveTo>
                  <a:lnTo>
                    <a:pt x="1983086" y="1231595"/>
                  </a:lnTo>
                  <a:lnTo>
                    <a:pt x="1983093" y="1231900"/>
                  </a:lnTo>
                  <a:close/>
                </a:path>
                <a:path w="2446655" h="2781300">
                  <a:moveTo>
                    <a:pt x="6443" y="1244600"/>
                  </a:moveTo>
                  <a:lnTo>
                    <a:pt x="3734" y="1244600"/>
                  </a:lnTo>
                  <a:lnTo>
                    <a:pt x="6562" y="1231900"/>
                  </a:lnTo>
                  <a:lnTo>
                    <a:pt x="7893" y="1231900"/>
                  </a:lnTo>
                  <a:lnTo>
                    <a:pt x="6443" y="1244600"/>
                  </a:lnTo>
                  <a:close/>
                </a:path>
                <a:path w="2446655" h="2781300">
                  <a:moveTo>
                    <a:pt x="29667" y="1244600"/>
                  </a:moveTo>
                  <a:lnTo>
                    <a:pt x="28161" y="1231900"/>
                  </a:lnTo>
                  <a:lnTo>
                    <a:pt x="33627" y="1231900"/>
                  </a:lnTo>
                  <a:lnTo>
                    <a:pt x="29667" y="1244600"/>
                  </a:lnTo>
                  <a:close/>
                </a:path>
                <a:path w="2446655" h="2781300">
                  <a:moveTo>
                    <a:pt x="42555" y="1244600"/>
                  </a:moveTo>
                  <a:lnTo>
                    <a:pt x="37285" y="1244600"/>
                  </a:lnTo>
                  <a:lnTo>
                    <a:pt x="33627" y="1231900"/>
                  </a:lnTo>
                  <a:lnTo>
                    <a:pt x="40048" y="1231900"/>
                  </a:lnTo>
                  <a:lnTo>
                    <a:pt x="42555" y="1244600"/>
                  </a:lnTo>
                  <a:close/>
                </a:path>
                <a:path w="2446655" h="2781300">
                  <a:moveTo>
                    <a:pt x="51106" y="1244600"/>
                  </a:moveTo>
                  <a:lnTo>
                    <a:pt x="42555" y="1244600"/>
                  </a:lnTo>
                  <a:lnTo>
                    <a:pt x="47060" y="1231900"/>
                  </a:lnTo>
                  <a:lnTo>
                    <a:pt x="54829" y="1231900"/>
                  </a:lnTo>
                  <a:lnTo>
                    <a:pt x="51106" y="1244600"/>
                  </a:lnTo>
                  <a:close/>
                </a:path>
                <a:path w="2446655" h="2781300">
                  <a:moveTo>
                    <a:pt x="1782030" y="1235702"/>
                  </a:moveTo>
                  <a:lnTo>
                    <a:pt x="1782871" y="1231900"/>
                  </a:lnTo>
                  <a:lnTo>
                    <a:pt x="1783317" y="1231900"/>
                  </a:lnTo>
                  <a:lnTo>
                    <a:pt x="1782030" y="1235702"/>
                  </a:lnTo>
                  <a:close/>
                </a:path>
                <a:path w="2446655" h="2781300">
                  <a:moveTo>
                    <a:pt x="1978739" y="1244600"/>
                  </a:moveTo>
                  <a:lnTo>
                    <a:pt x="1977613" y="1244600"/>
                  </a:lnTo>
                  <a:lnTo>
                    <a:pt x="1978702" y="1231900"/>
                  </a:lnTo>
                  <a:lnTo>
                    <a:pt x="1980428" y="1231900"/>
                  </a:lnTo>
                  <a:lnTo>
                    <a:pt x="1978739" y="1244600"/>
                  </a:lnTo>
                  <a:close/>
                </a:path>
                <a:path w="2446655" h="2781300">
                  <a:moveTo>
                    <a:pt x="2170151" y="1244600"/>
                  </a:moveTo>
                  <a:lnTo>
                    <a:pt x="2167805" y="1244600"/>
                  </a:lnTo>
                  <a:lnTo>
                    <a:pt x="2167805" y="1231900"/>
                  </a:lnTo>
                  <a:lnTo>
                    <a:pt x="2169776" y="1231900"/>
                  </a:lnTo>
                  <a:lnTo>
                    <a:pt x="2170151" y="1244600"/>
                  </a:lnTo>
                  <a:close/>
                </a:path>
                <a:path w="2446655" h="2781300">
                  <a:moveTo>
                    <a:pt x="1780061" y="1244600"/>
                  </a:moveTo>
                  <a:lnTo>
                    <a:pt x="1779016" y="1244600"/>
                  </a:lnTo>
                  <a:lnTo>
                    <a:pt x="1782030" y="1235702"/>
                  </a:lnTo>
                  <a:lnTo>
                    <a:pt x="1780061" y="1244600"/>
                  </a:lnTo>
                  <a:close/>
                </a:path>
                <a:path w="2446655" h="2781300">
                  <a:moveTo>
                    <a:pt x="6743" y="1257300"/>
                  </a:moveTo>
                  <a:lnTo>
                    <a:pt x="5468" y="1257300"/>
                  </a:lnTo>
                  <a:lnTo>
                    <a:pt x="3563" y="1244600"/>
                  </a:lnTo>
                  <a:lnTo>
                    <a:pt x="5632" y="1244600"/>
                  </a:lnTo>
                  <a:lnTo>
                    <a:pt x="6743" y="1257300"/>
                  </a:lnTo>
                  <a:close/>
                </a:path>
                <a:path w="2446655" h="2781300">
                  <a:moveTo>
                    <a:pt x="47223" y="1270000"/>
                  </a:moveTo>
                  <a:lnTo>
                    <a:pt x="43681" y="1270000"/>
                  </a:lnTo>
                  <a:lnTo>
                    <a:pt x="50506" y="1257300"/>
                  </a:lnTo>
                  <a:lnTo>
                    <a:pt x="46300" y="1257300"/>
                  </a:lnTo>
                  <a:lnTo>
                    <a:pt x="54575" y="1244600"/>
                  </a:lnTo>
                  <a:lnTo>
                    <a:pt x="55255" y="1257300"/>
                  </a:lnTo>
                  <a:lnTo>
                    <a:pt x="47223" y="1270000"/>
                  </a:lnTo>
                  <a:close/>
                </a:path>
                <a:path w="2446655" h="2781300">
                  <a:moveTo>
                    <a:pt x="1765872" y="1268001"/>
                  </a:moveTo>
                  <a:lnTo>
                    <a:pt x="1764902" y="1257300"/>
                  </a:lnTo>
                  <a:lnTo>
                    <a:pt x="1767618" y="1244600"/>
                  </a:lnTo>
                  <a:lnTo>
                    <a:pt x="1774792" y="1244600"/>
                  </a:lnTo>
                  <a:lnTo>
                    <a:pt x="1766349" y="1257300"/>
                  </a:lnTo>
                  <a:lnTo>
                    <a:pt x="1765872" y="1268001"/>
                  </a:lnTo>
                  <a:close/>
                </a:path>
                <a:path w="2446655" h="2781300">
                  <a:moveTo>
                    <a:pt x="1979021" y="1257300"/>
                  </a:moveTo>
                  <a:lnTo>
                    <a:pt x="1975831" y="1257300"/>
                  </a:lnTo>
                  <a:lnTo>
                    <a:pt x="1977820" y="1244600"/>
                  </a:lnTo>
                  <a:lnTo>
                    <a:pt x="1979096" y="1244600"/>
                  </a:lnTo>
                  <a:lnTo>
                    <a:pt x="1979021" y="1257300"/>
                  </a:lnTo>
                  <a:close/>
                </a:path>
                <a:path w="2446655" h="2781300">
                  <a:moveTo>
                    <a:pt x="2048377" y="1246517"/>
                  </a:moveTo>
                  <a:lnTo>
                    <a:pt x="2047967" y="1244600"/>
                  </a:lnTo>
                  <a:lnTo>
                    <a:pt x="2048417" y="1244600"/>
                  </a:lnTo>
                  <a:lnTo>
                    <a:pt x="2048377" y="1246517"/>
                  </a:lnTo>
                  <a:close/>
                </a:path>
                <a:path w="2446655" h="2781300">
                  <a:moveTo>
                    <a:pt x="2068966" y="1257300"/>
                  </a:moveTo>
                  <a:lnTo>
                    <a:pt x="2068065" y="1257300"/>
                  </a:lnTo>
                  <a:lnTo>
                    <a:pt x="2067183" y="1244600"/>
                  </a:lnTo>
                  <a:lnTo>
                    <a:pt x="2069378" y="1244600"/>
                  </a:lnTo>
                  <a:lnTo>
                    <a:pt x="2068966" y="1257300"/>
                  </a:lnTo>
                  <a:close/>
                </a:path>
                <a:path w="2446655" h="2781300">
                  <a:moveTo>
                    <a:pt x="2172290" y="1257300"/>
                  </a:moveTo>
                  <a:lnTo>
                    <a:pt x="2167374" y="1257300"/>
                  </a:lnTo>
                  <a:lnTo>
                    <a:pt x="2172534" y="1244600"/>
                  </a:lnTo>
                  <a:lnTo>
                    <a:pt x="2173398" y="1244600"/>
                  </a:lnTo>
                  <a:lnTo>
                    <a:pt x="2172290" y="1257300"/>
                  </a:lnTo>
                  <a:close/>
                </a:path>
                <a:path w="2446655" h="2781300">
                  <a:moveTo>
                    <a:pt x="2041155" y="1295400"/>
                  </a:moveTo>
                  <a:lnTo>
                    <a:pt x="2038433" y="1295400"/>
                  </a:lnTo>
                  <a:lnTo>
                    <a:pt x="2034999" y="1282700"/>
                  </a:lnTo>
                  <a:lnTo>
                    <a:pt x="2040366" y="1270000"/>
                  </a:lnTo>
                  <a:lnTo>
                    <a:pt x="2045940" y="1270000"/>
                  </a:lnTo>
                  <a:lnTo>
                    <a:pt x="2049055" y="1257300"/>
                  </a:lnTo>
                  <a:lnTo>
                    <a:pt x="2048154" y="1257300"/>
                  </a:lnTo>
                  <a:lnTo>
                    <a:pt x="2048377" y="1246517"/>
                  </a:lnTo>
                  <a:lnTo>
                    <a:pt x="2050688" y="1257300"/>
                  </a:lnTo>
                  <a:lnTo>
                    <a:pt x="2050387" y="1270000"/>
                  </a:lnTo>
                  <a:lnTo>
                    <a:pt x="2042825" y="1282700"/>
                  </a:lnTo>
                  <a:lnTo>
                    <a:pt x="2037101" y="1282700"/>
                  </a:lnTo>
                  <a:lnTo>
                    <a:pt x="2041155" y="1295400"/>
                  </a:lnTo>
                  <a:close/>
                </a:path>
                <a:path w="2446655" h="2781300">
                  <a:moveTo>
                    <a:pt x="1843" y="1270000"/>
                  </a:moveTo>
                  <a:lnTo>
                    <a:pt x="0" y="1270000"/>
                  </a:lnTo>
                  <a:lnTo>
                    <a:pt x="5278" y="1257300"/>
                  </a:lnTo>
                  <a:lnTo>
                    <a:pt x="8291" y="1257300"/>
                  </a:lnTo>
                  <a:lnTo>
                    <a:pt x="1843" y="1270000"/>
                  </a:lnTo>
                  <a:close/>
                </a:path>
                <a:path w="2446655" h="2781300">
                  <a:moveTo>
                    <a:pt x="26731" y="1270000"/>
                  </a:moveTo>
                  <a:lnTo>
                    <a:pt x="24939" y="1270000"/>
                  </a:lnTo>
                  <a:lnTo>
                    <a:pt x="29461" y="1257300"/>
                  </a:lnTo>
                  <a:lnTo>
                    <a:pt x="33896" y="1257300"/>
                  </a:lnTo>
                  <a:lnTo>
                    <a:pt x="26731" y="1270000"/>
                  </a:lnTo>
                  <a:close/>
                </a:path>
                <a:path w="2446655" h="2781300">
                  <a:moveTo>
                    <a:pt x="27902" y="1270000"/>
                  </a:moveTo>
                  <a:lnTo>
                    <a:pt x="26731" y="1270000"/>
                  </a:lnTo>
                  <a:lnTo>
                    <a:pt x="33896" y="1257300"/>
                  </a:lnTo>
                  <a:lnTo>
                    <a:pt x="27902" y="1270000"/>
                  </a:lnTo>
                  <a:close/>
                </a:path>
                <a:path w="2446655" h="2781300">
                  <a:moveTo>
                    <a:pt x="33954" y="1257375"/>
                  </a:moveTo>
                  <a:close/>
                </a:path>
                <a:path w="2446655" h="2781300">
                  <a:moveTo>
                    <a:pt x="1980710" y="1270000"/>
                  </a:moveTo>
                  <a:lnTo>
                    <a:pt x="1979846" y="1270000"/>
                  </a:lnTo>
                  <a:lnTo>
                    <a:pt x="1974479" y="1257300"/>
                  </a:lnTo>
                  <a:lnTo>
                    <a:pt x="1976131" y="1257300"/>
                  </a:lnTo>
                  <a:lnTo>
                    <a:pt x="1980710" y="1270000"/>
                  </a:lnTo>
                  <a:close/>
                </a:path>
                <a:path w="2446655" h="2781300">
                  <a:moveTo>
                    <a:pt x="2079137" y="1282700"/>
                  </a:moveTo>
                  <a:lnTo>
                    <a:pt x="2076603" y="1282700"/>
                  </a:lnTo>
                  <a:lnTo>
                    <a:pt x="2075571" y="1270000"/>
                  </a:lnTo>
                  <a:lnTo>
                    <a:pt x="2075946" y="1257300"/>
                  </a:lnTo>
                  <a:lnTo>
                    <a:pt x="2076603" y="1257300"/>
                  </a:lnTo>
                  <a:lnTo>
                    <a:pt x="2078818" y="1270000"/>
                  </a:lnTo>
                  <a:lnTo>
                    <a:pt x="2076772" y="1270000"/>
                  </a:lnTo>
                  <a:lnTo>
                    <a:pt x="2079137" y="1282700"/>
                  </a:lnTo>
                  <a:close/>
                </a:path>
                <a:path w="2446655" h="2781300">
                  <a:moveTo>
                    <a:pt x="2166717" y="1270000"/>
                  </a:moveTo>
                  <a:lnTo>
                    <a:pt x="2164728" y="1270000"/>
                  </a:lnTo>
                  <a:lnTo>
                    <a:pt x="2163001" y="1257300"/>
                  </a:lnTo>
                  <a:lnTo>
                    <a:pt x="2164915" y="1257300"/>
                  </a:lnTo>
                  <a:lnTo>
                    <a:pt x="2166717" y="1270000"/>
                  </a:lnTo>
                  <a:close/>
                </a:path>
                <a:path w="2446655" h="2781300">
                  <a:moveTo>
                    <a:pt x="43681" y="1270000"/>
                  </a:moveTo>
                  <a:lnTo>
                    <a:pt x="27902" y="1270000"/>
                  </a:lnTo>
                  <a:lnTo>
                    <a:pt x="33954" y="1257375"/>
                  </a:lnTo>
                  <a:lnTo>
                    <a:pt x="43681" y="1270000"/>
                  </a:lnTo>
                  <a:close/>
                </a:path>
                <a:path w="2446655" h="2781300">
                  <a:moveTo>
                    <a:pt x="1766053" y="1270000"/>
                  </a:moveTo>
                  <a:lnTo>
                    <a:pt x="1765782" y="1270000"/>
                  </a:lnTo>
                  <a:lnTo>
                    <a:pt x="1765872" y="1268001"/>
                  </a:lnTo>
                  <a:lnTo>
                    <a:pt x="1766053" y="1270000"/>
                  </a:lnTo>
                  <a:close/>
                </a:path>
                <a:path w="2446655" h="2781300">
                  <a:moveTo>
                    <a:pt x="12927" y="1282700"/>
                  </a:moveTo>
                  <a:lnTo>
                    <a:pt x="7410" y="1282700"/>
                  </a:lnTo>
                  <a:lnTo>
                    <a:pt x="2600" y="1270000"/>
                  </a:lnTo>
                  <a:lnTo>
                    <a:pt x="18338" y="1270000"/>
                  </a:lnTo>
                  <a:lnTo>
                    <a:pt x="12927" y="1282700"/>
                  </a:lnTo>
                  <a:close/>
                </a:path>
                <a:path w="2446655" h="2781300">
                  <a:moveTo>
                    <a:pt x="25051" y="1282700"/>
                  </a:moveTo>
                  <a:lnTo>
                    <a:pt x="24564" y="1282700"/>
                  </a:lnTo>
                  <a:lnTo>
                    <a:pt x="23941" y="1270000"/>
                  </a:lnTo>
                  <a:lnTo>
                    <a:pt x="26466" y="1270000"/>
                  </a:lnTo>
                  <a:lnTo>
                    <a:pt x="25051" y="1282700"/>
                  </a:lnTo>
                  <a:close/>
                </a:path>
                <a:path w="2446655" h="2781300">
                  <a:moveTo>
                    <a:pt x="1789461" y="1295400"/>
                  </a:moveTo>
                  <a:lnTo>
                    <a:pt x="1787339" y="1295400"/>
                  </a:lnTo>
                  <a:lnTo>
                    <a:pt x="1787222" y="1282700"/>
                  </a:lnTo>
                  <a:lnTo>
                    <a:pt x="1786168" y="1270000"/>
                  </a:lnTo>
                  <a:lnTo>
                    <a:pt x="1787408" y="1270000"/>
                  </a:lnTo>
                  <a:lnTo>
                    <a:pt x="1788915" y="1282700"/>
                  </a:lnTo>
                  <a:lnTo>
                    <a:pt x="1789195" y="1282700"/>
                  </a:lnTo>
                  <a:lnTo>
                    <a:pt x="1789461" y="1295400"/>
                  </a:lnTo>
                  <a:close/>
                </a:path>
                <a:path w="2446655" h="2781300">
                  <a:moveTo>
                    <a:pt x="1987390" y="1282700"/>
                  </a:moveTo>
                  <a:lnTo>
                    <a:pt x="1984482" y="1282700"/>
                  </a:lnTo>
                  <a:lnTo>
                    <a:pt x="1981929" y="1270000"/>
                  </a:lnTo>
                  <a:lnTo>
                    <a:pt x="1983975" y="1270000"/>
                  </a:lnTo>
                  <a:lnTo>
                    <a:pt x="1987390" y="1282700"/>
                  </a:lnTo>
                  <a:close/>
                </a:path>
                <a:path w="2446655" h="2781300">
                  <a:moveTo>
                    <a:pt x="2172928" y="1295400"/>
                  </a:moveTo>
                  <a:lnTo>
                    <a:pt x="2171634" y="1295400"/>
                  </a:lnTo>
                  <a:lnTo>
                    <a:pt x="2172121" y="1282700"/>
                  </a:lnTo>
                  <a:lnTo>
                    <a:pt x="2170245" y="1270000"/>
                  </a:lnTo>
                  <a:lnTo>
                    <a:pt x="2172013" y="1270000"/>
                  </a:lnTo>
                  <a:lnTo>
                    <a:pt x="2173719" y="1282700"/>
                  </a:lnTo>
                  <a:lnTo>
                    <a:pt x="2173965" y="1282700"/>
                  </a:lnTo>
                  <a:lnTo>
                    <a:pt x="2172928" y="1295400"/>
                  </a:lnTo>
                  <a:close/>
                </a:path>
                <a:path w="2446655" h="2781300">
                  <a:moveTo>
                    <a:pt x="24770" y="1295400"/>
                  </a:moveTo>
                  <a:lnTo>
                    <a:pt x="24072" y="1295400"/>
                  </a:lnTo>
                  <a:lnTo>
                    <a:pt x="18247" y="1282700"/>
                  </a:lnTo>
                  <a:lnTo>
                    <a:pt x="19114" y="1282700"/>
                  </a:lnTo>
                  <a:lnTo>
                    <a:pt x="24770" y="1295400"/>
                  </a:lnTo>
                  <a:close/>
                </a:path>
                <a:path w="2446655" h="2781300">
                  <a:moveTo>
                    <a:pt x="1994521" y="1308100"/>
                  </a:moveTo>
                  <a:lnTo>
                    <a:pt x="1991631" y="1308100"/>
                  </a:lnTo>
                  <a:lnTo>
                    <a:pt x="1992607" y="1295400"/>
                  </a:lnTo>
                  <a:lnTo>
                    <a:pt x="1988272" y="1282700"/>
                  </a:lnTo>
                  <a:lnTo>
                    <a:pt x="1992176" y="1282700"/>
                  </a:lnTo>
                  <a:lnTo>
                    <a:pt x="1993414" y="1295400"/>
                  </a:lnTo>
                  <a:lnTo>
                    <a:pt x="1994371" y="1295400"/>
                  </a:lnTo>
                  <a:lnTo>
                    <a:pt x="1994521" y="1308100"/>
                  </a:lnTo>
                  <a:close/>
                </a:path>
                <a:path w="2446655" h="2781300">
                  <a:moveTo>
                    <a:pt x="2088125" y="1308100"/>
                  </a:moveTo>
                  <a:lnTo>
                    <a:pt x="2087544" y="1308100"/>
                  </a:lnTo>
                  <a:lnTo>
                    <a:pt x="2086624" y="1295400"/>
                  </a:lnTo>
                  <a:lnTo>
                    <a:pt x="2082120" y="1282700"/>
                  </a:lnTo>
                  <a:lnTo>
                    <a:pt x="2082821" y="1282700"/>
                  </a:lnTo>
                  <a:lnTo>
                    <a:pt x="2086756" y="1295400"/>
                  </a:lnTo>
                  <a:lnTo>
                    <a:pt x="2089128" y="1295400"/>
                  </a:lnTo>
                  <a:lnTo>
                    <a:pt x="2088125" y="1308100"/>
                  </a:lnTo>
                  <a:close/>
                </a:path>
                <a:path w="2446655" h="2781300">
                  <a:moveTo>
                    <a:pt x="39568" y="1308100"/>
                  </a:moveTo>
                  <a:lnTo>
                    <a:pt x="37458" y="1308100"/>
                  </a:lnTo>
                  <a:lnTo>
                    <a:pt x="29445" y="1295400"/>
                  </a:lnTo>
                  <a:lnTo>
                    <a:pt x="36192" y="1295400"/>
                  </a:lnTo>
                  <a:lnTo>
                    <a:pt x="39568" y="1308100"/>
                  </a:lnTo>
                  <a:close/>
                </a:path>
                <a:path w="2446655" h="2781300">
                  <a:moveTo>
                    <a:pt x="1783075" y="1302679"/>
                  </a:moveTo>
                  <a:lnTo>
                    <a:pt x="1780211" y="1295400"/>
                  </a:lnTo>
                  <a:lnTo>
                    <a:pt x="1785691" y="1295400"/>
                  </a:lnTo>
                  <a:lnTo>
                    <a:pt x="1783075" y="1302679"/>
                  </a:lnTo>
                  <a:close/>
                </a:path>
                <a:path w="2446655" h="2781300">
                  <a:moveTo>
                    <a:pt x="2004692" y="1308100"/>
                  </a:moveTo>
                  <a:lnTo>
                    <a:pt x="2002591" y="1308100"/>
                  </a:lnTo>
                  <a:lnTo>
                    <a:pt x="2003398" y="1295400"/>
                  </a:lnTo>
                  <a:lnTo>
                    <a:pt x="2004918" y="1295400"/>
                  </a:lnTo>
                  <a:lnTo>
                    <a:pt x="2004692" y="1308100"/>
                  </a:lnTo>
                  <a:close/>
                </a:path>
                <a:path w="2446655" h="2781300">
                  <a:moveTo>
                    <a:pt x="2012142" y="1308100"/>
                  </a:moveTo>
                  <a:lnTo>
                    <a:pt x="2009703" y="1308100"/>
                  </a:lnTo>
                  <a:lnTo>
                    <a:pt x="2005725" y="1295400"/>
                  </a:lnTo>
                  <a:lnTo>
                    <a:pt x="2010660" y="1295400"/>
                  </a:lnTo>
                  <a:lnTo>
                    <a:pt x="2012142" y="1308100"/>
                  </a:lnTo>
                  <a:close/>
                </a:path>
                <a:path w="2446655" h="2781300">
                  <a:moveTo>
                    <a:pt x="2043069" y="1308100"/>
                  </a:moveTo>
                  <a:lnTo>
                    <a:pt x="2040986" y="1308100"/>
                  </a:lnTo>
                  <a:lnTo>
                    <a:pt x="2042468" y="1295400"/>
                  </a:lnTo>
                  <a:lnTo>
                    <a:pt x="2044908" y="1295400"/>
                  </a:lnTo>
                  <a:lnTo>
                    <a:pt x="2043069" y="1308100"/>
                  </a:lnTo>
                  <a:close/>
                </a:path>
                <a:path w="2446655" h="2781300">
                  <a:moveTo>
                    <a:pt x="2149509" y="1333500"/>
                  </a:moveTo>
                  <a:lnTo>
                    <a:pt x="2148645" y="1333500"/>
                  </a:lnTo>
                  <a:lnTo>
                    <a:pt x="2145568" y="1320800"/>
                  </a:lnTo>
                  <a:lnTo>
                    <a:pt x="2142622" y="1308100"/>
                  </a:lnTo>
                  <a:lnTo>
                    <a:pt x="2152849" y="1295400"/>
                  </a:lnTo>
                  <a:lnTo>
                    <a:pt x="2156546" y="1308100"/>
                  </a:lnTo>
                  <a:lnTo>
                    <a:pt x="2146947" y="1308100"/>
                  </a:lnTo>
                  <a:lnTo>
                    <a:pt x="2147454" y="1320800"/>
                  </a:lnTo>
                  <a:lnTo>
                    <a:pt x="2149509" y="1333500"/>
                  </a:lnTo>
                  <a:close/>
                </a:path>
                <a:path w="2446655" h="2781300">
                  <a:moveTo>
                    <a:pt x="2170339" y="1308100"/>
                  </a:moveTo>
                  <a:lnTo>
                    <a:pt x="2166980" y="1308100"/>
                  </a:lnTo>
                  <a:lnTo>
                    <a:pt x="2170245" y="1295400"/>
                  </a:lnTo>
                  <a:lnTo>
                    <a:pt x="2172197" y="1295400"/>
                  </a:lnTo>
                  <a:lnTo>
                    <a:pt x="2170339" y="1308100"/>
                  </a:lnTo>
                  <a:close/>
                </a:path>
                <a:path w="2446655" h="2781300">
                  <a:moveTo>
                    <a:pt x="1785207" y="1308100"/>
                  </a:moveTo>
                  <a:lnTo>
                    <a:pt x="1781127" y="1308100"/>
                  </a:lnTo>
                  <a:lnTo>
                    <a:pt x="1783075" y="1302679"/>
                  </a:lnTo>
                  <a:lnTo>
                    <a:pt x="1785207" y="1308100"/>
                  </a:lnTo>
                  <a:close/>
                </a:path>
                <a:path w="2446655" h="2781300">
                  <a:moveTo>
                    <a:pt x="44470" y="1320800"/>
                  </a:moveTo>
                  <a:lnTo>
                    <a:pt x="41455" y="1320800"/>
                  </a:lnTo>
                  <a:lnTo>
                    <a:pt x="37495" y="1308100"/>
                  </a:lnTo>
                  <a:lnTo>
                    <a:pt x="42530" y="1308100"/>
                  </a:lnTo>
                  <a:lnTo>
                    <a:pt x="44470" y="1320800"/>
                  </a:lnTo>
                  <a:close/>
                </a:path>
                <a:path w="2446655" h="2781300">
                  <a:moveTo>
                    <a:pt x="1806348" y="1308822"/>
                  </a:moveTo>
                  <a:lnTo>
                    <a:pt x="1806315" y="1308100"/>
                  </a:lnTo>
                  <a:lnTo>
                    <a:pt x="1806547" y="1308100"/>
                  </a:lnTo>
                  <a:lnTo>
                    <a:pt x="1806348" y="1308822"/>
                  </a:lnTo>
                  <a:close/>
                </a:path>
                <a:path w="2446655" h="2781300">
                  <a:moveTo>
                    <a:pt x="2013250" y="1320800"/>
                  </a:moveTo>
                  <a:lnTo>
                    <a:pt x="2012067" y="1320800"/>
                  </a:lnTo>
                  <a:lnTo>
                    <a:pt x="2011223" y="1308100"/>
                  </a:lnTo>
                  <a:lnTo>
                    <a:pt x="2012368" y="1308100"/>
                  </a:lnTo>
                  <a:lnTo>
                    <a:pt x="2013250" y="1320800"/>
                  </a:lnTo>
                  <a:close/>
                </a:path>
                <a:path w="2446655" h="2781300">
                  <a:moveTo>
                    <a:pt x="2039184" y="1320800"/>
                  </a:moveTo>
                  <a:lnTo>
                    <a:pt x="2036426" y="1320800"/>
                  </a:lnTo>
                  <a:lnTo>
                    <a:pt x="2039372" y="1308100"/>
                  </a:lnTo>
                  <a:lnTo>
                    <a:pt x="2039916" y="1308100"/>
                  </a:lnTo>
                  <a:lnTo>
                    <a:pt x="2039184" y="1320800"/>
                  </a:lnTo>
                  <a:close/>
                </a:path>
                <a:path w="2446655" h="2781300">
                  <a:moveTo>
                    <a:pt x="2086024" y="1320800"/>
                  </a:moveTo>
                  <a:lnTo>
                    <a:pt x="2083565" y="1320800"/>
                  </a:lnTo>
                  <a:lnTo>
                    <a:pt x="2085723" y="1308100"/>
                  </a:lnTo>
                  <a:lnTo>
                    <a:pt x="2088520" y="1308100"/>
                  </a:lnTo>
                  <a:lnTo>
                    <a:pt x="2086024" y="1320800"/>
                  </a:lnTo>
                  <a:close/>
                </a:path>
                <a:path w="2446655" h="2781300">
                  <a:moveTo>
                    <a:pt x="1806898" y="1320800"/>
                  </a:moveTo>
                  <a:lnTo>
                    <a:pt x="1803042" y="1320800"/>
                  </a:lnTo>
                  <a:lnTo>
                    <a:pt x="1806348" y="1308822"/>
                  </a:lnTo>
                  <a:lnTo>
                    <a:pt x="1806898" y="1320800"/>
                  </a:lnTo>
                  <a:close/>
                </a:path>
                <a:path w="2446655" h="2781300">
                  <a:moveTo>
                    <a:pt x="55876" y="1333500"/>
                  </a:moveTo>
                  <a:lnTo>
                    <a:pt x="54860" y="1333500"/>
                  </a:lnTo>
                  <a:lnTo>
                    <a:pt x="49091" y="1320800"/>
                  </a:lnTo>
                  <a:lnTo>
                    <a:pt x="51014" y="1320800"/>
                  </a:lnTo>
                  <a:lnTo>
                    <a:pt x="55876" y="1333500"/>
                  </a:lnTo>
                  <a:close/>
                </a:path>
                <a:path w="2446655" h="2781300">
                  <a:moveTo>
                    <a:pt x="209017" y="1333500"/>
                  </a:moveTo>
                  <a:lnTo>
                    <a:pt x="198440" y="1333500"/>
                  </a:lnTo>
                  <a:lnTo>
                    <a:pt x="204247" y="1320800"/>
                  </a:lnTo>
                  <a:lnTo>
                    <a:pt x="209017" y="1333500"/>
                  </a:lnTo>
                  <a:close/>
                </a:path>
                <a:path w="2446655" h="2781300">
                  <a:moveTo>
                    <a:pt x="1799142" y="1327085"/>
                  </a:moveTo>
                  <a:lnTo>
                    <a:pt x="1800317" y="1320800"/>
                  </a:lnTo>
                  <a:lnTo>
                    <a:pt x="1803042" y="1320800"/>
                  </a:lnTo>
                  <a:lnTo>
                    <a:pt x="1799142" y="1327085"/>
                  </a:lnTo>
                  <a:close/>
                </a:path>
                <a:path w="2446655" h="2781300">
                  <a:moveTo>
                    <a:pt x="2091860" y="1333500"/>
                  </a:moveTo>
                  <a:lnTo>
                    <a:pt x="2090603" y="1333500"/>
                  </a:lnTo>
                  <a:lnTo>
                    <a:pt x="2087150" y="1320800"/>
                  </a:lnTo>
                  <a:lnTo>
                    <a:pt x="2089139" y="1320800"/>
                  </a:lnTo>
                  <a:lnTo>
                    <a:pt x="2091860" y="1333500"/>
                  </a:lnTo>
                  <a:close/>
                </a:path>
                <a:path w="2446655" h="2781300">
                  <a:moveTo>
                    <a:pt x="1797943" y="1333500"/>
                  </a:moveTo>
                  <a:lnTo>
                    <a:pt x="1795162" y="1333500"/>
                  </a:lnTo>
                  <a:lnTo>
                    <a:pt x="1799142" y="1327085"/>
                  </a:lnTo>
                  <a:lnTo>
                    <a:pt x="1797943" y="1333500"/>
                  </a:lnTo>
                  <a:close/>
                </a:path>
                <a:path w="2446655" h="2781300">
                  <a:moveTo>
                    <a:pt x="85475" y="1346200"/>
                  </a:moveTo>
                  <a:lnTo>
                    <a:pt x="75427" y="1346200"/>
                  </a:lnTo>
                  <a:lnTo>
                    <a:pt x="69904" y="1333500"/>
                  </a:lnTo>
                  <a:lnTo>
                    <a:pt x="73428" y="1333500"/>
                  </a:lnTo>
                  <a:lnTo>
                    <a:pt x="85475" y="1346200"/>
                  </a:lnTo>
                  <a:close/>
                </a:path>
                <a:path w="2446655" h="2781300">
                  <a:moveTo>
                    <a:pt x="199827" y="1339978"/>
                  </a:moveTo>
                  <a:lnTo>
                    <a:pt x="200683" y="1333500"/>
                  </a:lnTo>
                  <a:lnTo>
                    <a:pt x="202625" y="1333500"/>
                  </a:lnTo>
                  <a:lnTo>
                    <a:pt x="199827" y="1339978"/>
                  </a:lnTo>
                  <a:close/>
                </a:path>
                <a:path w="2446655" h="2781300">
                  <a:moveTo>
                    <a:pt x="212176" y="1341365"/>
                  </a:moveTo>
                  <a:lnTo>
                    <a:pt x="212014" y="1333500"/>
                  </a:lnTo>
                  <a:lnTo>
                    <a:pt x="213635" y="1333500"/>
                  </a:lnTo>
                  <a:lnTo>
                    <a:pt x="212176" y="1341365"/>
                  </a:lnTo>
                  <a:close/>
                </a:path>
                <a:path w="2446655" h="2781300">
                  <a:moveTo>
                    <a:pt x="1806352" y="1346200"/>
                  </a:moveTo>
                  <a:lnTo>
                    <a:pt x="1803933" y="1346200"/>
                  </a:lnTo>
                  <a:lnTo>
                    <a:pt x="1802608" y="1333500"/>
                  </a:lnTo>
                  <a:lnTo>
                    <a:pt x="1804881" y="1333500"/>
                  </a:lnTo>
                  <a:lnTo>
                    <a:pt x="1806352" y="1346200"/>
                  </a:lnTo>
                  <a:close/>
                </a:path>
                <a:path w="2446655" h="2781300">
                  <a:moveTo>
                    <a:pt x="2101074" y="1346200"/>
                  </a:moveTo>
                  <a:lnTo>
                    <a:pt x="2095838" y="1346200"/>
                  </a:lnTo>
                  <a:lnTo>
                    <a:pt x="2092404" y="1333500"/>
                  </a:lnTo>
                  <a:lnTo>
                    <a:pt x="2095425" y="1333500"/>
                  </a:lnTo>
                  <a:lnTo>
                    <a:pt x="2101074" y="1346200"/>
                  </a:lnTo>
                  <a:close/>
                </a:path>
                <a:path w="2446655" h="2781300">
                  <a:moveTo>
                    <a:pt x="2151986" y="1346200"/>
                  </a:moveTo>
                  <a:lnTo>
                    <a:pt x="2150954" y="1346200"/>
                  </a:lnTo>
                  <a:lnTo>
                    <a:pt x="2149321" y="1333500"/>
                  </a:lnTo>
                  <a:lnTo>
                    <a:pt x="2151685" y="1333500"/>
                  </a:lnTo>
                  <a:lnTo>
                    <a:pt x="2151986" y="1346200"/>
                  </a:lnTo>
                  <a:close/>
                </a:path>
                <a:path w="2446655" h="2781300">
                  <a:moveTo>
                    <a:pt x="199005" y="1346200"/>
                  </a:moveTo>
                  <a:lnTo>
                    <a:pt x="197140" y="1346200"/>
                  </a:lnTo>
                  <a:lnTo>
                    <a:pt x="199827" y="1339978"/>
                  </a:lnTo>
                  <a:lnTo>
                    <a:pt x="199005" y="1346200"/>
                  </a:lnTo>
                  <a:close/>
                </a:path>
                <a:path w="2446655" h="2781300">
                  <a:moveTo>
                    <a:pt x="212276" y="1346200"/>
                  </a:moveTo>
                  <a:lnTo>
                    <a:pt x="211280" y="1346200"/>
                  </a:lnTo>
                  <a:lnTo>
                    <a:pt x="212176" y="1341365"/>
                  </a:lnTo>
                  <a:lnTo>
                    <a:pt x="212276" y="1346200"/>
                  </a:lnTo>
                  <a:close/>
                </a:path>
                <a:path w="2446655" h="2781300">
                  <a:moveTo>
                    <a:pt x="94218" y="1348897"/>
                  </a:moveTo>
                  <a:lnTo>
                    <a:pt x="91867" y="1346200"/>
                  </a:lnTo>
                  <a:lnTo>
                    <a:pt x="93072" y="1346200"/>
                  </a:lnTo>
                  <a:lnTo>
                    <a:pt x="94218" y="1348897"/>
                  </a:lnTo>
                  <a:close/>
                </a:path>
                <a:path w="2446655" h="2781300">
                  <a:moveTo>
                    <a:pt x="139883" y="1354819"/>
                  </a:moveTo>
                  <a:lnTo>
                    <a:pt x="141753" y="1346200"/>
                  </a:lnTo>
                  <a:lnTo>
                    <a:pt x="142503" y="1349613"/>
                  </a:lnTo>
                  <a:lnTo>
                    <a:pt x="139883" y="1354819"/>
                  </a:lnTo>
                  <a:close/>
                </a:path>
                <a:path w="2446655" h="2781300">
                  <a:moveTo>
                    <a:pt x="168183" y="1358900"/>
                  </a:moveTo>
                  <a:lnTo>
                    <a:pt x="144542" y="1358900"/>
                  </a:lnTo>
                  <a:lnTo>
                    <a:pt x="142503" y="1349613"/>
                  </a:lnTo>
                  <a:lnTo>
                    <a:pt x="144220" y="1346200"/>
                  </a:lnTo>
                  <a:lnTo>
                    <a:pt x="173141" y="1346200"/>
                  </a:lnTo>
                  <a:lnTo>
                    <a:pt x="168183" y="1358900"/>
                  </a:lnTo>
                  <a:close/>
                </a:path>
                <a:path w="2446655" h="2781300">
                  <a:moveTo>
                    <a:pt x="185113" y="1371600"/>
                  </a:moveTo>
                  <a:lnTo>
                    <a:pt x="178382" y="1371600"/>
                  </a:lnTo>
                  <a:lnTo>
                    <a:pt x="186469" y="1358900"/>
                  </a:lnTo>
                  <a:lnTo>
                    <a:pt x="189315" y="1358900"/>
                  </a:lnTo>
                  <a:lnTo>
                    <a:pt x="195896" y="1346200"/>
                  </a:lnTo>
                  <a:lnTo>
                    <a:pt x="197780" y="1346200"/>
                  </a:lnTo>
                  <a:lnTo>
                    <a:pt x="191992" y="1358900"/>
                  </a:lnTo>
                  <a:lnTo>
                    <a:pt x="185113" y="1371600"/>
                  </a:lnTo>
                  <a:close/>
                </a:path>
                <a:path w="2446655" h="2781300">
                  <a:moveTo>
                    <a:pt x="1800998" y="1358900"/>
                  </a:moveTo>
                  <a:lnTo>
                    <a:pt x="1800235" y="1358900"/>
                  </a:lnTo>
                  <a:lnTo>
                    <a:pt x="1802365" y="1346200"/>
                  </a:lnTo>
                  <a:lnTo>
                    <a:pt x="1803582" y="1346200"/>
                  </a:lnTo>
                  <a:lnTo>
                    <a:pt x="1800998" y="1358900"/>
                  </a:lnTo>
                  <a:close/>
                </a:path>
                <a:path w="2446655" h="2781300">
                  <a:moveTo>
                    <a:pt x="2098902" y="1358518"/>
                  </a:moveTo>
                  <a:lnTo>
                    <a:pt x="2098447" y="1346200"/>
                  </a:lnTo>
                  <a:lnTo>
                    <a:pt x="2100868" y="1346200"/>
                  </a:lnTo>
                  <a:lnTo>
                    <a:pt x="2098902" y="1358518"/>
                  </a:lnTo>
                  <a:close/>
                </a:path>
                <a:path w="2446655" h="2781300">
                  <a:moveTo>
                    <a:pt x="2158329" y="1358900"/>
                  </a:moveTo>
                  <a:lnTo>
                    <a:pt x="2155514" y="1358900"/>
                  </a:lnTo>
                  <a:lnTo>
                    <a:pt x="2152042" y="1346200"/>
                  </a:lnTo>
                  <a:lnTo>
                    <a:pt x="2156077" y="1346200"/>
                  </a:lnTo>
                  <a:lnTo>
                    <a:pt x="2158329" y="1358900"/>
                  </a:lnTo>
                  <a:close/>
                </a:path>
                <a:path w="2446655" h="2781300">
                  <a:moveTo>
                    <a:pt x="102933" y="1358900"/>
                  </a:moveTo>
                  <a:lnTo>
                    <a:pt x="98464" y="1358900"/>
                  </a:lnTo>
                  <a:lnTo>
                    <a:pt x="94218" y="1348897"/>
                  </a:lnTo>
                  <a:lnTo>
                    <a:pt x="102933" y="1358900"/>
                  </a:lnTo>
                  <a:close/>
                </a:path>
                <a:path w="2446655" h="2781300">
                  <a:moveTo>
                    <a:pt x="138998" y="1358900"/>
                  </a:moveTo>
                  <a:lnTo>
                    <a:pt x="137830" y="1358900"/>
                  </a:lnTo>
                  <a:lnTo>
                    <a:pt x="139883" y="1354819"/>
                  </a:lnTo>
                  <a:lnTo>
                    <a:pt x="138998" y="1358900"/>
                  </a:lnTo>
                  <a:close/>
                </a:path>
                <a:path w="2446655" h="2781300">
                  <a:moveTo>
                    <a:pt x="2098916" y="1358900"/>
                  </a:moveTo>
                  <a:lnTo>
                    <a:pt x="2098902" y="1358518"/>
                  </a:lnTo>
                  <a:lnTo>
                    <a:pt x="2098916" y="1358900"/>
                  </a:lnTo>
                  <a:close/>
                </a:path>
                <a:path w="2446655" h="2781300">
                  <a:moveTo>
                    <a:pt x="1808295" y="1371600"/>
                  </a:moveTo>
                  <a:lnTo>
                    <a:pt x="1804211" y="1371600"/>
                  </a:lnTo>
                  <a:lnTo>
                    <a:pt x="1801496" y="1358900"/>
                  </a:lnTo>
                  <a:lnTo>
                    <a:pt x="1802432" y="1358900"/>
                  </a:lnTo>
                  <a:lnTo>
                    <a:pt x="1808295" y="1371600"/>
                  </a:lnTo>
                  <a:close/>
                </a:path>
                <a:path w="2446655" h="2781300">
                  <a:moveTo>
                    <a:pt x="2102763" y="1371600"/>
                  </a:moveTo>
                  <a:lnTo>
                    <a:pt x="2100079" y="1371600"/>
                  </a:lnTo>
                  <a:lnTo>
                    <a:pt x="2098653" y="1358900"/>
                  </a:lnTo>
                  <a:lnTo>
                    <a:pt x="2099047" y="1358900"/>
                  </a:lnTo>
                  <a:lnTo>
                    <a:pt x="2102763" y="1371600"/>
                  </a:lnTo>
                  <a:close/>
                </a:path>
                <a:path w="2446655" h="2781300">
                  <a:moveTo>
                    <a:pt x="2156512" y="1370732"/>
                  </a:moveTo>
                  <a:lnTo>
                    <a:pt x="2156565" y="1358900"/>
                  </a:lnTo>
                  <a:lnTo>
                    <a:pt x="2159379" y="1358900"/>
                  </a:lnTo>
                  <a:lnTo>
                    <a:pt x="2156512" y="1370732"/>
                  </a:lnTo>
                  <a:close/>
                </a:path>
                <a:path w="2446655" h="2781300">
                  <a:moveTo>
                    <a:pt x="2156508" y="1371600"/>
                  </a:moveTo>
                  <a:lnTo>
                    <a:pt x="2156302" y="1371600"/>
                  </a:lnTo>
                  <a:lnTo>
                    <a:pt x="2156512" y="1370732"/>
                  </a:lnTo>
                  <a:lnTo>
                    <a:pt x="2156508" y="1371600"/>
                  </a:lnTo>
                  <a:close/>
                </a:path>
                <a:path w="2446655" h="2781300">
                  <a:moveTo>
                    <a:pt x="81181" y="1384300"/>
                  </a:moveTo>
                  <a:lnTo>
                    <a:pt x="64288" y="1384300"/>
                  </a:lnTo>
                  <a:lnTo>
                    <a:pt x="77221" y="1371600"/>
                  </a:lnTo>
                  <a:lnTo>
                    <a:pt x="81181" y="1384300"/>
                  </a:lnTo>
                  <a:close/>
                </a:path>
                <a:path w="2446655" h="2781300">
                  <a:moveTo>
                    <a:pt x="153250" y="1384300"/>
                  </a:moveTo>
                  <a:lnTo>
                    <a:pt x="148972" y="1384300"/>
                  </a:lnTo>
                  <a:lnTo>
                    <a:pt x="154383" y="1371600"/>
                  </a:lnTo>
                  <a:lnTo>
                    <a:pt x="157172" y="1371600"/>
                  </a:lnTo>
                  <a:lnTo>
                    <a:pt x="153250" y="1384300"/>
                  </a:lnTo>
                  <a:close/>
                </a:path>
                <a:path w="2446655" h="2781300">
                  <a:moveTo>
                    <a:pt x="167371" y="1384300"/>
                  </a:moveTo>
                  <a:lnTo>
                    <a:pt x="160490" y="1384300"/>
                  </a:lnTo>
                  <a:lnTo>
                    <a:pt x="157172" y="1371600"/>
                  </a:lnTo>
                  <a:lnTo>
                    <a:pt x="172008" y="1371600"/>
                  </a:lnTo>
                  <a:lnTo>
                    <a:pt x="167371" y="1384300"/>
                  </a:lnTo>
                  <a:close/>
                </a:path>
                <a:path w="2446655" h="2781300">
                  <a:moveTo>
                    <a:pt x="1811498" y="1384300"/>
                  </a:moveTo>
                  <a:lnTo>
                    <a:pt x="1809265" y="1384300"/>
                  </a:lnTo>
                  <a:lnTo>
                    <a:pt x="1809094" y="1371600"/>
                  </a:lnTo>
                  <a:lnTo>
                    <a:pt x="1810841" y="1371600"/>
                  </a:lnTo>
                  <a:lnTo>
                    <a:pt x="1811498" y="1384300"/>
                  </a:lnTo>
                  <a:close/>
                </a:path>
                <a:path w="2446655" h="2781300">
                  <a:moveTo>
                    <a:pt x="2105803" y="1397000"/>
                  </a:moveTo>
                  <a:lnTo>
                    <a:pt x="2102669" y="1397000"/>
                  </a:lnTo>
                  <a:lnTo>
                    <a:pt x="2099404" y="1384300"/>
                  </a:lnTo>
                  <a:lnTo>
                    <a:pt x="2103007" y="1371600"/>
                  </a:lnTo>
                  <a:lnTo>
                    <a:pt x="2105165" y="1371600"/>
                  </a:lnTo>
                  <a:lnTo>
                    <a:pt x="2102725" y="1384300"/>
                  </a:lnTo>
                  <a:lnTo>
                    <a:pt x="2105803" y="1397000"/>
                  </a:lnTo>
                  <a:close/>
                </a:path>
                <a:path w="2446655" h="2781300">
                  <a:moveTo>
                    <a:pt x="2156490" y="1384300"/>
                  </a:moveTo>
                  <a:lnTo>
                    <a:pt x="2154369" y="1384300"/>
                  </a:lnTo>
                  <a:lnTo>
                    <a:pt x="2153600" y="1371600"/>
                  </a:lnTo>
                  <a:lnTo>
                    <a:pt x="2154031" y="1371600"/>
                  </a:lnTo>
                  <a:lnTo>
                    <a:pt x="2156490" y="1384300"/>
                  </a:lnTo>
                  <a:close/>
                </a:path>
                <a:path w="2446655" h="2781300">
                  <a:moveTo>
                    <a:pt x="71509" y="1422400"/>
                  </a:moveTo>
                  <a:lnTo>
                    <a:pt x="66870" y="1422400"/>
                  </a:lnTo>
                  <a:lnTo>
                    <a:pt x="64231" y="1409700"/>
                  </a:lnTo>
                  <a:lnTo>
                    <a:pt x="59744" y="1397000"/>
                  </a:lnTo>
                  <a:lnTo>
                    <a:pt x="59480" y="1384300"/>
                  </a:lnTo>
                  <a:lnTo>
                    <a:pt x="61271" y="1384300"/>
                  </a:lnTo>
                  <a:lnTo>
                    <a:pt x="60479" y="1397000"/>
                  </a:lnTo>
                  <a:lnTo>
                    <a:pt x="62478" y="1397000"/>
                  </a:lnTo>
                  <a:lnTo>
                    <a:pt x="66370" y="1409700"/>
                  </a:lnTo>
                  <a:lnTo>
                    <a:pt x="71509" y="1422400"/>
                  </a:lnTo>
                  <a:close/>
                </a:path>
                <a:path w="2446655" h="2781300">
                  <a:moveTo>
                    <a:pt x="90511" y="1397000"/>
                  </a:moveTo>
                  <a:lnTo>
                    <a:pt x="85946" y="1397000"/>
                  </a:lnTo>
                  <a:lnTo>
                    <a:pt x="84062" y="1384300"/>
                  </a:lnTo>
                  <a:lnTo>
                    <a:pt x="86193" y="1384300"/>
                  </a:lnTo>
                  <a:lnTo>
                    <a:pt x="90511" y="1397000"/>
                  </a:lnTo>
                  <a:close/>
                </a:path>
                <a:path w="2446655" h="2781300">
                  <a:moveTo>
                    <a:pt x="109852" y="1397000"/>
                  </a:moveTo>
                  <a:lnTo>
                    <a:pt x="107629" y="1397000"/>
                  </a:lnTo>
                  <a:lnTo>
                    <a:pt x="107610" y="1384300"/>
                  </a:lnTo>
                  <a:lnTo>
                    <a:pt x="109589" y="1384300"/>
                  </a:lnTo>
                  <a:lnTo>
                    <a:pt x="109852" y="1397000"/>
                  </a:lnTo>
                  <a:close/>
                </a:path>
                <a:path w="2446655" h="2781300">
                  <a:moveTo>
                    <a:pt x="115530" y="1386790"/>
                  </a:moveTo>
                  <a:lnTo>
                    <a:pt x="114472" y="1384300"/>
                  </a:lnTo>
                  <a:lnTo>
                    <a:pt x="115171" y="1384300"/>
                  </a:lnTo>
                  <a:lnTo>
                    <a:pt x="115530" y="1386790"/>
                  </a:lnTo>
                  <a:close/>
                </a:path>
                <a:path w="2446655" h="2781300">
                  <a:moveTo>
                    <a:pt x="123798" y="1396293"/>
                  </a:moveTo>
                  <a:lnTo>
                    <a:pt x="127217" y="1384300"/>
                  </a:lnTo>
                  <a:lnTo>
                    <a:pt x="132041" y="1384300"/>
                  </a:lnTo>
                  <a:lnTo>
                    <a:pt x="123798" y="1396293"/>
                  </a:lnTo>
                  <a:close/>
                </a:path>
                <a:path w="2446655" h="2781300">
                  <a:moveTo>
                    <a:pt x="1809518" y="1397000"/>
                  </a:moveTo>
                  <a:lnTo>
                    <a:pt x="1808112" y="1397000"/>
                  </a:lnTo>
                  <a:lnTo>
                    <a:pt x="1807925" y="1384300"/>
                  </a:lnTo>
                  <a:lnTo>
                    <a:pt x="1809653" y="1384300"/>
                  </a:lnTo>
                  <a:lnTo>
                    <a:pt x="1809518" y="1397000"/>
                  </a:lnTo>
                  <a:close/>
                </a:path>
                <a:path w="2446655" h="2781300">
                  <a:moveTo>
                    <a:pt x="2159136" y="1397000"/>
                  </a:moveTo>
                  <a:lnTo>
                    <a:pt x="2156640" y="1397000"/>
                  </a:lnTo>
                  <a:lnTo>
                    <a:pt x="2158929" y="1384300"/>
                  </a:lnTo>
                  <a:lnTo>
                    <a:pt x="2160318" y="1384300"/>
                  </a:lnTo>
                  <a:lnTo>
                    <a:pt x="2159136" y="1397000"/>
                  </a:lnTo>
                  <a:close/>
                </a:path>
                <a:path w="2446655" h="2781300">
                  <a:moveTo>
                    <a:pt x="119864" y="1397000"/>
                  </a:moveTo>
                  <a:lnTo>
                    <a:pt x="116999" y="1397000"/>
                  </a:lnTo>
                  <a:lnTo>
                    <a:pt x="115530" y="1386790"/>
                  </a:lnTo>
                  <a:lnTo>
                    <a:pt x="119864" y="1397000"/>
                  </a:lnTo>
                  <a:close/>
                </a:path>
                <a:path w="2446655" h="2781300">
                  <a:moveTo>
                    <a:pt x="123597" y="1397000"/>
                  </a:moveTo>
                  <a:lnTo>
                    <a:pt x="123313" y="1397000"/>
                  </a:lnTo>
                  <a:lnTo>
                    <a:pt x="123798" y="1396293"/>
                  </a:lnTo>
                  <a:lnTo>
                    <a:pt x="123597" y="1397000"/>
                  </a:lnTo>
                  <a:close/>
                </a:path>
                <a:path w="2446655" h="2781300">
                  <a:moveTo>
                    <a:pt x="1819841" y="1409700"/>
                  </a:moveTo>
                  <a:lnTo>
                    <a:pt x="1818646" y="1409700"/>
                  </a:lnTo>
                  <a:lnTo>
                    <a:pt x="1809518" y="1397000"/>
                  </a:lnTo>
                  <a:lnTo>
                    <a:pt x="1810621" y="1397000"/>
                  </a:lnTo>
                  <a:lnTo>
                    <a:pt x="1819841" y="1409700"/>
                  </a:lnTo>
                  <a:close/>
                </a:path>
                <a:path w="2446655" h="2781300">
                  <a:moveTo>
                    <a:pt x="2106137" y="1419720"/>
                  </a:moveTo>
                  <a:lnTo>
                    <a:pt x="2106122" y="1409700"/>
                  </a:lnTo>
                  <a:lnTo>
                    <a:pt x="2106910" y="1409700"/>
                  </a:lnTo>
                  <a:lnTo>
                    <a:pt x="2105878" y="1397000"/>
                  </a:lnTo>
                  <a:lnTo>
                    <a:pt x="2107923" y="1397000"/>
                  </a:lnTo>
                  <a:lnTo>
                    <a:pt x="2109631" y="1409700"/>
                  </a:lnTo>
                  <a:lnTo>
                    <a:pt x="2106137" y="1419720"/>
                  </a:lnTo>
                  <a:close/>
                </a:path>
                <a:path w="2446655" h="2781300">
                  <a:moveTo>
                    <a:pt x="2150090" y="1409700"/>
                  </a:moveTo>
                  <a:lnTo>
                    <a:pt x="2148326" y="1409700"/>
                  </a:lnTo>
                  <a:lnTo>
                    <a:pt x="2152380" y="1397000"/>
                  </a:lnTo>
                  <a:lnTo>
                    <a:pt x="2154463" y="1397000"/>
                  </a:lnTo>
                  <a:lnTo>
                    <a:pt x="2150090" y="1409700"/>
                  </a:lnTo>
                  <a:close/>
                </a:path>
                <a:path w="2446655" h="2781300">
                  <a:moveTo>
                    <a:pt x="370197" y="1422400"/>
                  </a:moveTo>
                  <a:lnTo>
                    <a:pt x="368482" y="1422400"/>
                  </a:lnTo>
                  <a:lnTo>
                    <a:pt x="368181" y="1409700"/>
                  </a:lnTo>
                  <a:lnTo>
                    <a:pt x="370197" y="1409700"/>
                  </a:lnTo>
                  <a:lnTo>
                    <a:pt x="370197" y="1422400"/>
                  </a:lnTo>
                  <a:close/>
                </a:path>
                <a:path w="2446655" h="2781300">
                  <a:moveTo>
                    <a:pt x="376326" y="1422400"/>
                  </a:moveTo>
                  <a:lnTo>
                    <a:pt x="374288" y="1422400"/>
                  </a:lnTo>
                  <a:lnTo>
                    <a:pt x="372535" y="1409700"/>
                  </a:lnTo>
                  <a:lnTo>
                    <a:pt x="374892" y="1409700"/>
                  </a:lnTo>
                  <a:lnTo>
                    <a:pt x="376326" y="1422400"/>
                  </a:lnTo>
                  <a:close/>
                </a:path>
                <a:path w="2446655" h="2781300">
                  <a:moveTo>
                    <a:pt x="1822076" y="1422400"/>
                  </a:moveTo>
                  <a:lnTo>
                    <a:pt x="1820348" y="1422400"/>
                  </a:lnTo>
                  <a:lnTo>
                    <a:pt x="1820592" y="1409700"/>
                  </a:lnTo>
                  <a:lnTo>
                    <a:pt x="1822436" y="1409700"/>
                  </a:lnTo>
                  <a:lnTo>
                    <a:pt x="1822076" y="1422400"/>
                  </a:lnTo>
                  <a:close/>
                </a:path>
                <a:path w="2446655" h="2781300">
                  <a:moveTo>
                    <a:pt x="2121729" y="1414926"/>
                  </a:moveTo>
                  <a:lnTo>
                    <a:pt x="2122223" y="1409700"/>
                  </a:lnTo>
                  <a:lnTo>
                    <a:pt x="2123201" y="1412143"/>
                  </a:lnTo>
                  <a:lnTo>
                    <a:pt x="2121729" y="1414926"/>
                  </a:lnTo>
                  <a:close/>
                </a:path>
                <a:path w="2446655" h="2781300">
                  <a:moveTo>
                    <a:pt x="2128172" y="1422400"/>
                  </a:moveTo>
                  <a:lnTo>
                    <a:pt x="2127309" y="1422400"/>
                  </a:lnTo>
                  <a:lnTo>
                    <a:pt x="2123201" y="1412143"/>
                  </a:lnTo>
                  <a:lnTo>
                    <a:pt x="2124494" y="1409700"/>
                  </a:lnTo>
                  <a:lnTo>
                    <a:pt x="2128172" y="1422400"/>
                  </a:lnTo>
                  <a:close/>
                </a:path>
                <a:path w="2446655" h="2781300">
                  <a:moveTo>
                    <a:pt x="2150560" y="1422400"/>
                  </a:moveTo>
                  <a:lnTo>
                    <a:pt x="2148458" y="1422400"/>
                  </a:lnTo>
                  <a:lnTo>
                    <a:pt x="2148270" y="1409700"/>
                  </a:lnTo>
                  <a:lnTo>
                    <a:pt x="2150165" y="1409700"/>
                  </a:lnTo>
                  <a:lnTo>
                    <a:pt x="2150560" y="1422400"/>
                  </a:lnTo>
                  <a:close/>
                </a:path>
                <a:path w="2446655" h="2781300">
                  <a:moveTo>
                    <a:pt x="2121022" y="1422400"/>
                  </a:moveTo>
                  <a:lnTo>
                    <a:pt x="2117776" y="1422400"/>
                  </a:lnTo>
                  <a:lnTo>
                    <a:pt x="2121729" y="1414926"/>
                  </a:lnTo>
                  <a:lnTo>
                    <a:pt x="2121022" y="1422400"/>
                  </a:lnTo>
                  <a:close/>
                </a:path>
                <a:path w="2446655" h="2781300">
                  <a:moveTo>
                    <a:pt x="2106141" y="1422400"/>
                  </a:moveTo>
                  <a:lnTo>
                    <a:pt x="2105202" y="1422400"/>
                  </a:lnTo>
                  <a:lnTo>
                    <a:pt x="2106137" y="1419720"/>
                  </a:lnTo>
                  <a:lnTo>
                    <a:pt x="2106141" y="1422400"/>
                  </a:lnTo>
                  <a:close/>
                </a:path>
                <a:path w="2446655" h="2781300">
                  <a:moveTo>
                    <a:pt x="84498" y="1435100"/>
                  </a:moveTo>
                  <a:lnTo>
                    <a:pt x="78332" y="1435100"/>
                  </a:lnTo>
                  <a:lnTo>
                    <a:pt x="69906" y="1422400"/>
                  </a:lnTo>
                  <a:lnTo>
                    <a:pt x="77637" y="1422400"/>
                  </a:lnTo>
                  <a:lnTo>
                    <a:pt x="84498" y="1435100"/>
                  </a:lnTo>
                  <a:close/>
                </a:path>
                <a:path w="2446655" h="2781300">
                  <a:moveTo>
                    <a:pt x="371043" y="1435100"/>
                  </a:moveTo>
                  <a:lnTo>
                    <a:pt x="367767" y="1435100"/>
                  </a:lnTo>
                  <a:lnTo>
                    <a:pt x="370332" y="1422400"/>
                  </a:lnTo>
                  <a:lnTo>
                    <a:pt x="371516" y="1422400"/>
                  </a:lnTo>
                  <a:lnTo>
                    <a:pt x="371043" y="1435100"/>
                  </a:lnTo>
                  <a:close/>
                </a:path>
                <a:path w="2446655" h="2781300">
                  <a:moveTo>
                    <a:pt x="392654" y="1435100"/>
                  </a:moveTo>
                  <a:lnTo>
                    <a:pt x="387694" y="1435100"/>
                  </a:lnTo>
                  <a:lnTo>
                    <a:pt x="391710" y="1422400"/>
                  </a:lnTo>
                  <a:lnTo>
                    <a:pt x="393162" y="1422400"/>
                  </a:lnTo>
                  <a:lnTo>
                    <a:pt x="392654" y="1435100"/>
                  </a:lnTo>
                  <a:close/>
                </a:path>
                <a:path w="2446655" h="2781300">
                  <a:moveTo>
                    <a:pt x="1817345" y="1435100"/>
                  </a:moveTo>
                  <a:lnTo>
                    <a:pt x="1815240" y="1435100"/>
                  </a:lnTo>
                  <a:lnTo>
                    <a:pt x="1816049" y="1422400"/>
                  </a:lnTo>
                  <a:lnTo>
                    <a:pt x="1821209" y="1422400"/>
                  </a:lnTo>
                  <a:lnTo>
                    <a:pt x="1817345" y="1435100"/>
                  </a:lnTo>
                  <a:close/>
                </a:path>
                <a:path w="2446655" h="2781300">
                  <a:moveTo>
                    <a:pt x="94378" y="1447800"/>
                  </a:moveTo>
                  <a:lnTo>
                    <a:pt x="91284" y="1447800"/>
                  </a:lnTo>
                  <a:lnTo>
                    <a:pt x="82348" y="1435100"/>
                  </a:lnTo>
                  <a:lnTo>
                    <a:pt x="89457" y="1435100"/>
                  </a:lnTo>
                  <a:lnTo>
                    <a:pt x="94378" y="1447800"/>
                  </a:lnTo>
                  <a:close/>
                </a:path>
                <a:path w="2446655" h="2781300">
                  <a:moveTo>
                    <a:pt x="359900" y="1447800"/>
                  </a:moveTo>
                  <a:lnTo>
                    <a:pt x="355229" y="1447800"/>
                  </a:lnTo>
                  <a:lnTo>
                    <a:pt x="359981" y="1435100"/>
                  </a:lnTo>
                  <a:lnTo>
                    <a:pt x="366819" y="1435100"/>
                  </a:lnTo>
                  <a:lnTo>
                    <a:pt x="359900" y="1447800"/>
                  </a:lnTo>
                  <a:close/>
                </a:path>
                <a:path w="2446655" h="2781300">
                  <a:moveTo>
                    <a:pt x="375573" y="1447800"/>
                  </a:moveTo>
                  <a:lnTo>
                    <a:pt x="375363" y="1447800"/>
                  </a:lnTo>
                  <a:lnTo>
                    <a:pt x="376474" y="1435100"/>
                  </a:lnTo>
                  <a:lnTo>
                    <a:pt x="377193" y="1435100"/>
                  </a:lnTo>
                  <a:lnTo>
                    <a:pt x="375573" y="1447800"/>
                  </a:lnTo>
                  <a:close/>
                </a:path>
                <a:path w="2446655" h="2781300">
                  <a:moveTo>
                    <a:pt x="1739728" y="1447800"/>
                  </a:moveTo>
                  <a:lnTo>
                    <a:pt x="1738414" y="1447800"/>
                  </a:lnTo>
                  <a:lnTo>
                    <a:pt x="1738979" y="1435100"/>
                  </a:lnTo>
                  <a:lnTo>
                    <a:pt x="1741162" y="1435100"/>
                  </a:lnTo>
                  <a:lnTo>
                    <a:pt x="1739728" y="1447800"/>
                  </a:lnTo>
                  <a:close/>
                </a:path>
                <a:path w="2446655" h="2781300">
                  <a:moveTo>
                    <a:pt x="1752800" y="1447800"/>
                  </a:moveTo>
                  <a:lnTo>
                    <a:pt x="1750757" y="1447800"/>
                  </a:lnTo>
                  <a:lnTo>
                    <a:pt x="1750152" y="1435100"/>
                  </a:lnTo>
                  <a:lnTo>
                    <a:pt x="1750950" y="1435100"/>
                  </a:lnTo>
                  <a:lnTo>
                    <a:pt x="1752800" y="1447800"/>
                  </a:lnTo>
                  <a:close/>
                </a:path>
                <a:path w="2446655" h="2781300">
                  <a:moveTo>
                    <a:pt x="1786706" y="1447800"/>
                  </a:moveTo>
                  <a:lnTo>
                    <a:pt x="1784772" y="1447800"/>
                  </a:lnTo>
                  <a:lnTo>
                    <a:pt x="1784511" y="1435100"/>
                  </a:lnTo>
                  <a:lnTo>
                    <a:pt x="1787234" y="1435100"/>
                  </a:lnTo>
                  <a:lnTo>
                    <a:pt x="1786706" y="1447800"/>
                  </a:lnTo>
                  <a:close/>
                </a:path>
                <a:path w="2446655" h="2781300">
                  <a:moveTo>
                    <a:pt x="1800835" y="1447800"/>
                  </a:moveTo>
                  <a:lnTo>
                    <a:pt x="1798039" y="1447800"/>
                  </a:lnTo>
                  <a:lnTo>
                    <a:pt x="1794719" y="1435100"/>
                  </a:lnTo>
                  <a:lnTo>
                    <a:pt x="1798178" y="1435100"/>
                  </a:lnTo>
                  <a:lnTo>
                    <a:pt x="1800835" y="1447800"/>
                  </a:lnTo>
                  <a:close/>
                </a:path>
                <a:path w="2446655" h="2781300">
                  <a:moveTo>
                    <a:pt x="1812500" y="1447800"/>
                  </a:moveTo>
                  <a:lnTo>
                    <a:pt x="1808811" y="1447800"/>
                  </a:lnTo>
                  <a:lnTo>
                    <a:pt x="1811997" y="1435100"/>
                  </a:lnTo>
                  <a:lnTo>
                    <a:pt x="1816193" y="1435100"/>
                  </a:lnTo>
                  <a:lnTo>
                    <a:pt x="1812500" y="1447800"/>
                  </a:lnTo>
                  <a:close/>
                </a:path>
                <a:path w="2446655" h="2781300">
                  <a:moveTo>
                    <a:pt x="105934" y="1460500"/>
                  </a:moveTo>
                  <a:lnTo>
                    <a:pt x="102821" y="1460500"/>
                  </a:lnTo>
                  <a:lnTo>
                    <a:pt x="96619" y="1447800"/>
                  </a:lnTo>
                  <a:lnTo>
                    <a:pt x="103748" y="1447800"/>
                  </a:lnTo>
                  <a:lnTo>
                    <a:pt x="105934" y="1460500"/>
                  </a:lnTo>
                  <a:close/>
                </a:path>
                <a:path w="2446655" h="2781300">
                  <a:moveTo>
                    <a:pt x="355192" y="1449604"/>
                  </a:moveTo>
                  <a:lnTo>
                    <a:pt x="354265" y="1447800"/>
                  </a:lnTo>
                  <a:lnTo>
                    <a:pt x="355229" y="1447800"/>
                  </a:lnTo>
                  <a:lnTo>
                    <a:pt x="355192" y="1449604"/>
                  </a:lnTo>
                  <a:close/>
                </a:path>
                <a:path w="2446655" h="2781300">
                  <a:moveTo>
                    <a:pt x="394121" y="1460500"/>
                  </a:moveTo>
                  <a:lnTo>
                    <a:pt x="383828" y="1460500"/>
                  </a:lnTo>
                  <a:lnTo>
                    <a:pt x="381434" y="1447800"/>
                  </a:lnTo>
                  <a:lnTo>
                    <a:pt x="391577" y="1447800"/>
                  </a:lnTo>
                  <a:lnTo>
                    <a:pt x="394121" y="1460500"/>
                  </a:lnTo>
                  <a:close/>
                </a:path>
                <a:path w="2446655" h="2781300">
                  <a:moveTo>
                    <a:pt x="1737482" y="1460500"/>
                  </a:moveTo>
                  <a:lnTo>
                    <a:pt x="1733588" y="1460500"/>
                  </a:lnTo>
                  <a:lnTo>
                    <a:pt x="1737037" y="1447800"/>
                  </a:lnTo>
                  <a:lnTo>
                    <a:pt x="1739107" y="1447800"/>
                  </a:lnTo>
                  <a:lnTo>
                    <a:pt x="1737482" y="1460500"/>
                  </a:lnTo>
                  <a:close/>
                </a:path>
                <a:path w="2446655" h="2781300">
                  <a:moveTo>
                    <a:pt x="1756551" y="1460500"/>
                  </a:moveTo>
                  <a:lnTo>
                    <a:pt x="1755470" y="1460500"/>
                  </a:lnTo>
                  <a:lnTo>
                    <a:pt x="1749871" y="1447800"/>
                  </a:lnTo>
                  <a:lnTo>
                    <a:pt x="1751914" y="1447800"/>
                  </a:lnTo>
                  <a:lnTo>
                    <a:pt x="1756551" y="1460500"/>
                  </a:lnTo>
                  <a:close/>
                </a:path>
                <a:path w="2446655" h="2781300">
                  <a:moveTo>
                    <a:pt x="1765593" y="1460500"/>
                  </a:moveTo>
                  <a:lnTo>
                    <a:pt x="1761207" y="1460500"/>
                  </a:lnTo>
                  <a:lnTo>
                    <a:pt x="1766580" y="1447800"/>
                  </a:lnTo>
                  <a:lnTo>
                    <a:pt x="1767875" y="1447800"/>
                  </a:lnTo>
                  <a:lnTo>
                    <a:pt x="1765593" y="1460500"/>
                  </a:lnTo>
                  <a:close/>
                </a:path>
                <a:path w="2446655" h="2781300">
                  <a:moveTo>
                    <a:pt x="1776150" y="1460500"/>
                  </a:moveTo>
                  <a:lnTo>
                    <a:pt x="1774377" y="1447800"/>
                  </a:lnTo>
                  <a:lnTo>
                    <a:pt x="1782276" y="1447800"/>
                  </a:lnTo>
                  <a:lnTo>
                    <a:pt x="1776150" y="1460500"/>
                  </a:lnTo>
                  <a:close/>
                </a:path>
                <a:path w="2446655" h="2781300">
                  <a:moveTo>
                    <a:pt x="1794768" y="1460500"/>
                  </a:moveTo>
                  <a:lnTo>
                    <a:pt x="1793393" y="1460500"/>
                  </a:lnTo>
                  <a:lnTo>
                    <a:pt x="1792299" y="1447800"/>
                  </a:lnTo>
                  <a:lnTo>
                    <a:pt x="1794239" y="1447800"/>
                  </a:lnTo>
                  <a:lnTo>
                    <a:pt x="1794768" y="1460500"/>
                  </a:lnTo>
                  <a:close/>
                </a:path>
                <a:path w="2446655" h="2781300">
                  <a:moveTo>
                    <a:pt x="1797913" y="1460500"/>
                  </a:moveTo>
                  <a:lnTo>
                    <a:pt x="1795935" y="1460500"/>
                  </a:lnTo>
                  <a:lnTo>
                    <a:pt x="1796331" y="1447800"/>
                  </a:lnTo>
                  <a:lnTo>
                    <a:pt x="1799386" y="1447800"/>
                  </a:lnTo>
                  <a:lnTo>
                    <a:pt x="1797913" y="1460500"/>
                  </a:lnTo>
                  <a:close/>
                </a:path>
                <a:path w="2446655" h="2781300">
                  <a:moveTo>
                    <a:pt x="1809788" y="1460500"/>
                  </a:moveTo>
                  <a:lnTo>
                    <a:pt x="1808398" y="1460500"/>
                  </a:lnTo>
                  <a:lnTo>
                    <a:pt x="1808775" y="1447800"/>
                  </a:lnTo>
                  <a:lnTo>
                    <a:pt x="1810847" y="1447800"/>
                  </a:lnTo>
                  <a:lnTo>
                    <a:pt x="1809788" y="1460500"/>
                  </a:lnTo>
                  <a:close/>
                </a:path>
                <a:path w="2446655" h="2781300">
                  <a:moveTo>
                    <a:pt x="1815487" y="1460500"/>
                  </a:moveTo>
                  <a:lnTo>
                    <a:pt x="1813635" y="1460500"/>
                  </a:lnTo>
                  <a:lnTo>
                    <a:pt x="1814788" y="1447800"/>
                  </a:lnTo>
                  <a:lnTo>
                    <a:pt x="1815975" y="1447800"/>
                  </a:lnTo>
                  <a:lnTo>
                    <a:pt x="1815487" y="1460500"/>
                  </a:lnTo>
                  <a:close/>
                </a:path>
                <a:path w="2446655" h="2781300">
                  <a:moveTo>
                    <a:pt x="360788" y="1460500"/>
                  </a:moveTo>
                  <a:lnTo>
                    <a:pt x="354965" y="1460500"/>
                  </a:lnTo>
                  <a:lnTo>
                    <a:pt x="355192" y="1449604"/>
                  </a:lnTo>
                  <a:lnTo>
                    <a:pt x="360788" y="1460500"/>
                  </a:lnTo>
                  <a:close/>
                </a:path>
                <a:path w="2446655" h="2781300">
                  <a:moveTo>
                    <a:pt x="118152" y="1473200"/>
                  </a:moveTo>
                  <a:lnTo>
                    <a:pt x="116492" y="1473200"/>
                  </a:lnTo>
                  <a:lnTo>
                    <a:pt x="113646" y="1460500"/>
                  </a:lnTo>
                  <a:lnTo>
                    <a:pt x="116097" y="1460500"/>
                  </a:lnTo>
                  <a:lnTo>
                    <a:pt x="118152" y="1473200"/>
                  </a:lnTo>
                  <a:close/>
                </a:path>
                <a:path w="2446655" h="2781300">
                  <a:moveTo>
                    <a:pt x="362537" y="1471552"/>
                  </a:moveTo>
                  <a:lnTo>
                    <a:pt x="359831" y="1460500"/>
                  </a:lnTo>
                  <a:lnTo>
                    <a:pt x="363520" y="1460500"/>
                  </a:lnTo>
                  <a:lnTo>
                    <a:pt x="362537" y="1471552"/>
                  </a:lnTo>
                  <a:close/>
                </a:path>
                <a:path w="2446655" h="2781300">
                  <a:moveTo>
                    <a:pt x="388580" y="1473200"/>
                  </a:moveTo>
                  <a:lnTo>
                    <a:pt x="382272" y="1473200"/>
                  </a:lnTo>
                  <a:lnTo>
                    <a:pt x="387622" y="1460500"/>
                  </a:lnTo>
                  <a:lnTo>
                    <a:pt x="392350" y="1460500"/>
                  </a:lnTo>
                  <a:lnTo>
                    <a:pt x="388580" y="1473200"/>
                  </a:lnTo>
                  <a:close/>
                </a:path>
                <a:path w="2446655" h="2781300">
                  <a:moveTo>
                    <a:pt x="1726680" y="1473200"/>
                  </a:moveTo>
                  <a:lnTo>
                    <a:pt x="1722651" y="1473200"/>
                  </a:lnTo>
                  <a:lnTo>
                    <a:pt x="1723726" y="1460500"/>
                  </a:lnTo>
                  <a:lnTo>
                    <a:pt x="1725379" y="1460500"/>
                  </a:lnTo>
                  <a:lnTo>
                    <a:pt x="1726680" y="1473200"/>
                  </a:lnTo>
                  <a:close/>
                </a:path>
                <a:path w="2446655" h="2781300">
                  <a:moveTo>
                    <a:pt x="1739944" y="1473200"/>
                  </a:moveTo>
                  <a:lnTo>
                    <a:pt x="1737812" y="1473200"/>
                  </a:lnTo>
                  <a:lnTo>
                    <a:pt x="1738718" y="1460500"/>
                  </a:lnTo>
                  <a:lnTo>
                    <a:pt x="1741094" y="1460500"/>
                  </a:lnTo>
                  <a:lnTo>
                    <a:pt x="1739944" y="1473200"/>
                  </a:lnTo>
                  <a:close/>
                </a:path>
                <a:path w="2446655" h="2781300">
                  <a:moveTo>
                    <a:pt x="1747805" y="1473200"/>
                  </a:moveTo>
                  <a:lnTo>
                    <a:pt x="1746694" y="1473200"/>
                  </a:lnTo>
                  <a:lnTo>
                    <a:pt x="1744449" y="1460500"/>
                  </a:lnTo>
                  <a:lnTo>
                    <a:pt x="1748105" y="1460500"/>
                  </a:lnTo>
                  <a:lnTo>
                    <a:pt x="1748131" y="1460928"/>
                  </a:lnTo>
                  <a:lnTo>
                    <a:pt x="1748217" y="1464538"/>
                  </a:lnTo>
                  <a:lnTo>
                    <a:pt x="1747805" y="1473200"/>
                  </a:lnTo>
                  <a:close/>
                </a:path>
                <a:path w="2446655" h="2781300">
                  <a:moveTo>
                    <a:pt x="1748276" y="1463303"/>
                  </a:moveTo>
                  <a:lnTo>
                    <a:pt x="1748105" y="1460500"/>
                  </a:lnTo>
                  <a:lnTo>
                    <a:pt x="1748389" y="1460928"/>
                  </a:lnTo>
                  <a:lnTo>
                    <a:pt x="1748276" y="1463303"/>
                  </a:lnTo>
                  <a:close/>
                </a:path>
                <a:path w="2446655" h="2781300">
                  <a:moveTo>
                    <a:pt x="1748389" y="1460928"/>
                  </a:moveTo>
                  <a:lnTo>
                    <a:pt x="1748105" y="1460500"/>
                  </a:lnTo>
                  <a:lnTo>
                    <a:pt x="1748409" y="1460500"/>
                  </a:lnTo>
                  <a:lnTo>
                    <a:pt x="1748389" y="1460928"/>
                  </a:lnTo>
                  <a:close/>
                </a:path>
                <a:path w="2446655" h="2781300">
                  <a:moveTo>
                    <a:pt x="1760944" y="1473200"/>
                  </a:moveTo>
                  <a:lnTo>
                    <a:pt x="1756741" y="1473200"/>
                  </a:lnTo>
                  <a:lnTo>
                    <a:pt x="1755628" y="1460500"/>
                  </a:lnTo>
                  <a:lnTo>
                    <a:pt x="1762605" y="1460500"/>
                  </a:lnTo>
                  <a:lnTo>
                    <a:pt x="1760944" y="1473200"/>
                  </a:lnTo>
                  <a:close/>
                </a:path>
                <a:path w="2446655" h="2781300">
                  <a:moveTo>
                    <a:pt x="1769806" y="1473200"/>
                  </a:moveTo>
                  <a:lnTo>
                    <a:pt x="1763566" y="1473200"/>
                  </a:lnTo>
                  <a:lnTo>
                    <a:pt x="1765848" y="1460500"/>
                  </a:lnTo>
                  <a:lnTo>
                    <a:pt x="1769806" y="1473200"/>
                  </a:lnTo>
                  <a:close/>
                </a:path>
                <a:path w="2446655" h="2781300">
                  <a:moveTo>
                    <a:pt x="1788641" y="1473200"/>
                  </a:moveTo>
                  <a:lnTo>
                    <a:pt x="1785244" y="1473200"/>
                  </a:lnTo>
                  <a:lnTo>
                    <a:pt x="1785434" y="1460500"/>
                  </a:lnTo>
                  <a:lnTo>
                    <a:pt x="1787547" y="1460500"/>
                  </a:lnTo>
                  <a:lnTo>
                    <a:pt x="1788641" y="1473200"/>
                  </a:lnTo>
                  <a:close/>
                </a:path>
                <a:path w="2446655" h="2781300">
                  <a:moveTo>
                    <a:pt x="1804115" y="1485900"/>
                  </a:moveTo>
                  <a:lnTo>
                    <a:pt x="1802177" y="1485900"/>
                  </a:lnTo>
                  <a:lnTo>
                    <a:pt x="1803536" y="1473200"/>
                  </a:lnTo>
                  <a:lnTo>
                    <a:pt x="1803796" y="1473200"/>
                  </a:lnTo>
                  <a:lnTo>
                    <a:pt x="1799463" y="1460500"/>
                  </a:lnTo>
                  <a:lnTo>
                    <a:pt x="1804534" y="1460500"/>
                  </a:lnTo>
                  <a:lnTo>
                    <a:pt x="1805049" y="1464538"/>
                  </a:lnTo>
                  <a:lnTo>
                    <a:pt x="1805626" y="1473200"/>
                  </a:lnTo>
                  <a:lnTo>
                    <a:pt x="1804115" y="1485900"/>
                  </a:lnTo>
                  <a:close/>
                </a:path>
                <a:path w="2446655" h="2781300">
                  <a:moveTo>
                    <a:pt x="1805049" y="1464538"/>
                  </a:moveTo>
                  <a:lnTo>
                    <a:pt x="1804534" y="1460500"/>
                  </a:lnTo>
                  <a:lnTo>
                    <a:pt x="1804780" y="1460500"/>
                  </a:lnTo>
                  <a:lnTo>
                    <a:pt x="1805049" y="1464538"/>
                  </a:lnTo>
                  <a:close/>
                </a:path>
                <a:path w="2446655" h="2781300">
                  <a:moveTo>
                    <a:pt x="1810167" y="1473200"/>
                  </a:moveTo>
                  <a:lnTo>
                    <a:pt x="1806153" y="1473200"/>
                  </a:lnTo>
                  <a:lnTo>
                    <a:pt x="1805049" y="1464538"/>
                  </a:lnTo>
                  <a:lnTo>
                    <a:pt x="1804780" y="1460500"/>
                  </a:lnTo>
                  <a:lnTo>
                    <a:pt x="1807583" y="1460500"/>
                  </a:lnTo>
                  <a:lnTo>
                    <a:pt x="1810167" y="1473200"/>
                  </a:lnTo>
                  <a:close/>
                </a:path>
                <a:path w="2446655" h="2781300">
                  <a:moveTo>
                    <a:pt x="1822178" y="1473200"/>
                  </a:moveTo>
                  <a:lnTo>
                    <a:pt x="1818030" y="1473200"/>
                  </a:lnTo>
                  <a:lnTo>
                    <a:pt x="1816540" y="1460500"/>
                  </a:lnTo>
                  <a:lnTo>
                    <a:pt x="1820031" y="1460500"/>
                  </a:lnTo>
                  <a:lnTo>
                    <a:pt x="1822178" y="1473200"/>
                  </a:lnTo>
                  <a:close/>
                </a:path>
                <a:path w="2446655" h="2781300">
                  <a:moveTo>
                    <a:pt x="1756514" y="1473200"/>
                  </a:moveTo>
                  <a:lnTo>
                    <a:pt x="1748878" y="1473200"/>
                  </a:lnTo>
                  <a:lnTo>
                    <a:pt x="1748351" y="1464538"/>
                  </a:lnTo>
                  <a:lnTo>
                    <a:pt x="1748389" y="1460928"/>
                  </a:lnTo>
                  <a:lnTo>
                    <a:pt x="1756514" y="1473200"/>
                  </a:lnTo>
                  <a:close/>
                </a:path>
                <a:path w="2446655" h="2781300">
                  <a:moveTo>
                    <a:pt x="362940" y="1473200"/>
                  </a:moveTo>
                  <a:lnTo>
                    <a:pt x="362390" y="1473200"/>
                  </a:lnTo>
                  <a:lnTo>
                    <a:pt x="362537" y="1471552"/>
                  </a:lnTo>
                  <a:lnTo>
                    <a:pt x="362940" y="1473200"/>
                  </a:lnTo>
                  <a:close/>
                </a:path>
                <a:path w="2446655" h="2781300">
                  <a:moveTo>
                    <a:pt x="131388" y="1485900"/>
                  </a:moveTo>
                  <a:lnTo>
                    <a:pt x="129332" y="1485900"/>
                  </a:lnTo>
                  <a:lnTo>
                    <a:pt x="121809" y="1473200"/>
                  </a:lnTo>
                  <a:lnTo>
                    <a:pt x="125390" y="1473200"/>
                  </a:lnTo>
                  <a:lnTo>
                    <a:pt x="131388" y="1485900"/>
                  </a:lnTo>
                  <a:close/>
                </a:path>
                <a:path w="2446655" h="2781300">
                  <a:moveTo>
                    <a:pt x="360392" y="1485900"/>
                  </a:moveTo>
                  <a:lnTo>
                    <a:pt x="355909" y="1485900"/>
                  </a:lnTo>
                  <a:lnTo>
                    <a:pt x="351913" y="1473200"/>
                  </a:lnTo>
                  <a:lnTo>
                    <a:pt x="353077" y="1473200"/>
                  </a:lnTo>
                  <a:lnTo>
                    <a:pt x="360392" y="1485900"/>
                  </a:lnTo>
                  <a:close/>
                </a:path>
                <a:path w="2446655" h="2781300">
                  <a:moveTo>
                    <a:pt x="386260" y="1485900"/>
                  </a:moveTo>
                  <a:lnTo>
                    <a:pt x="382057" y="1485900"/>
                  </a:lnTo>
                  <a:lnTo>
                    <a:pt x="379039" y="1473200"/>
                  </a:lnTo>
                  <a:lnTo>
                    <a:pt x="382999" y="1473200"/>
                  </a:lnTo>
                  <a:lnTo>
                    <a:pt x="386260" y="1485900"/>
                  </a:lnTo>
                  <a:close/>
                </a:path>
                <a:path w="2446655" h="2781300">
                  <a:moveTo>
                    <a:pt x="396818" y="1485900"/>
                  </a:moveTo>
                  <a:lnTo>
                    <a:pt x="396612" y="1485900"/>
                  </a:lnTo>
                  <a:lnTo>
                    <a:pt x="405077" y="1473200"/>
                  </a:lnTo>
                  <a:lnTo>
                    <a:pt x="404452" y="1476083"/>
                  </a:lnTo>
                  <a:lnTo>
                    <a:pt x="396818" y="1485900"/>
                  </a:lnTo>
                  <a:close/>
                </a:path>
                <a:path w="2446655" h="2781300">
                  <a:moveTo>
                    <a:pt x="407582" y="1485900"/>
                  </a:moveTo>
                  <a:lnTo>
                    <a:pt x="402324" y="1485900"/>
                  </a:lnTo>
                  <a:lnTo>
                    <a:pt x="404452" y="1476083"/>
                  </a:lnTo>
                  <a:lnTo>
                    <a:pt x="406695" y="1473200"/>
                  </a:lnTo>
                  <a:lnTo>
                    <a:pt x="407582" y="1485900"/>
                  </a:lnTo>
                  <a:close/>
                </a:path>
                <a:path w="2446655" h="2781300">
                  <a:moveTo>
                    <a:pt x="1689803" y="1485900"/>
                  </a:moveTo>
                  <a:lnTo>
                    <a:pt x="1683892" y="1485900"/>
                  </a:lnTo>
                  <a:lnTo>
                    <a:pt x="1691113" y="1473200"/>
                  </a:lnTo>
                  <a:lnTo>
                    <a:pt x="1694346" y="1473200"/>
                  </a:lnTo>
                  <a:lnTo>
                    <a:pt x="1689803" y="1485900"/>
                  </a:lnTo>
                  <a:close/>
                </a:path>
                <a:path w="2446655" h="2781300">
                  <a:moveTo>
                    <a:pt x="1738720" y="1485900"/>
                  </a:moveTo>
                  <a:lnTo>
                    <a:pt x="1735361" y="1485900"/>
                  </a:lnTo>
                  <a:lnTo>
                    <a:pt x="1732704" y="1473200"/>
                  </a:lnTo>
                  <a:lnTo>
                    <a:pt x="1734156" y="1473200"/>
                  </a:lnTo>
                  <a:lnTo>
                    <a:pt x="1738720" y="1485900"/>
                  </a:lnTo>
                  <a:close/>
                </a:path>
                <a:path w="2446655" h="2781300">
                  <a:moveTo>
                    <a:pt x="1747313" y="1485900"/>
                  </a:moveTo>
                  <a:lnTo>
                    <a:pt x="1742301" y="1485900"/>
                  </a:lnTo>
                  <a:lnTo>
                    <a:pt x="1746617" y="1473200"/>
                  </a:lnTo>
                  <a:lnTo>
                    <a:pt x="1747671" y="1473200"/>
                  </a:lnTo>
                  <a:lnTo>
                    <a:pt x="1747313" y="1485900"/>
                  </a:lnTo>
                  <a:close/>
                </a:path>
                <a:path w="2446655" h="2781300">
                  <a:moveTo>
                    <a:pt x="1750858" y="1485900"/>
                  </a:moveTo>
                  <a:lnTo>
                    <a:pt x="1749068" y="1485900"/>
                  </a:lnTo>
                  <a:lnTo>
                    <a:pt x="1748972" y="1473200"/>
                  </a:lnTo>
                  <a:lnTo>
                    <a:pt x="1750841" y="1473200"/>
                  </a:lnTo>
                  <a:lnTo>
                    <a:pt x="1750858" y="1485900"/>
                  </a:lnTo>
                  <a:close/>
                </a:path>
                <a:path w="2446655" h="2781300">
                  <a:moveTo>
                    <a:pt x="1763397" y="1485900"/>
                  </a:moveTo>
                  <a:lnTo>
                    <a:pt x="1762378" y="1485900"/>
                  </a:lnTo>
                  <a:lnTo>
                    <a:pt x="1760040" y="1473200"/>
                  </a:lnTo>
                  <a:lnTo>
                    <a:pt x="1762378" y="1473200"/>
                  </a:lnTo>
                  <a:lnTo>
                    <a:pt x="1763397" y="1485900"/>
                  </a:lnTo>
                  <a:close/>
                </a:path>
                <a:path w="2446655" h="2781300">
                  <a:moveTo>
                    <a:pt x="1765023" y="1479318"/>
                  </a:moveTo>
                  <a:lnTo>
                    <a:pt x="1763679" y="1473200"/>
                  </a:lnTo>
                  <a:lnTo>
                    <a:pt x="1764696" y="1473200"/>
                  </a:lnTo>
                  <a:lnTo>
                    <a:pt x="1765023" y="1479318"/>
                  </a:lnTo>
                  <a:close/>
                </a:path>
                <a:path w="2446655" h="2781300">
                  <a:moveTo>
                    <a:pt x="1767753" y="1485900"/>
                  </a:moveTo>
                  <a:lnTo>
                    <a:pt x="1766469" y="1485900"/>
                  </a:lnTo>
                  <a:lnTo>
                    <a:pt x="1765940" y="1483491"/>
                  </a:lnTo>
                  <a:lnTo>
                    <a:pt x="1768353" y="1473200"/>
                  </a:lnTo>
                  <a:lnTo>
                    <a:pt x="1770656" y="1473200"/>
                  </a:lnTo>
                  <a:lnTo>
                    <a:pt x="1767753" y="1485900"/>
                  </a:lnTo>
                  <a:close/>
                </a:path>
                <a:path w="2446655" h="2781300">
                  <a:moveTo>
                    <a:pt x="1775085" y="1485900"/>
                  </a:moveTo>
                  <a:lnTo>
                    <a:pt x="1772938" y="1485900"/>
                  </a:lnTo>
                  <a:lnTo>
                    <a:pt x="1773294" y="1473200"/>
                  </a:lnTo>
                  <a:lnTo>
                    <a:pt x="1775347" y="1473200"/>
                  </a:lnTo>
                  <a:lnTo>
                    <a:pt x="1775085" y="1485900"/>
                  </a:lnTo>
                  <a:close/>
                </a:path>
                <a:path w="2446655" h="2781300">
                  <a:moveTo>
                    <a:pt x="1781705" y="1485900"/>
                  </a:moveTo>
                  <a:lnTo>
                    <a:pt x="1780928" y="1485900"/>
                  </a:lnTo>
                  <a:lnTo>
                    <a:pt x="1781418" y="1473200"/>
                  </a:lnTo>
                  <a:lnTo>
                    <a:pt x="1783362" y="1473200"/>
                  </a:lnTo>
                  <a:lnTo>
                    <a:pt x="1781705" y="1485900"/>
                  </a:lnTo>
                  <a:close/>
                </a:path>
                <a:path w="2446655" h="2781300">
                  <a:moveTo>
                    <a:pt x="1795560" y="1485900"/>
                  </a:moveTo>
                  <a:lnTo>
                    <a:pt x="1794671" y="1485900"/>
                  </a:lnTo>
                  <a:lnTo>
                    <a:pt x="1792524" y="1473200"/>
                  </a:lnTo>
                  <a:lnTo>
                    <a:pt x="1794691" y="1473200"/>
                  </a:lnTo>
                  <a:lnTo>
                    <a:pt x="1795560" y="1485900"/>
                  </a:lnTo>
                  <a:close/>
                </a:path>
                <a:path w="2446655" h="2781300">
                  <a:moveTo>
                    <a:pt x="1765375" y="1485900"/>
                  </a:moveTo>
                  <a:lnTo>
                    <a:pt x="1765023" y="1479318"/>
                  </a:lnTo>
                  <a:lnTo>
                    <a:pt x="1765940" y="1483491"/>
                  </a:lnTo>
                  <a:lnTo>
                    <a:pt x="1765375" y="1485900"/>
                  </a:lnTo>
                  <a:close/>
                </a:path>
                <a:path w="2446655" h="2781300">
                  <a:moveTo>
                    <a:pt x="142983" y="1511300"/>
                  </a:moveTo>
                  <a:lnTo>
                    <a:pt x="141129" y="1511300"/>
                  </a:lnTo>
                  <a:lnTo>
                    <a:pt x="137097" y="1498600"/>
                  </a:lnTo>
                  <a:lnTo>
                    <a:pt x="133969" y="1485900"/>
                  </a:lnTo>
                  <a:lnTo>
                    <a:pt x="135158" y="1485900"/>
                  </a:lnTo>
                  <a:lnTo>
                    <a:pt x="140474" y="1498600"/>
                  </a:lnTo>
                  <a:lnTo>
                    <a:pt x="142983" y="1511300"/>
                  </a:lnTo>
                  <a:close/>
                </a:path>
                <a:path w="2446655" h="2781300">
                  <a:moveTo>
                    <a:pt x="362636" y="1498600"/>
                  </a:moveTo>
                  <a:lnTo>
                    <a:pt x="362338" y="1498600"/>
                  </a:lnTo>
                  <a:lnTo>
                    <a:pt x="359228" y="1485900"/>
                  </a:lnTo>
                  <a:lnTo>
                    <a:pt x="363370" y="1485900"/>
                  </a:lnTo>
                  <a:lnTo>
                    <a:pt x="362636" y="1498600"/>
                  </a:lnTo>
                  <a:close/>
                </a:path>
                <a:path w="2446655" h="2781300">
                  <a:moveTo>
                    <a:pt x="389942" y="1497204"/>
                  </a:moveTo>
                  <a:lnTo>
                    <a:pt x="393649" y="1485900"/>
                  </a:lnTo>
                  <a:lnTo>
                    <a:pt x="396537" y="1485900"/>
                  </a:lnTo>
                  <a:lnTo>
                    <a:pt x="389942" y="1497204"/>
                  </a:lnTo>
                  <a:close/>
                </a:path>
                <a:path w="2446655" h="2781300">
                  <a:moveTo>
                    <a:pt x="1666935" y="1498600"/>
                  </a:moveTo>
                  <a:lnTo>
                    <a:pt x="1662908" y="1498600"/>
                  </a:lnTo>
                  <a:lnTo>
                    <a:pt x="1664642" y="1485900"/>
                  </a:lnTo>
                  <a:lnTo>
                    <a:pt x="1669048" y="1485900"/>
                  </a:lnTo>
                  <a:lnTo>
                    <a:pt x="1666935" y="1498600"/>
                  </a:lnTo>
                  <a:close/>
                </a:path>
                <a:path w="2446655" h="2781300">
                  <a:moveTo>
                    <a:pt x="389484" y="1498600"/>
                  </a:moveTo>
                  <a:lnTo>
                    <a:pt x="389128" y="1498600"/>
                  </a:lnTo>
                  <a:lnTo>
                    <a:pt x="389942" y="1497204"/>
                  </a:lnTo>
                  <a:lnTo>
                    <a:pt x="389484" y="1498600"/>
                  </a:lnTo>
                  <a:close/>
                </a:path>
                <a:path w="2446655" h="2781300">
                  <a:moveTo>
                    <a:pt x="354850" y="1511300"/>
                  </a:moveTo>
                  <a:lnTo>
                    <a:pt x="351499" y="1511300"/>
                  </a:lnTo>
                  <a:lnTo>
                    <a:pt x="359418" y="1498600"/>
                  </a:lnTo>
                  <a:lnTo>
                    <a:pt x="360806" y="1498600"/>
                  </a:lnTo>
                  <a:lnTo>
                    <a:pt x="354850" y="1511300"/>
                  </a:lnTo>
                  <a:close/>
                </a:path>
                <a:path w="2446655" h="2781300">
                  <a:moveTo>
                    <a:pt x="390385" y="1505228"/>
                  </a:moveTo>
                  <a:lnTo>
                    <a:pt x="388959" y="1498600"/>
                  </a:lnTo>
                  <a:lnTo>
                    <a:pt x="394499" y="1498600"/>
                  </a:lnTo>
                  <a:lnTo>
                    <a:pt x="390385" y="1505228"/>
                  </a:lnTo>
                  <a:close/>
                </a:path>
                <a:path w="2446655" h="2781300">
                  <a:moveTo>
                    <a:pt x="1648278" y="1511300"/>
                  </a:moveTo>
                  <a:lnTo>
                    <a:pt x="1646859" y="1511300"/>
                  </a:lnTo>
                  <a:lnTo>
                    <a:pt x="1649254" y="1498600"/>
                  </a:lnTo>
                  <a:lnTo>
                    <a:pt x="1649843" y="1498600"/>
                  </a:lnTo>
                  <a:lnTo>
                    <a:pt x="1648278" y="1511300"/>
                  </a:lnTo>
                  <a:close/>
                </a:path>
                <a:path w="2446655" h="2781300">
                  <a:moveTo>
                    <a:pt x="391691" y="1511300"/>
                  </a:moveTo>
                  <a:lnTo>
                    <a:pt x="386617" y="1511300"/>
                  </a:lnTo>
                  <a:lnTo>
                    <a:pt x="390385" y="1505228"/>
                  </a:lnTo>
                  <a:lnTo>
                    <a:pt x="391691" y="1511300"/>
                  </a:lnTo>
                  <a:close/>
                </a:path>
                <a:path w="2446655" h="2781300">
                  <a:moveTo>
                    <a:pt x="151984" y="1524000"/>
                  </a:moveTo>
                  <a:lnTo>
                    <a:pt x="151390" y="1524000"/>
                  </a:lnTo>
                  <a:lnTo>
                    <a:pt x="142983" y="1511300"/>
                  </a:lnTo>
                  <a:lnTo>
                    <a:pt x="146102" y="1511300"/>
                  </a:lnTo>
                  <a:lnTo>
                    <a:pt x="151984" y="1524000"/>
                  </a:lnTo>
                  <a:close/>
                </a:path>
                <a:path w="2446655" h="2781300">
                  <a:moveTo>
                    <a:pt x="348796" y="1524000"/>
                  </a:moveTo>
                  <a:lnTo>
                    <a:pt x="346691" y="1524000"/>
                  </a:lnTo>
                  <a:lnTo>
                    <a:pt x="346238" y="1511300"/>
                  </a:lnTo>
                  <a:lnTo>
                    <a:pt x="348233" y="1511300"/>
                  </a:lnTo>
                  <a:lnTo>
                    <a:pt x="348796" y="1524000"/>
                  </a:lnTo>
                  <a:close/>
                </a:path>
                <a:path w="2446655" h="2781300">
                  <a:moveTo>
                    <a:pt x="382717" y="1524000"/>
                  </a:moveTo>
                  <a:lnTo>
                    <a:pt x="382040" y="1524000"/>
                  </a:lnTo>
                  <a:lnTo>
                    <a:pt x="379645" y="1511300"/>
                  </a:lnTo>
                  <a:lnTo>
                    <a:pt x="382376" y="1511300"/>
                  </a:lnTo>
                  <a:lnTo>
                    <a:pt x="382717" y="1524000"/>
                  </a:lnTo>
                  <a:close/>
                </a:path>
                <a:path w="2446655" h="2781300">
                  <a:moveTo>
                    <a:pt x="1650233" y="1524000"/>
                  </a:moveTo>
                  <a:lnTo>
                    <a:pt x="1648355" y="1524000"/>
                  </a:lnTo>
                  <a:lnTo>
                    <a:pt x="1644226" y="1511300"/>
                  </a:lnTo>
                  <a:lnTo>
                    <a:pt x="1648179" y="1511300"/>
                  </a:lnTo>
                  <a:lnTo>
                    <a:pt x="1650233" y="1524000"/>
                  </a:lnTo>
                  <a:close/>
                </a:path>
                <a:path w="2446655" h="2781300">
                  <a:moveTo>
                    <a:pt x="161825" y="1532730"/>
                  </a:moveTo>
                  <a:lnTo>
                    <a:pt x="155708" y="1524000"/>
                  </a:lnTo>
                  <a:lnTo>
                    <a:pt x="158740" y="1524000"/>
                  </a:lnTo>
                  <a:lnTo>
                    <a:pt x="161825" y="1532730"/>
                  </a:lnTo>
                  <a:close/>
                </a:path>
                <a:path w="2446655" h="2781300">
                  <a:moveTo>
                    <a:pt x="341256" y="1536700"/>
                  </a:moveTo>
                  <a:lnTo>
                    <a:pt x="333267" y="1536700"/>
                  </a:lnTo>
                  <a:lnTo>
                    <a:pt x="339301" y="1524000"/>
                  </a:lnTo>
                  <a:lnTo>
                    <a:pt x="346574" y="1524000"/>
                  </a:lnTo>
                  <a:lnTo>
                    <a:pt x="341256" y="1536700"/>
                  </a:lnTo>
                  <a:close/>
                </a:path>
                <a:path w="2446655" h="2781300">
                  <a:moveTo>
                    <a:pt x="404634" y="1585320"/>
                  </a:moveTo>
                  <a:lnTo>
                    <a:pt x="400324" y="1574800"/>
                  </a:lnTo>
                  <a:lnTo>
                    <a:pt x="400513" y="1574800"/>
                  </a:lnTo>
                  <a:lnTo>
                    <a:pt x="394311" y="1562100"/>
                  </a:lnTo>
                  <a:lnTo>
                    <a:pt x="392104" y="1549400"/>
                  </a:lnTo>
                  <a:lnTo>
                    <a:pt x="391239" y="1536700"/>
                  </a:lnTo>
                  <a:lnTo>
                    <a:pt x="386450" y="1536700"/>
                  </a:lnTo>
                  <a:lnTo>
                    <a:pt x="384906" y="1524000"/>
                  </a:lnTo>
                  <a:lnTo>
                    <a:pt x="387129" y="1524000"/>
                  </a:lnTo>
                  <a:lnTo>
                    <a:pt x="391672" y="1536700"/>
                  </a:lnTo>
                  <a:lnTo>
                    <a:pt x="393690" y="1549400"/>
                  </a:lnTo>
                  <a:lnTo>
                    <a:pt x="393256" y="1549400"/>
                  </a:lnTo>
                  <a:lnTo>
                    <a:pt x="395762" y="1562100"/>
                  </a:lnTo>
                  <a:lnTo>
                    <a:pt x="401305" y="1562100"/>
                  </a:lnTo>
                  <a:lnTo>
                    <a:pt x="402589" y="1574800"/>
                  </a:lnTo>
                  <a:lnTo>
                    <a:pt x="404634" y="1585320"/>
                  </a:lnTo>
                  <a:close/>
                </a:path>
                <a:path w="2446655" h="2781300">
                  <a:moveTo>
                    <a:pt x="1662018" y="1536700"/>
                  </a:moveTo>
                  <a:lnTo>
                    <a:pt x="1658291" y="1536700"/>
                  </a:lnTo>
                  <a:lnTo>
                    <a:pt x="1653123" y="1524000"/>
                  </a:lnTo>
                  <a:lnTo>
                    <a:pt x="1658246" y="1524000"/>
                  </a:lnTo>
                  <a:lnTo>
                    <a:pt x="1662018" y="1536700"/>
                  </a:lnTo>
                  <a:close/>
                </a:path>
                <a:path w="2446655" h="2781300">
                  <a:moveTo>
                    <a:pt x="164607" y="1536700"/>
                  </a:moveTo>
                  <a:lnTo>
                    <a:pt x="163229" y="1536700"/>
                  </a:lnTo>
                  <a:lnTo>
                    <a:pt x="161825" y="1532730"/>
                  </a:lnTo>
                  <a:lnTo>
                    <a:pt x="164607" y="1536700"/>
                  </a:lnTo>
                  <a:close/>
                </a:path>
                <a:path w="2446655" h="2781300">
                  <a:moveTo>
                    <a:pt x="185289" y="1549400"/>
                  </a:moveTo>
                  <a:lnTo>
                    <a:pt x="180912" y="1549400"/>
                  </a:lnTo>
                  <a:lnTo>
                    <a:pt x="177538" y="1536700"/>
                  </a:lnTo>
                  <a:lnTo>
                    <a:pt x="177707" y="1536700"/>
                  </a:lnTo>
                  <a:lnTo>
                    <a:pt x="185289" y="1549400"/>
                  </a:lnTo>
                  <a:close/>
                </a:path>
                <a:path w="2446655" h="2781300">
                  <a:moveTo>
                    <a:pt x="317585" y="1537826"/>
                  </a:moveTo>
                  <a:lnTo>
                    <a:pt x="318123" y="1536700"/>
                  </a:lnTo>
                  <a:lnTo>
                    <a:pt x="317585" y="1537826"/>
                  </a:lnTo>
                  <a:close/>
                </a:path>
                <a:path w="2446655" h="2781300">
                  <a:moveTo>
                    <a:pt x="1660701" y="1549400"/>
                  </a:moveTo>
                  <a:lnTo>
                    <a:pt x="1658496" y="1549400"/>
                  </a:lnTo>
                  <a:lnTo>
                    <a:pt x="1657650" y="1536700"/>
                  </a:lnTo>
                  <a:lnTo>
                    <a:pt x="1659155" y="1536700"/>
                  </a:lnTo>
                  <a:lnTo>
                    <a:pt x="1660701" y="1549400"/>
                  </a:lnTo>
                  <a:close/>
                </a:path>
                <a:path w="2446655" h="2781300">
                  <a:moveTo>
                    <a:pt x="312053" y="1549400"/>
                  </a:moveTo>
                  <a:lnTo>
                    <a:pt x="311417" y="1549400"/>
                  </a:lnTo>
                  <a:lnTo>
                    <a:pt x="317585" y="1537826"/>
                  </a:lnTo>
                  <a:lnTo>
                    <a:pt x="312053" y="1549400"/>
                  </a:lnTo>
                  <a:close/>
                </a:path>
                <a:path w="2446655" h="2781300">
                  <a:moveTo>
                    <a:pt x="197318" y="1562100"/>
                  </a:moveTo>
                  <a:lnTo>
                    <a:pt x="191581" y="1562100"/>
                  </a:lnTo>
                  <a:lnTo>
                    <a:pt x="186605" y="1549400"/>
                  </a:lnTo>
                  <a:lnTo>
                    <a:pt x="186815" y="1549400"/>
                  </a:lnTo>
                  <a:lnTo>
                    <a:pt x="197318" y="1562100"/>
                  </a:lnTo>
                  <a:close/>
                </a:path>
                <a:path w="2446655" h="2781300">
                  <a:moveTo>
                    <a:pt x="285092" y="1562100"/>
                  </a:moveTo>
                  <a:lnTo>
                    <a:pt x="282665" y="1562100"/>
                  </a:lnTo>
                  <a:lnTo>
                    <a:pt x="287492" y="1549400"/>
                  </a:lnTo>
                  <a:lnTo>
                    <a:pt x="290579" y="1549400"/>
                  </a:lnTo>
                  <a:lnTo>
                    <a:pt x="285092" y="1562100"/>
                  </a:lnTo>
                  <a:close/>
                </a:path>
                <a:path w="2446655" h="2781300">
                  <a:moveTo>
                    <a:pt x="1662225" y="1562100"/>
                  </a:moveTo>
                  <a:lnTo>
                    <a:pt x="1658402" y="1562100"/>
                  </a:lnTo>
                  <a:lnTo>
                    <a:pt x="1661514" y="1549400"/>
                  </a:lnTo>
                  <a:lnTo>
                    <a:pt x="1663150" y="1549400"/>
                  </a:lnTo>
                  <a:lnTo>
                    <a:pt x="1662225" y="1562100"/>
                  </a:lnTo>
                  <a:close/>
                </a:path>
                <a:path w="2446655" h="2781300">
                  <a:moveTo>
                    <a:pt x="234114" y="1574800"/>
                  </a:moveTo>
                  <a:lnTo>
                    <a:pt x="223444" y="1574800"/>
                  </a:lnTo>
                  <a:lnTo>
                    <a:pt x="213130" y="1562100"/>
                  </a:lnTo>
                  <a:lnTo>
                    <a:pt x="235792" y="1562100"/>
                  </a:lnTo>
                  <a:lnTo>
                    <a:pt x="234114" y="1574800"/>
                  </a:lnTo>
                  <a:close/>
                </a:path>
                <a:path w="2446655" h="2781300">
                  <a:moveTo>
                    <a:pt x="1643737" y="1590461"/>
                  </a:moveTo>
                  <a:lnTo>
                    <a:pt x="1644827" y="1587500"/>
                  </a:lnTo>
                  <a:lnTo>
                    <a:pt x="1644318" y="1574800"/>
                  </a:lnTo>
                  <a:lnTo>
                    <a:pt x="1645279" y="1574800"/>
                  </a:lnTo>
                  <a:lnTo>
                    <a:pt x="1649220" y="1562100"/>
                  </a:lnTo>
                  <a:lnTo>
                    <a:pt x="1651348" y="1562100"/>
                  </a:lnTo>
                  <a:lnTo>
                    <a:pt x="1645765" y="1574800"/>
                  </a:lnTo>
                  <a:lnTo>
                    <a:pt x="1646749" y="1587500"/>
                  </a:lnTo>
                  <a:lnTo>
                    <a:pt x="1645315" y="1587500"/>
                  </a:lnTo>
                  <a:lnTo>
                    <a:pt x="1643737" y="1590461"/>
                  </a:lnTo>
                  <a:close/>
                </a:path>
                <a:path w="2446655" h="2781300">
                  <a:moveTo>
                    <a:pt x="405527" y="1587500"/>
                  </a:moveTo>
                  <a:lnTo>
                    <a:pt x="405058" y="1587500"/>
                  </a:lnTo>
                  <a:lnTo>
                    <a:pt x="404634" y="1585320"/>
                  </a:lnTo>
                  <a:lnTo>
                    <a:pt x="405527" y="1587500"/>
                  </a:lnTo>
                  <a:close/>
                </a:path>
                <a:path w="2446655" h="2781300">
                  <a:moveTo>
                    <a:pt x="402363" y="1600200"/>
                  </a:moveTo>
                  <a:lnTo>
                    <a:pt x="399494" y="1600200"/>
                  </a:lnTo>
                  <a:lnTo>
                    <a:pt x="405527" y="1587500"/>
                  </a:lnTo>
                  <a:lnTo>
                    <a:pt x="406094" y="1587500"/>
                  </a:lnTo>
                  <a:lnTo>
                    <a:pt x="402363" y="1600200"/>
                  </a:lnTo>
                  <a:close/>
                </a:path>
                <a:path w="2446655" h="2781300">
                  <a:moveTo>
                    <a:pt x="1640152" y="1600200"/>
                  </a:moveTo>
                  <a:lnTo>
                    <a:pt x="1638548" y="1600200"/>
                  </a:lnTo>
                  <a:lnTo>
                    <a:pt x="1643737" y="1590461"/>
                  </a:lnTo>
                  <a:lnTo>
                    <a:pt x="1640152" y="1600200"/>
                  </a:lnTo>
                  <a:close/>
                </a:path>
                <a:path w="2446655" h="2781300">
                  <a:moveTo>
                    <a:pt x="391729" y="1612900"/>
                  </a:moveTo>
                  <a:lnTo>
                    <a:pt x="390089" y="1612900"/>
                  </a:lnTo>
                  <a:lnTo>
                    <a:pt x="390351" y="1600200"/>
                  </a:lnTo>
                  <a:lnTo>
                    <a:pt x="393238" y="1600200"/>
                  </a:lnTo>
                  <a:lnTo>
                    <a:pt x="391729" y="1612900"/>
                  </a:lnTo>
                  <a:close/>
                </a:path>
                <a:path w="2446655" h="2781300">
                  <a:moveTo>
                    <a:pt x="1625635" y="1612900"/>
                  </a:moveTo>
                  <a:lnTo>
                    <a:pt x="1625312" y="1612900"/>
                  </a:lnTo>
                  <a:lnTo>
                    <a:pt x="1633513" y="1600200"/>
                  </a:lnTo>
                  <a:lnTo>
                    <a:pt x="1634344" y="1600200"/>
                  </a:lnTo>
                  <a:lnTo>
                    <a:pt x="1625635" y="1612900"/>
                  </a:lnTo>
                  <a:close/>
                </a:path>
                <a:path w="2446655" h="2781300">
                  <a:moveTo>
                    <a:pt x="390182" y="1625600"/>
                  </a:moveTo>
                  <a:lnTo>
                    <a:pt x="388203" y="1625600"/>
                  </a:lnTo>
                  <a:lnTo>
                    <a:pt x="389503" y="1612900"/>
                  </a:lnTo>
                  <a:lnTo>
                    <a:pt x="391539" y="1612900"/>
                  </a:lnTo>
                  <a:lnTo>
                    <a:pt x="390182" y="1625600"/>
                  </a:lnTo>
                  <a:close/>
                </a:path>
                <a:path w="2446655" h="2781300">
                  <a:moveTo>
                    <a:pt x="1621106" y="1613240"/>
                  </a:moveTo>
                  <a:lnTo>
                    <a:pt x="1621238" y="1612900"/>
                  </a:lnTo>
                  <a:lnTo>
                    <a:pt x="1621375" y="1612900"/>
                  </a:lnTo>
                  <a:lnTo>
                    <a:pt x="1621106" y="1613240"/>
                  </a:lnTo>
                  <a:close/>
                </a:path>
                <a:path w="2446655" h="2781300">
                  <a:moveTo>
                    <a:pt x="1616320" y="1625600"/>
                  </a:moveTo>
                  <a:lnTo>
                    <a:pt x="1611345" y="1625600"/>
                  </a:lnTo>
                  <a:lnTo>
                    <a:pt x="1621106" y="1613240"/>
                  </a:lnTo>
                  <a:lnTo>
                    <a:pt x="1616320" y="1625600"/>
                  </a:lnTo>
                  <a:close/>
                </a:path>
                <a:path w="2446655" h="2781300">
                  <a:moveTo>
                    <a:pt x="387261" y="1638300"/>
                  </a:moveTo>
                  <a:lnTo>
                    <a:pt x="385583" y="1638300"/>
                  </a:lnTo>
                  <a:lnTo>
                    <a:pt x="387242" y="1625600"/>
                  </a:lnTo>
                  <a:lnTo>
                    <a:pt x="389107" y="1625600"/>
                  </a:lnTo>
                  <a:lnTo>
                    <a:pt x="387261" y="1638300"/>
                  </a:lnTo>
                  <a:close/>
                </a:path>
                <a:path w="2446655" h="2781300">
                  <a:moveTo>
                    <a:pt x="1596013" y="1638300"/>
                  </a:moveTo>
                  <a:lnTo>
                    <a:pt x="1594131" y="1638300"/>
                  </a:lnTo>
                  <a:lnTo>
                    <a:pt x="1605745" y="1625600"/>
                  </a:lnTo>
                  <a:lnTo>
                    <a:pt x="1606496" y="1625600"/>
                  </a:lnTo>
                  <a:lnTo>
                    <a:pt x="1596013" y="1638300"/>
                  </a:lnTo>
                  <a:close/>
                </a:path>
                <a:path w="2446655" h="2781300">
                  <a:moveTo>
                    <a:pt x="384337" y="1651000"/>
                  </a:moveTo>
                  <a:lnTo>
                    <a:pt x="381548" y="1651000"/>
                  </a:lnTo>
                  <a:lnTo>
                    <a:pt x="384206" y="1638300"/>
                  </a:lnTo>
                  <a:lnTo>
                    <a:pt x="385658" y="1638300"/>
                  </a:lnTo>
                  <a:lnTo>
                    <a:pt x="384337" y="1651000"/>
                  </a:lnTo>
                  <a:close/>
                </a:path>
                <a:path w="2446655" h="2781300">
                  <a:moveTo>
                    <a:pt x="1523417" y="1640522"/>
                  </a:moveTo>
                  <a:lnTo>
                    <a:pt x="1524245" y="1638300"/>
                  </a:lnTo>
                  <a:lnTo>
                    <a:pt x="1524560" y="1638911"/>
                  </a:lnTo>
                  <a:lnTo>
                    <a:pt x="1523417" y="1640522"/>
                  </a:lnTo>
                  <a:close/>
                </a:path>
                <a:path w="2446655" h="2781300">
                  <a:moveTo>
                    <a:pt x="1525800" y="1641318"/>
                  </a:moveTo>
                  <a:lnTo>
                    <a:pt x="1524560" y="1638911"/>
                  </a:lnTo>
                  <a:lnTo>
                    <a:pt x="1524994" y="1638300"/>
                  </a:lnTo>
                  <a:lnTo>
                    <a:pt x="1525800" y="1641318"/>
                  </a:lnTo>
                  <a:close/>
                </a:path>
                <a:path w="2446655" h="2781300">
                  <a:moveTo>
                    <a:pt x="1566056" y="1645469"/>
                  </a:moveTo>
                  <a:lnTo>
                    <a:pt x="1570227" y="1638300"/>
                  </a:lnTo>
                  <a:lnTo>
                    <a:pt x="1572239" y="1638300"/>
                  </a:lnTo>
                  <a:lnTo>
                    <a:pt x="1566056" y="1645469"/>
                  </a:lnTo>
                  <a:close/>
                </a:path>
                <a:path w="2446655" h="2781300">
                  <a:moveTo>
                    <a:pt x="1519512" y="1651000"/>
                  </a:moveTo>
                  <a:lnTo>
                    <a:pt x="1515982" y="1651000"/>
                  </a:lnTo>
                  <a:lnTo>
                    <a:pt x="1523417" y="1640522"/>
                  </a:lnTo>
                  <a:lnTo>
                    <a:pt x="1519512" y="1651000"/>
                  </a:lnTo>
                  <a:close/>
                </a:path>
                <a:path w="2446655" h="2781300">
                  <a:moveTo>
                    <a:pt x="1530789" y="1651000"/>
                  </a:moveTo>
                  <a:lnTo>
                    <a:pt x="1528387" y="1651000"/>
                  </a:lnTo>
                  <a:lnTo>
                    <a:pt x="1525800" y="1641318"/>
                  </a:lnTo>
                  <a:lnTo>
                    <a:pt x="1530789" y="1651000"/>
                  </a:lnTo>
                  <a:close/>
                </a:path>
                <a:path w="2446655" h="2781300">
                  <a:moveTo>
                    <a:pt x="1562839" y="1651000"/>
                  </a:moveTo>
                  <a:lnTo>
                    <a:pt x="1561287" y="1651000"/>
                  </a:lnTo>
                  <a:lnTo>
                    <a:pt x="1566056" y="1645469"/>
                  </a:lnTo>
                  <a:lnTo>
                    <a:pt x="1562839" y="1651000"/>
                  </a:lnTo>
                  <a:close/>
                </a:path>
                <a:path w="2446655" h="2781300">
                  <a:moveTo>
                    <a:pt x="382680" y="1663700"/>
                  </a:moveTo>
                  <a:lnTo>
                    <a:pt x="379700" y="1663700"/>
                  </a:lnTo>
                  <a:lnTo>
                    <a:pt x="377380" y="1651000"/>
                  </a:lnTo>
                  <a:lnTo>
                    <a:pt x="380700" y="1651000"/>
                  </a:lnTo>
                  <a:lnTo>
                    <a:pt x="382680" y="1663700"/>
                  </a:lnTo>
                  <a:close/>
                </a:path>
                <a:path w="2446655" h="2781300">
                  <a:moveTo>
                    <a:pt x="1507857" y="1663700"/>
                  </a:moveTo>
                  <a:lnTo>
                    <a:pt x="1506902" y="1663700"/>
                  </a:lnTo>
                  <a:lnTo>
                    <a:pt x="1506712" y="1651000"/>
                  </a:lnTo>
                  <a:lnTo>
                    <a:pt x="1508726" y="1651000"/>
                  </a:lnTo>
                  <a:lnTo>
                    <a:pt x="1507857" y="1663700"/>
                  </a:lnTo>
                  <a:close/>
                </a:path>
                <a:path w="2446655" h="2781300">
                  <a:moveTo>
                    <a:pt x="1535334" y="1663700"/>
                  </a:moveTo>
                  <a:lnTo>
                    <a:pt x="1529689" y="1663700"/>
                  </a:lnTo>
                  <a:lnTo>
                    <a:pt x="1528218" y="1651000"/>
                  </a:lnTo>
                  <a:lnTo>
                    <a:pt x="1530318" y="1651000"/>
                  </a:lnTo>
                  <a:lnTo>
                    <a:pt x="1535334" y="1663700"/>
                  </a:lnTo>
                  <a:close/>
                </a:path>
                <a:path w="2446655" h="2781300">
                  <a:moveTo>
                    <a:pt x="1538774" y="1663700"/>
                  </a:moveTo>
                  <a:lnTo>
                    <a:pt x="1537443" y="1663700"/>
                  </a:lnTo>
                  <a:lnTo>
                    <a:pt x="1541647" y="1651000"/>
                  </a:lnTo>
                  <a:lnTo>
                    <a:pt x="1543414" y="1651000"/>
                  </a:lnTo>
                  <a:lnTo>
                    <a:pt x="1538774" y="1663700"/>
                  </a:lnTo>
                  <a:close/>
                </a:path>
                <a:path w="2446655" h="2781300">
                  <a:moveTo>
                    <a:pt x="385675" y="1688300"/>
                  </a:moveTo>
                  <a:lnTo>
                    <a:pt x="385921" y="1676400"/>
                  </a:lnTo>
                  <a:lnTo>
                    <a:pt x="385789" y="1676400"/>
                  </a:lnTo>
                  <a:lnTo>
                    <a:pt x="382659" y="1663700"/>
                  </a:lnTo>
                  <a:lnTo>
                    <a:pt x="387300" y="1663700"/>
                  </a:lnTo>
                  <a:lnTo>
                    <a:pt x="391785" y="1676400"/>
                  </a:lnTo>
                  <a:lnTo>
                    <a:pt x="385675" y="1688300"/>
                  </a:lnTo>
                  <a:close/>
                </a:path>
                <a:path w="2446655" h="2781300">
                  <a:moveTo>
                    <a:pt x="1521074" y="1676400"/>
                  </a:moveTo>
                  <a:lnTo>
                    <a:pt x="1520079" y="1676400"/>
                  </a:lnTo>
                  <a:lnTo>
                    <a:pt x="1521700" y="1663700"/>
                  </a:lnTo>
                  <a:lnTo>
                    <a:pt x="1523579" y="1663700"/>
                  </a:lnTo>
                  <a:lnTo>
                    <a:pt x="1521074" y="1676400"/>
                  </a:lnTo>
                  <a:close/>
                </a:path>
                <a:path w="2446655" h="2781300">
                  <a:moveTo>
                    <a:pt x="1500776" y="1689100"/>
                  </a:moveTo>
                  <a:lnTo>
                    <a:pt x="1497355" y="1689100"/>
                  </a:lnTo>
                  <a:lnTo>
                    <a:pt x="1507632" y="1676400"/>
                  </a:lnTo>
                  <a:lnTo>
                    <a:pt x="1509919" y="1676400"/>
                  </a:lnTo>
                  <a:lnTo>
                    <a:pt x="1500776" y="1689100"/>
                  </a:lnTo>
                  <a:close/>
                </a:path>
                <a:path w="2446655" h="2781300">
                  <a:moveTo>
                    <a:pt x="385658" y="1689100"/>
                  </a:moveTo>
                  <a:lnTo>
                    <a:pt x="385264" y="1689100"/>
                  </a:lnTo>
                  <a:lnTo>
                    <a:pt x="385675" y="1688300"/>
                  </a:lnTo>
                  <a:lnTo>
                    <a:pt x="385658" y="1689100"/>
                  </a:lnTo>
                  <a:close/>
                </a:path>
                <a:path w="2446655" h="2781300">
                  <a:moveTo>
                    <a:pt x="393406" y="1701800"/>
                  </a:moveTo>
                  <a:lnTo>
                    <a:pt x="392029" y="1701800"/>
                  </a:lnTo>
                  <a:lnTo>
                    <a:pt x="392915" y="1689100"/>
                  </a:lnTo>
                  <a:lnTo>
                    <a:pt x="395178" y="1689100"/>
                  </a:lnTo>
                  <a:lnTo>
                    <a:pt x="393406" y="1701800"/>
                  </a:lnTo>
                  <a:close/>
                </a:path>
                <a:path w="2446655" h="2781300">
                  <a:moveTo>
                    <a:pt x="1497310" y="1689209"/>
                  </a:moveTo>
                  <a:close/>
                </a:path>
                <a:path w="2446655" h="2781300">
                  <a:moveTo>
                    <a:pt x="1492078" y="1701800"/>
                  </a:moveTo>
                  <a:lnTo>
                    <a:pt x="1489048" y="1701800"/>
                  </a:lnTo>
                  <a:lnTo>
                    <a:pt x="1497310" y="1689209"/>
                  </a:lnTo>
                  <a:lnTo>
                    <a:pt x="1492078" y="1701800"/>
                  </a:lnTo>
                  <a:close/>
                </a:path>
                <a:path w="2446655" h="2781300">
                  <a:moveTo>
                    <a:pt x="391012" y="1714500"/>
                  </a:moveTo>
                  <a:lnTo>
                    <a:pt x="389558" y="1714500"/>
                  </a:lnTo>
                  <a:lnTo>
                    <a:pt x="387917" y="1701800"/>
                  </a:lnTo>
                  <a:lnTo>
                    <a:pt x="390806" y="1701800"/>
                  </a:lnTo>
                  <a:lnTo>
                    <a:pt x="391012" y="1714500"/>
                  </a:lnTo>
                  <a:close/>
                </a:path>
                <a:path w="2446655" h="2781300">
                  <a:moveTo>
                    <a:pt x="1473829" y="1727200"/>
                  </a:moveTo>
                  <a:lnTo>
                    <a:pt x="1471552" y="1727200"/>
                  </a:lnTo>
                  <a:lnTo>
                    <a:pt x="1473722" y="1714500"/>
                  </a:lnTo>
                  <a:lnTo>
                    <a:pt x="1477019" y="1701800"/>
                  </a:lnTo>
                  <a:lnTo>
                    <a:pt x="1481521" y="1701800"/>
                  </a:lnTo>
                  <a:lnTo>
                    <a:pt x="1475658" y="1714500"/>
                  </a:lnTo>
                  <a:lnTo>
                    <a:pt x="1473829" y="1727200"/>
                  </a:lnTo>
                  <a:close/>
                </a:path>
                <a:path w="2446655" h="2781300">
                  <a:moveTo>
                    <a:pt x="391106" y="1727200"/>
                  </a:moveTo>
                  <a:lnTo>
                    <a:pt x="387840" y="1727200"/>
                  </a:lnTo>
                  <a:lnTo>
                    <a:pt x="390122" y="1714500"/>
                  </a:lnTo>
                  <a:lnTo>
                    <a:pt x="391785" y="1714500"/>
                  </a:lnTo>
                  <a:lnTo>
                    <a:pt x="391106" y="1727200"/>
                  </a:lnTo>
                  <a:close/>
                </a:path>
                <a:path w="2446655" h="2781300">
                  <a:moveTo>
                    <a:pt x="397552" y="1727200"/>
                  </a:moveTo>
                  <a:lnTo>
                    <a:pt x="396666" y="1727200"/>
                  </a:lnTo>
                  <a:lnTo>
                    <a:pt x="398909" y="1714500"/>
                  </a:lnTo>
                  <a:lnTo>
                    <a:pt x="400340" y="1714500"/>
                  </a:lnTo>
                  <a:lnTo>
                    <a:pt x="397552" y="1727200"/>
                  </a:lnTo>
                  <a:close/>
                </a:path>
                <a:path w="2446655" h="2781300">
                  <a:moveTo>
                    <a:pt x="411058" y="1717193"/>
                  </a:moveTo>
                  <a:lnTo>
                    <a:pt x="410314" y="1714500"/>
                  </a:lnTo>
                  <a:lnTo>
                    <a:pt x="411315" y="1714500"/>
                  </a:lnTo>
                  <a:lnTo>
                    <a:pt x="411058" y="1717193"/>
                  </a:lnTo>
                  <a:close/>
                </a:path>
                <a:path w="2446655" h="2781300">
                  <a:moveTo>
                    <a:pt x="413822" y="1727200"/>
                  </a:moveTo>
                  <a:lnTo>
                    <a:pt x="410106" y="1727200"/>
                  </a:lnTo>
                  <a:lnTo>
                    <a:pt x="411058" y="1717193"/>
                  </a:lnTo>
                  <a:lnTo>
                    <a:pt x="413822" y="1727200"/>
                  </a:lnTo>
                  <a:close/>
                </a:path>
                <a:path w="2446655" h="2781300">
                  <a:moveTo>
                    <a:pt x="404754" y="1739900"/>
                  </a:moveTo>
                  <a:lnTo>
                    <a:pt x="402470" y="1739900"/>
                  </a:lnTo>
                  <a:lnTo>
                    <a:pt x="403170" y="1727200"/>
                  </a:lnTo>
                  <a:lnTo>
                    <a:pt x="404867" y="1727200"/>
                  </a:lnTo>
                  <a:lnTo>
                    <a:pt x="404754" y="1739900"/>
                  </a:lnTo>
                  <a:close/>
                </a:path>
                <a:path w="2446655" h="2781300">
                  <a:moveTo>
                    <a:pt x="1460654" y="1739900"/>
                  </a:moveTo>
                  <a:lnTo>
                    <a:pt x="1457298" y="1739900"/>
                  </a:lnTo>
                  <a:lnTo>
                    <a:pt x="1467161" y="1727200"/>
                  </a:lnTo>
                  <a:lnTo>
                    <a:pt x="1467908" y="1727200"/>
                  </a:lnTo>
                  <a:lnTo>
                    <a:pt x="1460654" y="1739900"/>
                  </a:lnTo>
                  <a:close/>
                </a:path>
                <a:path w="2446655" h="2781300">
                  <a:moveTo>
                    <a:pt x="392819" y="1752600"/>
                  </a:moveTo>
                  <a:lnTo>
                    <a:pt x="391066" y="1752600"/>
                  </a:lnTo>
                  <a:lnTo>
                    <a:pt x="391425" y="1739900"/>
                  </a:lnTo>
                  <a:lnTo>
                    <a:pt x="393026" y="1739900"/>
                  </a:lnTo>
                  <a:lnTo>
                    <a:pt x="392819" y="1752600"/>
                  </a:lnTo>
                  <a:close/>
                </a:path>
                <a:path w="2446655" h="2781300">
                  <a:moveTo>
                    <a:pt x="1440270" y="1765300"/>
                  </a:moveTo>
                  <a:lnTo>
                    <a:pt x="1439975" y="1765300"/>
                  </a:lnTo>
                  <a:lnTo>
                    <a:pt x="1443574" y="1752600"/>
                  </a:lnTo>
                  <a:lnTo>
                    <a:pt x="1452002" y="1739900"/>
                  </a:lnTo>
                  <a:lnTo>
                    <a:pt x="1453459" y="1739900"/>
                  </a:lnTo>
                  <a:lnTo>
                    <a:pt x="1446579" y="1752600"/>
                  </a:lnTo>
                  <a:lnTo>
                    <a:pt x="1440270" y="1765300"/>
                  </a:lnTo>
                  <a:close/>
                </a:path>
                <a:path w="2446655" h="2781300">
                  <a:moveTo>
                    <a:pt x="398834" y="1765300"/>
                  </a:moveTo>
                  <a:lnTo>
                    <a:pt x="394290" y="1765300"/>
                  </a:lnTo>
                  <a:lnTo>
                    <a:pt x="389520" y="1752600"/>
                  </a:lnTo>
                  <a:lnTo>
                    <a:pt x="393365" y="1752600"/>
                  </a:lnTo>
                  <a:lnTo>
                    <a:pt x="398834" y="1765300"/>
                  </a:lnTo>
                  <a:close/>
                </a:path>
                <a:path w="2446655" h="2781300">
                  <a:moveTo>
                    <a:pt x="395474" y="1776606"/>
                  </a:moveTo>
                  <a:lnTo>
                    <a:pt x="398042" y="1765300"/>
                  </a:lnTo>
                  <a:lnTo>
                    <a:pt x="402320" y="1765300"/>
                  </a:lnTo>
                  <a:lnTo>
                    <a:pt x="395474" y="1776606"/>
                  </a:lnTo>
                  <a:close/>
                </a:path>
                <a:path w="2446655" h="2781300">
                  <a:moveTo>
                    <a:pt x="1425858" y="1790700"/>
                  </a:moveTo>
                  <a:lnTo>
                    <a:pt x="1420839" y="1790700"/>
                  </a:lnTo>
                  <a:lnTo>
                    <a:pt x="1430153" y="1778000"/>
                  </a:lnTo>
                  <a:lnTo>
                    <a:pt x="1432810" y="1765300"/>
                  </a:lnTo>
                  <a:lnTo>
                    <a:pt x="1435699" y="1765300"/>
                  </a:lnTo>
                  <a:lnTo>
                    <a:pt x="1431207" y="1778000"/>
                  </a:lnTo>
                  <a:lnTo>
                    <a:pt x="1425858" y="1790700"/>
                  </a:lnTo>
                  <a:close/>
                </a:path>
                <a:path w="2446655" h="2781300">
                  <a:moveTo>
                    <a:pt x="395157" y="1778000"/>
                  </a:moveTo>
                  <a:lnTo>
                    <a:pt x="394630" y="1778000"/>
                  </a:lnTo>
                  <a:lnTo>
                    <a:pt x="395474" y="1776606"/>
                  </a:lnTo>
                  <a:lnTo>
                    <a:pt x="395157" y="1778000"/>
                  </a:lnTo>
                  <a:close/>
                </a:path>
                <a:path w="2446655" h="2781300">
                  <a:moveTo>
                    <a:pt x="398852" y="1790700"/>
                  </a:moveTo>
                  <a:lnTo>
                    <a:pt x="396854" y="1790700"/>
                  </a:lnTo>
                  <a:lnTo>
                    <a:pt x="394534" y="1778000"/>
                  </a:lnTo>
                  <a:lnTo>
                    <a:pt x="397006" y="1778000"/>
                  </a:lnTo>
                  <a:lnTo>
                    <a:pt x="398852" y="1790700"/>
                  </a:lnTo>
                  <a:close/>
                </a:path>
                <a:path w="2446655" h="2781300">
                  <a:moveTo>
                    <a:pt x="406640" y="1803400"/>
                  </a:moveTo>
                  <a:lnTo>
                    <a:pt x="404734" y="1803400"/>
                  </a:lnTo>
                  <a:lnTo>
                    <a:pt x="405317" y="1790700"/>
                  </a:lnTo>
                  <a:lnTo>
                    <a:pt x="407055" y="1790700"/>
                  </a:lnTo>
                  <a:lnTo>
                    <a:pt x="406640" y="1803400"/>
                  </a:lnTo>
                  <a:close/>
                </a:path>
                <a:path w="2446655" h="2781300">
                  <a:moveTo>
                    <a:pt x="1410102" y="1795545"/>
                  </a:moveTo>
                  <a:lnTo>
                    <a:pt x="1412519" y="1790700"/>
                  </a:lnTo>
                  <a:lnTo>
                    <a:pt x="1414771" y="1790700"/>
                  </a:lnTo>
                  <a:lnTo>
                    <a:pt x="1410102" y="1795545"/>
                  </a:lnTo>
                  <a:close/>
                </a:path>
                <a:path w="2446655" h="2781300">
                  <a:moveTo>
                    <a:pt x="1406185" y="1803400"/>
                  </a:moveTo>
                  <a:lnTo>
                    <a:pt x="1402535" y="1803400"/>
                  </a:lnTo>
                  <a:lnTo>
                    <a:pt x="1410102" y="1795545"/>
                  </a:lnTo>
                  <a:lnTo>
                    <a:pt x="1406185" y="1803400"/>
                  </a:lnTo>
                  <a:close/>
                </a:path>
                <a:path w="2446655" h="2781300">
                  <a:moveTo>
                    <a:pt x="413428" y="1816100"/>
                  </a:moveTo>
                  <a:lnTo>
                    <a:pt x="406845" y="1816100"/>
                  </a:lnTo>
                  <a:lnTo>
                    <a:pt x="404771" y="1803400"/>
                  </a:lnTo>
                  <a:lnTo>
                    <a:pt x="407074" y="1803400"/>
                  </a:lnTo>
                  <a:lnTo>
                    <a:pt x="413428" y="1816100"/>
                  </a:lnTo>
                  <a:close/>
                </a:path>
                <a:path w="2446655" h="2781300">
                  <a:moveTo>
                    <a:pt x="1377151" y="1816100"/>
                  </a:moveTo>
                  <a:lnTo>
                    <a:pt x="1372538" y="1816100"/>
                  </a:lnTo>
                  <a:lnTo>
                    <a:pt x="1379780" y="1803400"/>
                  </a:lnTo>
                  <a:lnTo>
                    <a:pt x="1382242" y="1803400"/>
                  </a:lnTo>
                  <a:lnTo>
                    <a:pt x="1377151" y="1816100"/>
                  </a:lnTo>
                  <a:close/>
                </a:path>
                <a:path w="2446655" h="2781300">
                  <a:moveTo>
                    <a:pt x="413811" y="1816741"/>
                  </a:moveTo>
                  <a:lnTo>
                    <a:pt x="413805" y="1816100"/>
                  </a:lnTo>
                  <a:lnTo>
                    <a:pt x="413989" y="1816100"/>
                  </a:lnTo>
                  <a:lnTo>
                    <a:pt x="413811" y="1816741"/>
                  </a:lnTo>
                  <a:close/>
                </a:path>
                <a:path w="2446655" h="2781300">
                  <a:moveTo>
                    <a:pt x="1369798" y="1841500"/>
                  </a:moveTo>
                  <a:lnTo>
                    <a:pt x="1368824" y="1841500"/>
                  </a:lnTo>
                  <a:lnTo>
                    <a:pt x="1365131" y="1828800"/>
                  </a:lnTo>
                  <a:lnTo>
                    <a:pt x="1369635" y="1816100"/>
                  </a:lnTo>
                  <a:lnTo>
                    <a:pt x="1371722" y="1816100"/>
                  </a:lnTo>
                  <a:lnTo>
                    <a:pt x="1367406" y="1828800"/>
                  </a:lnTo>
                  <a:lnTo>
                    <a:pt x="1369798" y="1841500"/>
                  </a:lnTo>
                  <a:close/>
                </a:path>
                <a:path w="2446655" h="2781300">
                  <a:moveTo>
                    <a:pt x="417575" y="1841500"/>
                  </a:moveTo>
                  <a:lnTo>
                    <a:pt x="414593" y="1841500"/>
                  </a:lnTo>
                  <a:lnTo>
                    <a:pt x="410463" y="1828800"/>
                  </a:lnTo>
                  <a:lnTo>
                    <a:pt x="413811" y="1816741"/>
                  </a:lnTo>
                  <a:lnTo>
                    <a:pt x="413918" y="1828800"/>
                  </a:lnTo>
                  <a:lnTo>
                    <a:pt x="415012" y="1828800"/>
                  </a:lnTo>
                  <a:lnTo>
                    <a:pt x="417575" y="1841500"/>
                  </a:lnTo>
                  <a:close/>
                </a:path>
                <a:path w="2446655" h="2781300">
                  <a:moveTo>
                    <a:pt x="418067" y="1854200"/>
                  </a:moveTo>
                  <a:lnTo>
                    <a:pt x="416310" y="1854200"/>
                  </a:lnTo>
                  <a:lnTo>
                    <a:pt x="416518" y="1841500"/>
                  </a:lnTo>
                  <a:lnTo>
                    <a:pt x="418273" y="1841500"/>
                  </a:lnTo>
                  <a:lnTo>
                    <a:pt x="418067" y="1854200"/>
                  </a:lnTo>
                  <a:close/>
                </a:path>
                <a:path w="2446655" h="2781300">
                  <a:moveTo>
                    <a:pt x="1365819" y="1846676"/>
                  </a:moveTo>
                  <a:lnTo>
                    <a:pt x="1367462" y="1841500"/>
                  </a:lnTo>
                  <a:lnTo>
                    <a:pt x="1368824" y="1841500"/>
                  </a:lnTo>
                  <a:lnTo>
                    <a:pt x="1365819" y="1846676"/>
                  </a:lnTo>
                  <a:close/>
                </a:path>
                <a:path w="2446655" h="2781300">
                  <a:moveTo>
                    <a:pt x="1363431" y="1854200"/>
                  </a:moveTo>
                  <a:lnTo>
                    <a:pt x="1361451" y="1854200"/>
                  </a:lnTo>
                  <a:lnTo>
                    <a:pt x="1365819" y="1846676"/>
                  </a:lnTo>
                  <a:lnTo>
                    <a:pt x="1363431" y="1854200"/>
                  </a:lnTo>
                  <a:close/>
                </a:path>
                <a:path w="2446655" h="2781300">
                  <a:moveTo>
                    <a:pt x="419651" y="1866900"/>
                  </a:moveTo>
                  <a:lnTo>
                    <a:pt x="417329" y="1866900"/>
                  </a:lnTo>
                  <a:lnTo>
                    <a:pt x="419759" y="1854200"/>
                  </a:lnTo>
                  <a:lnTo>
                    <a:pt x="421291" y="1854200"/>
                  </a:lnTo>
                  <a:lnTo>
                    <a:pt x="419651" y="1866900"/>
                  </a:lnTo>
                  <a:close/>
                </a:path>
                <a:path w="2446655" h="2781300">
                  <a:moveTo>
                    <a:pt x="1350669" y="1866900"/>
                  </a:moveTo>
                  <a:lnTo>
                    <a:pt x="1346144" y="1866900"/>
                  </a:lnTo>
                  <a:lnTo>
                    <a:pt x="1356872" y="1854200"/>
                  </a:lnTo>
                  <a:lnTo>
                    <a:pt x="1357432" y="1854200"/>
                  </a:lnTo>
                  <a:lnTo>
                    <a:pt x="1350669" y="1866900"/>
                  </a:lnTo>
                  <a:close/>
                </a:path>
                <a:path w="2446655" h="2781300">
                  <a:moveTo>
                    <a:pt x="422856" y="1879600"/>
                  </a:moveTo>
                  <a:lnTo>
                    <a:pt x="420780" y="1879600"/>
                  </a:lnTo>
                  <a:lnTo>
                    <a:pt x="418742" y="1866900"/>
                  </a:lnTo>
                  <a:lnTo>
                    <a:pt x="421122" y="1866900"/>
                  </a:lnTo>
                  <a:lnTo>
                    <a:pt x="422856" y="1879600"/>
                  </a:lnTo>
                  <a:close/>
                </a:path>
                <a:path w="2446655" h="2781300">
                  <a:moveTo>
                    <a:pt x="1323024" y="1879600"/>
                  </a:moveTo>
                  <a:lnTo>
                    <a:pt x="1310307" y="1879600"/>
                  </a:lnTo>
                  <a:lnTo>
                    <a:pt x="1324161" y="1866900"/>
                  </a:lnTo>
                  <a:lnTo>
                    <a:pt x="1334790" y="1866900"/>
                  </a:lnTo>
                  <a:lnTo>
                    <a:pt x="1323024" y="1879600"/>
                  </a:lnTo>
                  <a:close/>
                </a:path>
                <a:path w="2446655" h="2781300">
                  <a:moveTo>
                    <a:pt x="427814" y="1892168"/>
                  </a:moveTo>
                  <a:lnTo>
                    <a:pt x="422796" y="1879600"/>
                  </a:lnTo>
                  <a:lnTo>
                    <a:pt x="425836" y="1879600"/>
                  </a:lnTo>
                  <a:lnTo>
                    <a:pt x="427814" y="1892168"/>
                  </a:lnTo>
                  <a:close/>
                </a:path>
                <a:path w="2446655" h="2781300">
                  <a:moveTo>
                    <a:pt x="1303909" y="1892300"/>
                  </a:moveTo>
                  <a:lnTo>
                    <a:pt x="1295148" y="1892300"/>
                  </a:lnTo>
                  <a:lnTo>
                    <a:pt x="1305443" y="1879600"/>
                  </a:lnTo>
                  <a:lnTo>
                    <a:pt x="1307640" y="1879600"/>
                  </a:lnTo>
                  <a:lnTo>
                    <a:pt x="1303909" y="1892300"/>
                  </a:lnTo>
                  <a:close/>
                </a:path>
                <a:path w="2446655" h="2781300">
                  <a:moveTo>
                    <a:pt x="427866" y="1892300"/>
                  </a:moveTo>
                  <a:lnTo>
                    <a:pt x="427814" y="1892168"/>
                  </a:lnTo>
                  <a:lnTo>
                    <a:pt x="427866" y="1892300"/>
                  </a:lnTo>
                  <a:close/>
                </a:path>
                <a:path w="2446655" h="2781300">
                  <a:moveTo>
                    <a:pt x="428060" y="1905000"/>
                  </a:moveTo>
                  <a:lnTo>
                    <a:pt x="425586" y="1905000"/>
                  </a:lnTo>
                  <a:lnTo>
                    <a:pt x="430017" y="1892300"/>
                  </a:lnTo>
                  <a:lnTo>
                    <a:pt x="431773" y="1892300"/>
                  </a:lnTo>
                  <a:lnTo>
                    <a:pt x="428060" y="1905000"/>
                  </a:lnTo>
                  <a:close/>
                </a:path>
                <a:path w="2446655" h="2781300">
                  <a:moveTo>
                    <a:pt x="1287637" y="1905000"/>
                  </a:moveTo>
                  <a:lnTo>
                    <a:pt x="1285813" y="1905000"/>
                  </a:lnTo>
                  <a:lnTo>
                    <a:pt x="1285813" y="1892300"/>
                  </a:lnTo>
                  <a:lnTo>
                    <a:pt x="1289711" y="1892300"/>
                  </a:lnTo>
                  <a:lnTo>
                    <a:pt x="1287637" y="1905000"/>
                  </a:lnTo>
                  <a:close/>
                </a:path>
                <a:path w="2446655" h="2781300">
                  <a:moveTo>
                    <a:pt x="426005" y="1917700"/>
                  </a:moveTo>
                  <a:lnTo>
                    <a:pt x="424684" y="1917700"/>
                  </a:lnTo>
                  <a:lnTo>
                    <a:pt x="425813" y="1905000"/>
                  </a:lnTo>
                  <a:lnTo>
                    <a:pt x="427665" y="1905000"/>
                  </a:lnTo>
                  <a:lnTo>
                    <a:pt x="426005" y="1917700"/>
                  </a:lnTo>
                  <a:close/>
                </a:path>
                <a:path w="2446655" h="2781300">
                  <a:moveTo>
                    <a:pt x="1274931" y="1917700"/>
                  </a:moveTo>
                  <a:lnTo>
                    <a:pt x="1271790" y="1917700"/>
                  </a:lnTo>
                  <a:lnTo>
                    <a:pt x="1273315" y="1905000"/>
                  </a:lnTo>
                  <a:lnTo>
                    <a:pt x="1274377" y="1905000"/>
                  </a:lnTo>
                  <a:lnTo>
                    <a:pt x="1274931" y="1917700"/>
                  </a:lnTo>
                  <a:close/>
                </a:path>
                <a:path w="2446655" h="2781300">
                  <a:moveTo>
                    <a:pt x="432284" y="1968500"/>
                  </a:moveTo>
                  <a:lnTo>
                    <a:pt x="431073" y="1968500"/>
                  </a:lnTo>
                  <a:lnTo>
                    <a:pt x="429319" y="1955800"/>
                  </a:lnTo>
                  <a:lnTo>
                    <a:pt x="429904" y="1943100"/>
                  </a:lnTo>
                  <a:lnTo>
                    <a:pt x="428472" y="1930400"/>
                  </a:lnTo>
                  <a:lnTo>
                    <a:pt x="427718" y="1930400"/>
                  </a:lnTo>
                  <a:lnTo>
                    <a:pt x="425682" y="1917700"/>
                  </a:lnTo>
                  <a:lnTo>
                    <a:pt x="428833" y="1917700"/>
                  </a:lnTo>
                  <a:lnTo>
                    <a:pt x="429869" y="1930400"/>
                  </a:lnTo>
                  <a:lnTo>
                    <a:pt x="431342" y="1943100"/>
                  </a:lnTo>
                  <a:lnTo>
                    <a:pt x="432284" y="1968500"/>
                  </a:lnTo>
                  <a:close/>
                </a:path>
                <a:path w="2446655" h="2781300">
                  <a:moveTo>
                    <a:pt x="1274582" y="1955800"/>
                  </a:moveTo>
                  <a:lnTo>
                    <a:pt x="1273465" y="1955800"/>
                  </a:lnTo>
                  <a:lnTo>
                    <a:pt x="1276218" y="1943100"/>
                  </a:lnTo>
                  <a:lnTo>
                    <a:pt x="1274768" y="1930400"/>
                  </a:lnTo>
                  <a:lnTo>
                    <a:pt x="1275560" y="1917700"/>
                  </a:lnTo>
                  <a:lnTo>
                    <a:pt x="1277326" y="1917700"/>
                  </a:lnTo>
                  <a:lnTo>
                    <a:pt x="1276911" y="1930400"/>
                  </a:lnTo>
                  <a:lnTo>
                    <a:pt x="1277312" y="1930400"/>
                  </a:lnTo>
                  <a:lnTo>
                    <a:pt x="1276873" y="1943100"/>
                  </a:lnTo>
                  <a:lnTo>
                    <a:pt x="1274582" y="1955800"/>
                  </a:lnTo>
                  <a:close/>
                </a:path>
                <a:path w="2446655" h="2781300">
                  <a:moveTo>
                    <a:pt x="1256695" y="1958953"/>
                  </a:moveTo>
                  <a:lnTo>
                    <a:pt x="1258025" y="1955800"/>
                  </a:lnTo>
                  <a:lnTo>
                    <a:pt x="1259265" y="1955800"/>
                  </a:lnTo>
                  <a:lnTo>
                    <a:pt x="1256695" y="1958953"/>
                  </a:lnTo>
                  <a:close/>
                </a:path>
                <a:path w="2446655" h="2781300">
                  <a:moveTo>
                    <a:pt x="1252669" y="1968500"/>
                  </a:moveTo>
                  <a:lnTo>
                    <a:pt x="1248914" y="1968500"/>
                  </a:lnTo>
                  <a:lnTo>
                    <a:pt x="1256695" y="1958953"/>
                  </a:lnTo>
                  <a:lnTo>
                    <a:pt x="1252669" y="1968500"/>
                  </a:lnTo>
                  <a:close/>
                </a:path>
                <a:path w="2446655" h="2781300">
                  <a:moveTo>
                    <a:pt x="440635" y="1981200"/>
                  </a:moveTo>
                  <a:lnTo>
                    <a:pt x="438557" y="1981200"/>
                  </a:lnTo>
                  <a:lnTo>
                    <a:pt x="433580" y="1968500"/>
                  </a:lnTo>
                  <a:lnTo>
                    <a:pt x="435301" y="1968500"/>
                  </a:lnTo>
                  <a:lnTo>
                    <a:pt x="440635" y="1981200"/>
                  </a:lnTo>
                  <a:close/>
                </a:path>
                <a:path w="2446655" h="2781300">
                  <a:moveTo>
                    <a:pt x="1182967" y="1981200"/>
                  </a:moveTo>
                  <a:lnTo>
                    <a:pt x="1181123" y="1981200"/>
                  </a:lnTo>
                  <a:lnTo>
                    <a:pt x="1183431" y="1968500"/>
                  </a:lnTo>
                  <a:lnTo>
                    <a:pt x="1188115" y="1968500"/>
                  </a:lnTo>
                  <a:lnTo>
                    <a:pt x="1182967" y="1981200"/>
                  </a:lnTo>
                  <a:close/>
                </a:path>
                <a:path w="2446655" h="2781300">
                  <a:moveTo>
                    <a:pt x="1203519" y="1981200"/>
                  </a:moveTo>
                  <a:lnTo>
                    <a:pt x="1201840" y="1981200"/>
                  </a:lnTo>
                  <a:lnTo>
                    <a:pt x="1198918" y="1968500"/>
                  </a:lnTo>
                  <a:lnTo>
                    <a:pt x="1199787" y="1968500"/>
                  </a:lnTo>
                  <a:lnTo>
                    <a:pt x="1203519" y="1981200"/>
                  </a:lnTo>
                  <a:close/>
                </a:path>
                <a:path w="2446655" h="2781300">
                  <a:moveTo>
                    <a:pt x="1225708" y="1981200"/>
                  </a:moveTo>
                  <a:lnTo>
                    <a:pt x="1210157" y="1981200"/>
                  </a:lnTo>
                  <a:lnTo>
                    <a:pt x="1219426" y="1968500"/>
                  </a:lnTo>
                  <a:lnTo>
                    <a:pt x="1232194" y="1968500"/>
                  </a:lnTo>
                  <a:lnTo>
                    <a:pt x="1225708" y="1981200"/>
                  </a:lnTo>
                  <a:close/>
                </a:path>
                <a:path w="2446655" h="2781300">
                  <a:moveTo>
                    <a:pt x="443483" y="1993900"/>
                  </a:moveTo>
                  <a:lnTo>
                    <a:pt x="442367" y="1993900"/>
                  </a:lnTo>
                  <a:lnTo>
                    <a:pt x="440141" y="1981200"/>
                  </a:lnTo>
                  <a:lnTo>
                    <a:pt x="443596" y="1981200"/>
                  </a:lnTo>
                  <a:lnTo>
                    <a:pt x="443483" y="1993900"/>
                  </a:lnTo>
                  <a:close/>
                </a:path>
                <a:path w="2446655" h="2781300">
                  <a:moveTo>
                    <a:pt x="1180573" y="1993900"/>
                  </a:moveTo>
                  <a:lnTo>
                    <a:pt x="1177504" y="1993900"/>
                  </a:lnTo>
                  <a:lnTo>
                    <a:pt x="1179734" y="1981200"/>
                  </a:lnTo>
                  <a:lnTo>
                    <a:pt x="1181327" y="1981200"/>
                  </a:lnTo>
                  <a:lnTo>
                    <a:pt x="1180573" y="1993900"/>
                  </a:lnTo>
                  <a:close/>
                </a:path>
                <a:path w="2446655" h="2781300">
                  <a:moveTo>
                    <a:pt x="448177" y="2006600"/>
                  </a:moveTo>
                  <a:lnTo>
                    <a:pt x="443761" y="2006600"/>
                  </a:lnTo>
                  <a:lnTo>
                    <a:pt x="442385" y="1993900"/>
                  </a:lnTo>
                  <a:lnTo>
                    <a:pt x="444331" y="1993900"/>
                  </a:lnTo>
                  <a:lnTo>
                    <a:pt x="448177" y="2006600"/>
                  </a:lnTo>
                  <a:close/>
                </a:path>
                <a:path w="2446655" h="2781300">
                  <a:moveTo>
                    <a:pt x="1170865" y="2006600"/>
                  </a:moveTo>
                  <a:lnTo>
                    <a:pt x="1167701" y="2006600"/>
                  </a:lnTo>
                  <a:lnTo>
                    <a:pt x="1171340" y="1993900"/>
                  </a:lnTo>
                  <a:lnTo>
                    <a:pt x="1174108" y="1993900"/>
                  </a:lnTo>
                  <a:lnTo>
                    <a:pt x="1170865" y="2006600"/>
                  </a:lnTo>
                  <a:close/>
                </a:path>
                <a:path w="2446655" h="2781300">
                  <a:moveTo>
                    <a:pt x="457244" y="2019300"/>
                  </a:moveTo>
                  <a:lnTo>
                    <a:pt x="453904" y="2019300"/>
                  </a:lnTo>
                  <a:lnTo>
                    <a:pt x="446439" y="2006600"/>
                  </a:lnTo>
                  <a:lnTo>
                    <a:pt x="452909" y="2006600"/>
                  </a:lnTo>
                  <a:lnTo>
                    <a:pt x="457244" y="2019300"/>
                  </a:lnTo>
                  <a:close/>
                </a:path>
                <a:path w="2446655" h="2781300">
                  <a:moveTo>
                    <a:pt x="1161231" y="2019300"/>
                  </a:moveTo>
                  <a:lnTo>
                    <a:pt x="1163589" y="2006600"/>
                  </a:lnTo>
                  <a:lnTo>
                    <a:pt x="1165605" y="2006600"/>
                  </a:lnTo>
                  <a:lnTo>
                    <a:pt x="1161231" y="2019300"/>
                  </a:lnTo>
                  <a:close/>
                </a:path>
                <a:path w="2446655" h="2781300">
                  <a:moveTo>
                    <a:pt x="456342" y="2023302"/>
                  </a:moveTo>
                  <a:lnTo>
                    <a:pt x="453870" y="2019300"/>
                  </a:lnTo>
                  <a:lnTo>
                    <a:pt x="455617" y="2019300"/>
                  </a:lnTo>
                  <a:lnTo>
                    <a:pt x="456342" y="2023302"/>
                  </a:lnTo>
                  <a:close/>
                </a:path>
                <a:path w="2446655" h="2781300">
                  <a:moveTo>
                    <a:pt x="1105089" y="2032000"/>
                  </a:moveTo>
                  <a:lnTo>
                    <a:pt x="1098531" y="2032000"/>
                  </a:lnTo>
                  <a:lnTo>
                    <a:pt x="1105394" y="2019300"/>
                  </a:lnTo>
                  <a:lnTo>
                    <a:pt x="1111263" y="2019300"/>
                  </a:lnTo>
                  <a:lnTo>
                    <a:pt x="1105089" y="2032000"/>
                  </a:lnTo>
                  <a:close/>
                </a:path>
                <a:path w="2446655" h="2781300">
                  <a:moveTo>
                    <a:pt x="1131504" y="2032000"/>
                  </a:moveTo>
                  <a:lnTo>
                    <a:pt x="1131031" y="2032000"/>
                  </a:lnTo>
                  <a:lnTo>
                    <a:pt x="1126001" y="2019300"/>
                  </a:lnTo>
                  <a:lnTo>
                    <a:pt x="1130070" y="2019300"/>
                  </a:lnTo>
                  <a:lnTo>
                    <a:pt x="1131504" y="2032000"/>
                  </a:lnTo>
                  <a:close/>
                </a:path>
                <a:path w="2446655" h="2781300">
                  <a:moveTo>
                    <a:pt x="1153049" y="2032000"/>
                  </a:moveTo>
                  <a:lnTo>
                    <a:pt x="1148338" y="2032000"/>
                  </a:lnTo>
                  <a:lnTo>
                    <a:pt x="1153617" y="2019300"/>
                  </a:lnTo>
                  <a:lnTo>
                    <a:pt x="1155443" y="2019300"/>
                  </a:lnTo>
                  <a:lnTo>
                    <a:pt x="1153049" y="2032000"/>
                  </a:lnTo>
                  <a:close/>
                </a:path>
                <a:path w="2446655" h="2781300">
                  <a:moveTo>
                    <a:pt x="461714" y="2032000"/>
                  </a:moveTo>
                  <a:lnTo>
                    <a:pt x="457918" y="2032000"/>
                  </a:lnTo>
                  <a:lnTo>
                    <a:pt x="456342" y="2023302"/>
                  </a:lnTo>
                  <a:lnTo>
                    <a:pt x="461714" y="2032000"/>
                  </a:lnTo>
                  <a:close/>
                </a:path>
                <a:path w="2446655" h="2781300">
                  <a:moveTo>
                    <a:pt x="463748" y="2044700"/>
                  </a:moveTo>
                  <a:lnTo>
                    <a:pt x="462065" y="2044700"/>
                  </a:lnTo>
                  <a:lnTo>
                    <a:pt x="461463" y="2032000"/>
                  </a:lnTo>
                  <a:lnTo>
                    <a:pt x="463317" y="2032000"/>
                  </a:lnTo>
                  <a:lnTo>
                    <a:pt x="463748" y="2044700"/>
                  </a:lnTo>
                  <a:close/>
                </a:path>
                <a:path w="2446655" h="2781300">
                  <a:moveTo>
                    <a:pt x="1090390" y="2038048"/>
                  </a:moveTo>
                  <a:lnTo>
                    <a:pt x="1091947" y="2032000"/>
                  </a:lnTo>
                  <a:lnTo>
                    <a:pt x="1092605" y="2032000"/>
                  </a:lnTo>
                  <a:lnTo>
                    <a:pt x="1090390" y="2038048"/>
                  </a:lnTo>
                  <a:close/>
                </a:path>
                <a:path w="2446655" h="2781300">
                  <a:moveTo>
                    <a:pt x="2244483" y="2044700"/>
                  </a:moveTo>
                  <a:lnTo>
                    <a:pt x="2241480" y="2044700"/>
                  </a:lnTo>
                  <a:lnTo>
                    <a:pt x="2242512" y="2032000"/>
                  </a:lnTo>
                  <a:lnTo>
                    <a:pt x="2244652" y="2032000"/>
                  </a:lnTo>
                  <a:lnTo>
                    <a:pt x="2244483" y="2044700"/>
                  </a:lnTo>
                  <a:close/>
                </a:path>
                <a:path w="2446655" h="2781300">
                  <a:moveTo>
                    <a:pt x="2260734" y="2044700"/>
                  </a:moveTo>
                  <a:lnTo>
                    <a:pt x="2259439" y="2044700"/>
                  </a:lnTo>
                  <a:lnTo>
                    <a:pt x="2256080" y="2032000"/>
                  </a:lnTo>
                  <a:lnTo>
                    <a:pt x="2258257" y="2032000"/>
                  </a:lnTo>
                  <a:lnTo>
                    <a:pt x="2260734" y="2044700"/>
                  </a:lnTo>
                  <a:close/>
                </a:path>
                <a:path w="2446655" h="2781300">
                  <a:moveTo>
                    <a:pt x="1085407" y="2057400"/>
                  </a:moveTo>
                  <a:lnTo>
                    <a:pt x="1083919" y="2057400"/>
                  </a:lnTo>
                  <a:lnTo>
                    <a:pt x="1085219" y="2044700"/>
                  </a:lnTo>
                  <a:lnTo>
                    <a:pt x="1087954" y="2044700"/>
                  </a:lnTo>
                  <a:lnTo>
                    <a:pt x="1090390" y="2038048"/>
                  </a:lnTo>
                  <a:lnTo>
                    <a:pt x="1085407" y="2057400"/>
                  </a:lnTo>
                  <a:close/>
                </a:path>
                <a:path w="2446655" h="2781300">
                  <a:moveTo>
                    <a:pt x="472987" y="2057400"/>
                  </a:moveTo>
                  <a:lnTo>
                    <a:pt x="472077" y="2057400"/>
                  </a:lnTo>
                  <a:lnTo>
                    <a:pt x="467438" y="2044700"/>
                  </a:lnTo>
                  <a:lnTo>
                    <a:pt x="470970" y="2044700"/>
                  </a:lnTo>
                  <a:lnTo>
                    <a:pt x="472987" y="2057400"/>
                  </a:lnTo>
                  <a:close/>
                </a:path>
                <a:path w="2446655" h="2781300">
                  <a:moveTo>
                    <a:pt x="480867" y="2070100"/>
                  </a:moveTo>
                  <a:lnTo>
                    <a:pt x="474338" y="2070100"/>
                  </a:lnTo>
                  <a:lnTo>
                    <a:pt x="470022" y="2057400"/>
                  </a:lnTo>
                  <a:lnTo>
                    <a:pt x="475419" y="2057400"/>
                  </a:lnTo>
                  <a:lnTo>
                    <a:pt x="480867" y="2070100"/>
                  </a:lnTo>
                  <a:close/>
                </a:path>
                <a:path w="2446655" h="2781300">
                  <a:moveTo>
                    <a:pt x="1067193" y="2082800"/>
                  </a:moveTo>
                  <a:lnTo>
                    <a:pt x="1065336" y="2082800"/>
                  </a:lnTo>
                  <a:lnTo>
                    <a:pt x="1067878" y="2070100"/>
                  </a:lnTo>
                  <a:lnTo>
                    <a:pt x="1070742" y="2057400"/>
                  </a:lnTo>
                  <a:lnTo>
                    <a:pt x="1083577" y="2057400"/>
                  </a:lnTo>
                  <a:lnTo>
                    <a:pt x="1072888" y="2070100"/>
                  </a:lnTo>
                  <a:lnTo>
                    <a:pt x="1069646" y="2070100"/>
                  </a:lnTo>
                  <a:lnTo>
                    <a:pt x="1067193" y="2082800"/>
                  </a:lnTo>
                  <a:close/>
                </a:path>
                <a:path w="2446655" h="2781300">
                  <a:moveTo>
                    <a:pt x="489049" y="2095500"/>
                  </a:moveTo>
                  <a:lnTo>
                    <a:pt x="485519" y="2095500"/>
                  </a:lnTo>
                  <a:lnTo>
                    <a:pt x="484443" y="2082800"/>
                  </a:lnTo>
                  <a:lnTo>
                    <a:pt x="479844" y="2070100"/>
                  </a:lnTo>
                  <a:lnTo>
                    <a:pt x="483317" y="2070100"/>
                  </a:lnTo>
                  <a:lnTo>
                    <a:pt x="486750" y="2082800"/>
                  </a:lnTo>
                  <a:lnTo>
                    <a:pt x="489049" y="2095500"/>
                  </a:lnTo>
                  <a:close/>
                </a:path>
                <a:path w="2446655" h="2781300">
                  <a:moveTo>
                    <a:pt x="1067570" y="2095500"/>
                  </a:moveTo>
                  <a:lnTo>
                    <a:pt x="1066459" y="2095500"/>
                  </a:lnTo>
                  <a:lnTo>
                    <a:pt x="1065118" y="2082800"/>
                  </a:lnTo>
                  <a:lnTo>
                    <a:pt x="1066987" y="2082800"/>
                  </a:lnTo>
                  <a:lnTo>
                    <a:pt x="1067570" y="2095500"/>
                  </a:lnTo>
                  <a:close/>
                </a:path>
                <a:path w="2446655" h="2781300">
                  <a:moveTo>
                    <a:pt x="499664" y="2108200"/>
                  </a:moveTo>
                  <a:lnTo>
                    <a:pt x="498848" y="2108200"/>
                  </a:lnTo>
                  <a:lnTo>
                    <a:pt x="495189" y="2095500"/>
                  </a:lnTo>
                  <a:lnTo>
                    <a:pt x="498929" y="2095500"/>
                  </a:lnTo>
                  <a:lnTo>
                    <a:pt x="499664" y="2108200"/>
                  </a:lnTo>
                  <a:close/>
                </a:path>
                <a:path w="2446655" h="2781300">
                  <a:moveTo>
                    <a:pt x="1082007" y="2158125"/>
                  </a:moveTo>
                  <a:lnTo>
                    <a:pt x="1080622" y="2146300"/>
                  </a:lnTo>
                  <a:lnTo>
                    <a:pt x="1077021" y="2133600"/>
                  </a:lnTo>
                  <a:lnTo>
                    <a:pt x="1077208" y="2120900"/>
                  </a:lnTo>
                  <a:lnTo>
                    <a:pt x="1073005" y="2108200"/>
                  </a:lnTo>
                  <a:lnTo>
                    <a:pt x="1070439" y="2108200"/>
                  </a:lnTo>
                  <a:lnTo>
                    <a:pt x="1068593" y="2095500"/>
                  </a:lnTo>
                  <a:lnTo>
                    <a:pt x="1070002" y="2095500"/>
                  </a:lnTo>
                  <a:lnTo>
                    <a:pt x="1074283" y="2108200"/>
                  </a:lnTo>
                  <a:lnTo>
                    <a:pt x="1077298" y="2120900"/>
                  </a:lnTo>
                  <a:lnTo>
                    <a:pt x="1078937" y="2133600"/>
                  </a:lnTo>
                  <a:lnTo>
                    <a:pt x="1080541" y="2133600"/>
                  </a:lnTo>
                  <a:lnTo>
                    <a:pt x="1081389" y="2146300"/>
                  </a:lnTo>
                  <a:lnTo>
                    <a:pt x="1082727" y="2146300"/>
                  </a:lnTo>
                  <a:lnTo>
                    <a:pt x="1082007" y="2158125"/>
                  </a:lnTo>
                  <a:close/>
                </a:path>
                <a:path w="2446655" h="2781300">
                  <a:moveTo>
                    <a:pt x="2225492" y="2108200"/>
                  </a:moveTo>
                  <a:lnTo>
                    <a:pt x="2224084" y="2108200"/>
                  </a:lnTo>
                  <a:lnTo>
                    <a:pt x="2223015" y="2095500"/>
                  </a:lnTo>
                  <a:lnTo>
                    <a:pt x="2227744" y="2095500"/>
                  </a:lnTo>
                  <a:lnTo>
                    <a:pt x="2225492" y="2108200"/>
                  </a:lnTo>
                  <a:close/>
                </a:path>
                <a:path w="2446655" h="2781300">
                  <a:moveTo>
                    <a:pt x="2233617" y="2108200"/>
                  </a:moveTo>
                  <a:lnTo>
                    <a:pt x="2231853" y="2108200"/>
                  </a:lnTo>
                  <a:lnTo>
                    <a:pt x="2227744" y="2095500"/>
                  </a:lnTo>
                  <a:lnTo>
                    <a:pt x="2230390" y="2095500"/>
                  </a:lnTo>
                  <a:lnTo>
                    <a:pt x="2233617" y="2108200"/>
                  </a:lnTo>
                  <a:close/>
                </a:path>
                <a:path w="2446655" h="2781300">
                  <a:moveTo>
                    <a:pt x="503151" y="2120900"/>
                  </a:moveTo>
                  <a:lnTo>
                    <a:pt x="501732" y="2120900"/>
                  </a:lnTo>
                  <a:lnTo>
                    <a:pt x="500149" y="2108200"/>
                  </a:lnTo>
                  <a:lnTo>
                    <a:pt x="501286" y="2108200"/>
                  </a:lnTo>
                  <a:lnTo>
                    <a:pt x="503151" y="2120900"/>
                  </a:lnTo>
                  <a:close/>
                </a:path>
                <a:path w="2446655" h="2781300">
                  <a:moveTo>
                    <a:pt x="2225998" y="2120900"/>
                  </a:moveTo>
                  <a:lnTo>
                    <a:pt x="2224666" y="2120900"/>
                  </a:lnTo>
                  <a:lnTo>
                    <a:pt x="2223334" y="2108200"/>
                  </a:lnTo>
                  <a:lnTo>
                    <a:pt x="2225679" y="2108200"/>
                  </a:lnTo>
                  <a:lnTo>
                    <a:pt x="2225998" y="2120900"/>
                  </a:lnTo>
                  <a:close/>
                </a:path>
                <a:path w="2446655" h="2781300">
                  <a:moveTo>
                    <a:pt x="2242118" y="2120900"/>
                  </a:moveTo>
                  <a:lnTo>
                    <a:pt x="2239378" y="2120900"/>
                  </a:lnTo>
                  <a:lnTo>
                    <a:pt x="2234837" y="2108200"/>
                  </a:lnTo>
                  <a:lnTo>
                    <a:pt x="2236526" y="2108200"/>
                  </a:lnTo>
                  <a:lnTo>
                    <a:pt x="2242118" y="2120900"/>
                  </a:lnTo>
                  <a:close/>
                </a:path>
                <a:path w="2446655" h="2781300">
                  <a:moveTo>
                    <a:pt x="512990" y="2126068"/>
                  </a:moveTo>
                  <a:lnTo>
                    <a:pt x="514463" y="2120900"/>
                  </a:lnTo>
                  <a:lnTo>
                    <a:pt x="514816" y="2120900"/>
                  </a:lnTo>
                  <a:lnTo>
                    <a:pt x="512990" y="2126068"/>
                  </a:lnTo>
                  <a:close/>
                </a:path>
                <a:path w="2446655" h="2781300">
                  <a:moveTo>
                    <a:pt x="2215846" y="2133600"/>
                  </a:moveTo>
                  <a:lnTo>
                    <a:pt x="2213350" y="2133600"/>
                  </a:lnTo>
                  <a:lnTo>
                    <a:pt x="2214870" y="2120900"/>
                  </a:lnTo>
                  <a:lnTo>
                    <a:pt x="2216916" y="2120900"/>
                  </a:lnTo>
                  <a:lnTo>
                    <a:pt x="2215846" y="2133600"/>
                  </a:lnTo>
                  <a:close/>
                </a:path>
                <a:path w="2446655" h="2781300">
                  <a:moveTo>
                    <a:pt x="2223484" y="2133600"/>
                  </a:moveTo>
                  <a:lnTo>
                    <a:pt x="2223090" y="2133600"/>
                  </a:lnTo>
                  <a:lnTo>
                    <a:pt x="2221401" y="2120900"/>
                  </a:lnTo>
                  <a:lnTo>
                    <a:pt x="2223296" y="2120900"/>
                  </a:lnTo>
                  <a:lnTo>
                    <a:pt x="2223484" y="2133600"/>
                  </a:lnTo>
                  <a:close/>
                </a:path>
                <a:path w="2446655" h="2781300">
                  <a:moveTo>
                    <a:pt x="510843" y="2133600"/>
                  </a:moveTo>
                  <a:lnTo>
                    <a:pt x="510329" y="2133600"/>
                  </a:lnTo>
                  <a:lnTo>
                    <a:pt x="512990" y="2126068"/>
                  </a:lnTo>
                  <a:lnTo>
                    <a:pt x="510843" y="2133600"/>
                  </a:lnTo>
                  <a:close/>
                </a:path>
                <a:path w="2446655" h="2781300">
                  <a:moveTo>
                    <a:pt x="525393" y="2158715"/>
                  </a:moveTo>
                  <a:lnTo>
                    <a:pt x="522979" y="2146300"/>
                  </a:lnTo>
                  <a:lnTo>
                    <a:pt x="523300" y="2133600"/>
                  </a:lnTo>
                  <a:lnTo>
                    <a:pt x="523643" y="2133600"/>
                  </a:lnTo>
                  <a:lnTo>
                    <a:pt x="524266" y="2146300"/>
                  </a:lnTo>
                  <a:lnTo>
                    <a:pt x="525190" y="2146300"/>
                  </a:lnTo>
                  <a:lnTo>
                    <a:pt x="525393" y="2158715"/>
                  </a:lnTo>
                  <a:close/>
                </a:path>
                <a:path w="2446655" h="2781300">
                  <a:moveTo>
                    <a:pt x="2215264" y="2146300"/>
                  </a:moveTo>
                  <a:lnTo>
                    <a:pt x="2214195" y="2146300"/>
                  </a:lnTo>
                  <a:lnTo>
                    <a:pt x="2212468" y="2133600"/>
                  </a:lnTo>
                  <a:lnTo>
                    <a:pt x="2214514" y="2133600"/>
                  </a:lnTo>
                  <a:lnTo>
                    <a:pt x="2215264" y="2146300"/>
                  </a:lnTo>
                  <a:close/>
                </a:path>
                <a:path w="2446655" h="2781300">
                  <a:moveTo>
                    <a:pt x="2223678" y="2138414"/>
                  </a:moveTo>
                  <a:lnTo>
                    <a:pt x="2223934" y="2133600"/>
                  </a:lnTo>
                  <a:lnTo>
                    <a:pt x="2225904" y="2133600"/>
                  </a:lnTo>
                  <a:lnTo>
                    <a:pt x="2223678" y="2138414"/>
                  </a:lnTo>
                  <a:close/>
                </a:path>
                <a:path w="2446655" h="2781300">
                  <a:moveTo>
                    <a:pt x="2223258" y="2146300"/>
                  </a:moveTo>
                  <a:lnTo>
                    <a:pt x="2220031" y="2146300"/>
                  </a:lnTo>
                  <a:lnTo>
                    <a:pt x="2223678" y="2138414"/>
                  </a:lnTo>
                  <a:lnTo>
                    <a:pt x="2223258" y="2146300"/>
                  </a:lnTo>
                  <a:close/>
                </a:path>
                <a:path w="2446655" h="2781300">
                  <a:moveTo>
                    <a:pt x="1082110" y="2159000"/>
                  </a:moveTo>
                  <a:lnTo>
                    <a:pt x="1081954" y="2159000"/>
                  </a:lnTo>
                  <a:lnTo>
                    <a:pt x="1082007" y="2158125"/>
                  </a:lnTo>
                  <a:lnTo>
                    <a:pt x="1082110" y="2159000"/>
                  </a:lnTo>
                  <a:close/>
                </a:path>
                <a:path w="2446655" h="2781300">
                  <a:moveTo>
                    <a:pt x="525449" y="2159000"/>
                  </a:moveTo>
                  <a:lnTo>
                    <a:pt x="525393" y="2158715"/>
                  </a:lnTo>
                  <a:lnTo>
                    <a:pt x="525449" y="2159000"/>
                  </a:lnTo>
                  <a:close/>
                </a:path>
                <a:path w="2446655" h="2781300">
                  <a:moveTo>
                    <a:pt x="528155" y="2165711"/>
                  </a:moveTo>
                  <a:lnTo>
                    <a:pt x="529977" y="2159000"/>
                  </a:lnTo>
                  <a:lnTo>
                    <a:pt x="531632" y="2159000"/>
                  </a:lnTo>
                  <a:lnTo>
                    <a:pt x="528155" y="2165711"/>
                  </a:lnTo>
                  <a:close/>
                </a:path>
                <a:path w="2446655" h="2781300">
                  <a:moveTo>
                    <a:pt x="1071019" y="2171700"/>
                  </a:moveTo>
                  <a:lnTo>
                    <a:pt x="1069762" y="2171700"/>
                  </a:lnTo>
                  <a:lnTo>
                    <a:pt x="1070610" y="2159000"/>
                  </a:lnTo>
                  <a:lnTo>
                    <a:pt x="1075150" y="2159000"/>
                  </a:lnTo>
                  <a:lnTo>
                    <a:pt x="1071019" y="2171700"/>
                  </a:lnTo>
                  <a:close/>
                </a:path>
                <a:path w="2446655" h="2781300">
                  <a:moveTo>
                    <a:pt x="2195729" y="2171700"/>
                  </a:moveTo>
                  <a:lnTo>
                    <a:pt x="2189180" y="2171700"/>
                  </a:lnTo>
                  <a:lnTo>
                    <a:pt x="2197305" y="2159000"/>
                  </a:lnTo>
                  <a:lnTo>
                    <a:pt x="2199745" y="2159000"/>
                  </a:lnTo>
                  <a:lnTo>
                    <a:pt x="2195729" y="2171700"/>
                  </a:lnTo>
                  <a:close/>
                </a:path>
                <a:path w="2446655" h="2781300">
                  <a:moveTo>
                    <a:pt x="2213275" y="2184400"/>
                  </a:moveTo>
                  <a:lnTo>
                    <a:pt x="2212168" y="2184400"/>
                  </a:lnTo>
                  <a:lnTo>
                    <a:pt x="2210235" y="2171700"/>
                  </a:lnTo>
                  <a:lnTo>
                    <a:pt x="2208865" y="2159000"/>
                  </a:lnTo>
                  <a:lnTo>
                    <a:pt x="2211980" y="2159000"/>
                  </a:lnTo>
                  <a:lnTo>
                    <a:pt x="2213594" y="2171700"/>
                  </a:lnTo>
                  <a:lnTo>
                    <a:pt x="2213275" y="2184400"/>
                  </a:lnTo>
                  <a:close/>
                </a:path>
                <a:path w="2446655" h="2781300">
                  <a:moveTo>
                    <a:pt x="2309788" y="2171700"/>
                  </a:moveTo>
                  <a:lnTo>
                    <a:pt x="2306729" y="2171700"/>
                  </a:lnTo>
                  <a:lnTo>
                    <a:pt x="2306541" y="2159000"/>
                  </a:lnTo>
                  <a:lnTo>
                    <a:pt x="2308249" y="2159000"/>
                  </a:lnTo>
                  <a:lnTo>
                    <a:pt x="2309788" y="2171700"/>
                  </a:lnTo>
                  <a:close/>
                </a:path>
                <a:path w="2446655" h="2781300">
                  <a:moveTo>
                    <a:pt x="2317369" y="2171700"/>
                  </a:moveTo>
                  <a:lnTo>
                    <a:pt x="2315662" y="2171700"/>
                  </a:lnTo>
                  <a:lnTo>
                    <a:pt x="2316788" y="2159000"/>
                  </a:lnTo>
                  <a:lnTo>
                    <a:pt x="2319715" y="2159000"/>
                  </a:lnTo>
                  <a:lnTo>
                    <a:pt x="2317369" y="2171700"/>
                  </a:lnTo>
                  <a:close/>
                </a:path>
                <a:path w="2446655" h="2781300">
                  <a:moveTo>
                    <a:pt x="526530" y="2171700"/>
                  </a:moveTo>
                  <a:lnTo>
                    <a:pt x="525053" y="2171700"/>
                  </a:lnTo>
                  <a:lnTo>
                    <a:pt x="528155" y="2165711"/>
                  </a:lnTo>
                  <a:lnTo>
                    <a:pt x="526530" y="2171700"/>
                  </a:lnTo>
                  <a:close/>
                </a:path>
                <a:path w="2446655" h="2781300">
                  <a:moveTo>
                    <a:pt x="532844" y="2184400"/>
                  </a:moveTo>
                  <a:lnTo>
                    <a:pt x="530615" y="2184400"/>
                  </a:lnTo>
                  <a:lnTo>
                    <a:pt x="525601" y="2171700"/>
                  </a:lnTo>
                  <a:lnTo>
                    <a:pt x="529035" y="2171700"/>
                  </a:lnTo>
                  <a:lnTo>
                    <a:pt x="532844" y="2184400"/>
                  </a:lnTo>
                  <a:close/>
                </a:path>
                <a:path w="2446655" h="2781300">
                  <a:moveTo>
                    <a:pt x="1074747" y="2177247"/>
                  </a:moveTo>
                  <a:lnTo>
                    <a:pt x="1071511" y="2171700"/>
                  </a:lnTo>
                  <a:lnTo>
                    <a:pt x="1073776" y="2171700"/>
                  </a:lnTo>
                  <a:lnTo>
                    <a:pt x="1074747" y="2177247"/>
                  </a:lnTo>
                  <a:close/>
                </a:path>
                <a:path w="2446655" h="2781300">
                  <a:moveTo>
                    <a:pt x="2191244" y="2197100"/>
                  </a:moveTo>
                  <a:lnTo>
                    <a:pt x="2189086" y="2197100"/>
                  </a:lnTo>
                  <a:lnTo>
                    <a:pt x="2187472" y="2184400"/>
                  </a:lnTo>
                  <a:lnTo>
                    <a:pt x="2185164" y="2171700"/>
                  </a:lnTo>
                  <a:lnTo>
                    <a:pt x="2188110" y="2171700"/>
                  </a:lnTo>
                  <a:lnTo>
                    <a:pt x="2190550" y="2184400"/>
                  </a:lnTo>
                  <a:lnTo>
                    <a:pt x="2191244" y="2197100"/>
                  </a:lnTo>
                  <a:close/>
                </a:path>
                <a:path w="2446655" h="2781300">
                  <a:moveTo>
                    <a:pt x="1078920" y="2184400"/>
                  </a:moveTo>
                  <a:lnTo>
                    <a:pt x="1076000" y="2184400"/>
                  </a:lnTo>
                  <a:lnTo>
                    <a:pt x="1074747" y="2177247"/>
                  </a:lnTo>
                  <a:lnTo>
                    <a:pt x="1078920" y="2184400"/>
                  </a:lnTo>
                  <a:close/>
                </a:path>
                <a:path w="2446655" h="2781300">
                  <a:moveTo>
                    <a:pt x="538990" y="2209800"/>
                  </a:moveTo>
                  <a:lnTo>
                    <a:pt x="536421" y="2209800"/>
                  </a:lnTo>
                  <a:lnTo>
                    <a:pt x="534499" y="2197100"/>
                  </a:lnTo>
                  <a:lnTo>
                    <a:pt x="536496" y="2184400"/>
                  </a:lnTo>
                  <a:lnTo>
                    <a:pt x="537294" y="2184400"/>
                  </a:lnTo>
                  <a:lnTo>
                    <a:pt x="537615" y="2197100"/>
                  </a:lnTo>
                  <a:lnTo>
                    <a:pt x="536350" y="2197100"/>
                  </a:lnTo>
                  <a:lnTo>
                    <a:pt x="538990" y="2209800"/>
                  </a:lnTo>
                  <a:close/>
                </a:path>
                <a:path w="2446655" h="2781300">
                  <a:moveTo>
                    <a:pt x="1092456" y="2222500"/>
                  </a:moveTo>
                  <a:lnTo>
                    <a:pt x="1090613" y="2222500"/>
                  </a:lnTo>
                  <a:lnTo>
                    <a:pt x="1090857" y="2209800"/>
                  </a:lnTo>
                  <a:lnTo>
                    <a:pt x="1088595" y="2209800"/>
                  </a:lnTo>
                  <a:lnTo>
                    <a:pt x="1083711" y="2197100"/>
                  </a:lnTo>
                  <a:lnTo>
                    <a:pt x="1081110" y="2184400"/>
                  </a:lnTo>
                  <a:lnTo>
                    <a:pt x="1083482" y="2184400"/>
                  </a:lnTo>
                  <a:lnTo>
                    <a:pt x="1086711" y="2197100"/>
                  </a:lnTo>
                  <a:lnTo>
                    <a:pt x="1089928" y="2197100"/>
                  </a:lnTo>
                  <a:lnTo>
                    <a:pt x="1092165" y="2209800"/>
                  </a:lnTo>
                  <a:lnTo>
                    <a:pt x="1092456" y="2222500"/>
                  </a:lnTo>
                  <a:close/>
                </a:path>
                <a:path w="2446655" h="2781300">
                  <a:moveTo>
                    <a:pt x="2207333" y="2185907"/>
                  </a:moveTo>
                  <a:lnTo>
                    <a:pt x="2206257" y="2184400"/>
                  </a:lnTo>
                  <a:lnTo>
                    <a:pt x="2207232" y="2184400"/>
                  </a:lnTo>
                  <a:lnTo>
                    <a:pt x="2207333" y="2185907"/>
                  </a:lnTo>
                  <a:close/>
                </a:path>
                <a:path w="2446655" h="2781300">
                  <a:moveTo>
                    <a:pt x="2215321" y="2197100"/>
                  </a:moveTo>
                  <a:lnTo>
                    <a:pt x="2208077" y="2197100"/>
                  </a:lnTo>
                  <a:lnTo>
                    <a:pt x="2207333" y="2185907"/>
                  </a:lnTo>
                  <a:lnTo>
                    <a:pt x="2215321" y="2197100"/>
                  </a:lnTo>
                  <a:close/>
                </a:path>
                <a:path w="2446655" h="2781300">
                  <a:moveTo>
                    <a:pt x="2190343" y="2209800"/>
                  </a:moveTo>
                  <a:lnTo>
                    <a:pt x="2189386" y="2209800"/>
                  </a:lnTo>
                  <a:lnTo>
                    <a:pt x="2189536" y="2197100"/>
                  </a:lnTo>
                  <a:lnTo>
                    <a:pt x="2191657" y="2197100"/>
                  </a:lnTo>
                  <a:lnTo>
                    <a:pt x="2190343" y="2209800"/>
                  </a:lnTo>
                  <a:close/>
                </a:path>
                <a:path w="2446655" h="2781300">
                  <a:moveTo>
                    <a:pt x="2216071" y="2209800"/>
                  </a:moveTo>
                  <a:lnTo>
                    <a:pt x="2213012" y="2209800"/>
                  </a:lnTo>
                  <a:lnTo>
                    <a:pt x="2214645" y="2197100"/>
                  </a:lnTo>
                  <a:lnTo>
                    <a:pt x="2215808" y="2197100"/>
                  </a:lnTo>
                  <a:lnTo>
                    <a:pt x="2216071" y="2209800"/>
                  </a:lnTo>
                  <a:close/>
                </a:path>
                <a:path w="2446655" h="2781300">
                  <a:moveTo>
                    <a:pt x="545192" y="2222500"/>
                  </a:moveTo>
                  <a:lnTo>
                    <a:pt x="544246" y="2222500"/>
                  </a:lnTo>
                  <a:lnTo>
                    <a:pt x="544603" y="2209800"/>
                  </a:lnTo>
                  <a:lnTo>
                    <a:pt x="546624" y="2209800"/>
                  </a:lnTo>
                  <a:lnTo>
                    <a:pt x="545192" y="2222500"/>
                  </a:lnTo>
                  <a:close/>
                </a:path>
                <a:path w="2446655" h="2781300">
                  <a:moveTo>
                    <a:pt x="1080357" y="2222500"/>
                  </a:moveTo>
                  <a:lnTo>
                    <a:pt x="1069743" y="2222500"/>
                  </a:lnTo>
                  <a:lnTo>
                    <a:pt x="1073269" y="2209800"/>
                  </a:lnTo>
                  <a:lnTo>
                    <a:pt x="1080357" y="2222500"/>
                  </a:lnTo>
                  <a:close/>
                </a:path>
                <a:path w="2446655" h="2781300">
                  <a:moveTo>
                    <a:pt x="2188673" y="2222500"/>
                  </a:moveTo>
                  <a:lnTo>
                    <a:pt x="2187003" y="2222500"/>
                  </a:lnTo>
                  <a:lnTo>
                    <a:pt x="2186740" y="2209800"/>
                  </a:lnTo>
                  <a:lnTo>
                    <a:pt x="2188410" y="2209800"/>
                  </a:lnTo>
                  <a:lnTo>
                    <a:pt x="2188673" y="2222500"/>
                  </a:lnTo>
                  <a:close/>
                </a:path>
                <a:path w="2446655" h="2781300">
                  <a:moveTo>
                    <a:pt x="2198194" y="2222090"/>
                  </a:moveTo>
                  <a:lnTo>
                    <a:pt x="2198957" y="2209800"/>
                  </a:lnTo>
                  <a:lnTo>
                    <a:pt x="2201772" y="2209800"/>
                  </a:lnTo>
                  <a:lnTo>
                    <a:pt x="2198194" y="2222090"/>
                  </a:lnTo>
                  <a:close/>
                </a:path>
                <a:path w="2446655" h="2781300">
                  <a:moveTo>
                    <a:pt x="2198169" y="2222500"/>
                  </a:moveTo>
                  <a:lnTo>
                    <a:pt x="2198194" y="2222090"/>
                  </a:lnTo>
                  <a:lnTo>
                    <a:pt x="2198169" y="2222500"/>
                  </a:lnTo>
                  <a:close/>
                </a:path>
                <a:path w="2446655" h="2781300">
                  <a:moveTo>
                    <a:pt x="547606" y="2235200"/>
                  </a:moveTo>
                  <a:lnTo>
                    <a:pt x="545660" y="2235200"/>
                  </a:lnTo>
                  <a:lnTo>
                    <a:pt x="544453" y="2222500"/>
                  </a:lnTo>
                  <a:lnTo>
                    <a:pt x="545720" y="2222500"/>
                  </a:lnTo>
                  <a:lnTo>
                    <a:pt x="547606" y="2235200"/>
                  </a:lnTo>
                  <a:close/>
                </a:path>
                <a:path w="2446655" h="2781300">
                  <a:moveTo>
                    <a:pt x="1083442" y="2235200"/>
                  </a:moveTo>
                  <a:lnTo>
                    <a:pt x="1080960" y="2235200"/>
                  </a:lnTo>
                  <a:lnTo>
                    <a:pt x="1076077" y="2222500"/>
                  </a:lnTo>
                  <a:lnTo>
                    <a:pt x="1078937" y="2222500"/>
                  </a:lnTo>
                  <a:lnTo>
                    <a:pt x="1083442" y="2235200"/>
                  </a:lnTo>
                  <a:close/>
                </a:path>
                <a:path w="2446655" h="2781300">
                  <a:moveTo>
                    <a:pt x="2175218" y="2235200"/>
                  </a:moveTo>
                  <a:lnTo>
                    <a:pt x="2173754" y="2235200"/>
                  </a:lnTo>
                  <a:lnTo>
                    <a:pt x="2172722" y="2222500"/>
                  </a:lnTo>
                  <a:lnTo>
                    <a:pt x="2174993" y="2222500"/>
                  </a:lnTo>
                  <a:lnTo>
                    <a:pt x="2175218" y="2235200"/>
                  </a:lnTo>
                  <a:close/>
                </a:path>
                <a:path w="2446655" h="2781300">
                  <a:moveTo>
                    <a:pt x="2189236" y="2235200"/>
                  </a:moveTo>
                  <a:lnTo>
                    <a:pt x="2181317" y="2235200"/>
                  </a:lnTo>
                  <a:lnTo>
                    <a:pt x="2179027" y="2222500"/>
                  </a:lnTo>
                  <a:lnTo>
                    <a:pt x="2183231" y="2222500"/>
                  </a:lnTo>
                  <a:lnTo>
                    <a:pt x="2189236" y="2235200"/>
                  </a:lnTo>
                  <a:close/>
                </a:path>
                <a:path w="2446655" h="2781300">
                  <a:moveTo>
                    <a:pt x="2193440" y="2235200"/>
                  </a:moveTo>
                  <a:lnTo>
                    <a:pt x="2192070" y="2235200"/>
                  </a:lnTo>
                  <a:lnTo>
                    <a:pt x="2192558" y="2222500"/>
                  </a:lnTo>
                  <a:lnTo>
                    <a:pt x="2194472" y="2222500"/>
                  </a:lnTo>
                  <a:lnTo>
                    <a:pt x="2193440" y="2235200"/>
                  </a:lnTo>
                  <a:close/>
                </a:path>
                <a:path w="2446655" h="2781300">
                  <a:moveTo>
                    <a:pt x="2204267" y="2235200"/>
                  </a:moveTo>
                  <a:lnTo>
                    <a:pt x="2201715" y="2235200"/>
                  </a:lnTo>
                  <a:lnTo>
                    <a:pt x="2203704" y="2222500"/>
                  </a:lnTo>
                  <a:lnTo>
                    <a:pt x="2205037" y="2222500"/>
                  </a:lnTo>
                  <a:lnTo>
                    <a:pt x="2204267" y="2235200"/>
                  </a:lnTo>
                  <a:close/>
                </a:path>
                <a:path w="2446655" h="2781300">
                  <a:moveTo>
                    <a:pt x="548944" y="2247900"/>
                  </a:moveTo>
                  <a:lnTo>
                    <a:pt x="546264" y="2247900"/>
                  </a:lnTo>
                  <a:lnTo>
                    <a:pt x="545132" y="2235200"/>
                  </a:lnTo>
                  <a:lnTo>
                    <a:pt x="546078" y="2235200"/>
                  </a:lnTo>
                  <a:lnTo>
                    <a:pt x="548944" y="2247900"/>
                  </a:lnTo>
                  <a:close/>
                </a:path>
                <a:path w="2446655" h="2781300">
                  <a:moveTo>
                    <a:pt x="1095169" y="2247900"/>
                  </a:moveTo>
                  <a:lnTo>
                    <a:pt x="1093536" y="2247900"/>
                  </a:lnTo>
                  <a:lnTo>
                    <a:pt x="1090859" y="2235200"/>
                  </a:lnTo>
                  <a:lnTo>
                    <a:pt x="1092416" y="2235200"/>
                  </a:lnTo>
                  <a:lnTo>
                    <a:pt x="1095169" y="2247900"/>
                  </a:lnTo>
                  <a:close/>
                </a:path>
                <a:path w="2446655" h="2781300">
                  <a:moveTo>
                    <a:pt x="2184000" y="2247900"/>
                  </a:moveTo>
                  <a:lnTo>
                    <a:pt x="2181974" y="2247900"/>
                  </a:lnTo>
                  <a:lnTo>
                    <a:pt x="2181955" y="2235200"/>
                  </a:lnTo>
                  <a:lnTo>
                    <a:pt x="2184676" y="2235200"/>
                  </a:lnTo>
                  <a:lnTo>
                    <a:pt x="2184000" y="2247900"/>
                  </a:lnTo>
                  <a:close/>
                </a:path>
                <a:path w="2446655" h="2781300">
                  <a:moveTo>
                    <a:pt x="2206219" y="2247900"/>
                  </a:moveTo>
                  <a:lnTo>
                    <a:pt x="2204549" y="2247900"/>
                  </a:lnTo>
                  <a:lnTo>
                    <a:pt x="2201284" y="2235200"/>
                  </a:lnTo>
                  <a:lnTo>
                    <a:pt x="2202898" y="2235200"/>
                  </a:lnTo>
                  <a:lnTo>
                    <a:pt x="2206219" y="2247900"/>
                  </a:lnTo>
                  <a:close/>
                </a:path>
                <a:path w="2446655" h="2781300">
                  <a:moveTo>
                    <a:pt x="553487" y="2273300"/>
                  </a:moveTo>
                  <a:lnTo>
                    <a:pt x="551974" y="2273300"/>
                  </a:lnTo>
                  <a:lnTo>
                    <a:pt x="550430" y="2260600"/>
                  </a:lnTo>
                  <a:lnTo>
                    <a:pt x="549204" y="2247900"/>
                  </a:lnTo>
                  <a:lnTo>
                    <a:pt x="550396" y="2247900"/>
                  </a:lnTo>
                  <a:lnTo>
                    <a:pt x="551451" y="2260600"/>
                  </a:lnTo>
                  <a:lnTo>
                    <a:pt x="551715" y="2260600"/>
                  </a:lnTo>
                  <a:lnTo>
                    <a:pt x="553487" y="2273300"/>
                  </a:lnTo>
                  <a:close/>
                </a:path>
                <a:path w="2446655" h="2781300">
                  <a:moveTo>
                    <a:pt x="1099807" y="2260600"/>
                  </a:moveTo>
                  <a:lnTo>
                    <a:pt x="1098158" y="2260600"/>
                  </a:lnTo>
                  <a:lnTo>
                    <a:pt x="1096642" y="2247900"/>
                  </a:lnTo>
                  <a:lnTo>
                    <a:pt x="1098117" y="2247900"/>
                  </a:lnTo>
                  <a:lnTo>
                    <a:pt x="1099807" y="2260600"/>
                  </a:lnTo>
                  <a:close/>
                </a:path>
                <a:path w="2446655" h="2781300">
                  <a:moveTo>
                    <a:pt x="2175818" y="2260600"/>
                  </a:moveTo>
                  <a:lnTo>
                    <a:pt x="2174448" y="2260600"/>
                  </a:lnTo>
                  <a:lnTo>
                    <a:pt x="2179421" y="2247900"/>
                  </a:lnTo>
                  <a:lnTo>
                    <a:pt x="2179872" y="2247900"/>
                  </a:lnTo>
                  <a:lnTo>
                    <a:pt x="2175818" y="2260600"/>
                  </a:lnTo>
                  <a:close/>
                </a:path>
                <a:path w="2446655" h="2781300">
                  <a:moveTo>
                    <a:pt x="2210648" y="2260600"/>
                  </a:moveTo>
                  <a:lnTo>
                    <a:pt x="2207514" y="2260600"/>
                  </a:lnTo>
                  <a:lnTo>
                    <a:pt x="2210066" y="2247900"/>
                  </a:lnTo>
                  <a:lnTo>
                    <a:pt x="2211361" y="2247900"/>
                  </a:lnTo>
                  <a:lnTo>
                    <a:pt x="2210648" y="2260600"/>
                  </a:lnTo>
                  <a:close/>
                </a:path>
                <a:path w="2446655" h="2781300">
                  <a:moveTo>
                    <a:pt x="1099581" y="2273300"/>
                  </a:moveTo>
                  <a:lnTo>
                    <a:pt x="1097307" y="2273300"/>
                  </a:lnTo>
                  <a:lnTo>
                    <a:pt x="1098306" y="2260600"/>
                  </a:lnTo>
                  <a:lnTo>
                    <a:pt x="1100281" y="2260600"/>
                  </a:lnTo>
                  <a:lnTo>
                    <a:pt x="1099581" y="2273300"/>
                  </a:lnTo>
                  <a:close/>
                </a:path>
                <a:path w="2446655" h="2781300">
                  <a:moveTo>
                    <a:pt x="2183006" y="2273300"/>
                  </a:moveTo>
                  <a:lnTo>
                    <a:pt x="2181974" y="2273300"/>
                  </a:lnTo>
                  <a:lnTo>
                    <a:pt x="2178934" y="2260600"/>
                  </a:lnTo>
                  <a:lnTo>
                    <a:pt x="2181617" y="2260600"/>
                  </a:lnTo>
                  <a:lnTo>
                    <a:pt x="2183006" y="2273300"/>
                  </a:lnTo>
                  <a:close/>
                </a:path>
                <a:path w="2446655" h="2781300">
                  <a:moveTo>
                    <a:pt x="2203310" y="2273300"/>
                  </a:moveTo>
                  <a:lnTo>
                    <a:pt x="2201377" y="2273300"/>
                  </a:lnTo>
                  <a:lnTo>
                    <a:pt x="2201940" y="2260600"/>
                  </a:lnTo>
                  <a:lnTo>
                    <a:pt x="2203723" y="2260600"/>
                  </a:lnTo>
                  <a:lnTo>
                    <a:pt x="2203310" y="2273300"/>
                  </a:lnTo>
                  <a:close/>
                </a:path>
                <a:path w="2446655" h="2781300">
                  <a:moveTo>
                    <a:pt x="2290759" y="2273300"/>
                  </a:moveTo>
                  <a:lnTo>
                    <a:pt x="2287288" y="2273300"/>
                  </a:lnTo>
                  <a:lnTo>
                    <a:pt x="2290515" y="2260600"/>
                  </a:lnTo>
                  <a:lnTo>
                    <a:pt x="2295526" y="2260600"/>
                  </a:lnTo>
                  <a:lnTo>
                    <a:pt x="2290759" y="2273300"/>
                  </a:lnTo>
                  <a:close/>
                </a:path>
                <a:path w="2446655" h="2781300">
                  <a:moveTo>
                    <a:pt x="2296558" y="2273300"/>
                  </a:moveTo>
                  <a:lnTo>
                    <a:pt x="2294719" y="2273300"/>
                  </a:lnTo>
                  <a:lnTo>
                    <a:pt x="2295526" y="2260600"/>
                  </a:lnTo>
                  <a:lnTo>
                    <a:pt x="2296145" y="2260600"/>
                  </a:lnTo>
                  <a:lnTo>
                    <a:pt x="2296558" y="2273300"/>
                  </a:lnTo>
                  <a:close/>
                </a:path>
                <a:path w="2446655" h="2781300">
                  <a:moveTo>
                    <a:pt x="558822" y="2286000"/>
                  </a:moveTo>
                  <a:lnTo>
                    <a:pt x="554804" y="2286000"/>
                  </a:lnTo>
                  <a:lnTo>
                    <a:pt x="553429" y="2273300"/>
                  </a:lnTo>
                  <a:lnTo>
                    <a:pt x="554183" y="2273300"/>
                  </a:lnTo>
                  <a:lnTo>
                    <a:pt x="558822" y="2286000"/>
                  </a:lnTo>
                  <a:close/>
                </a:path>
                <a:path w="2446655" h="2781300">
                  <a:moveTo>
                    <a:pt x="1090059" y="2298700"/>
                  </a:moveTo>
                  <a:lnTo>
                    <a:pt x="1087428" y="2298700"/>
                  </a:lnTo>
                  <a:lnTo>
                    <a:pt x="1088597" y="2286000"/>
                  </a:lnTo>
                  <a:lnTo>
                    <a:pt x="1095818" y="2273300"/>
                  </a:lnTo>
                  <a:lnTo>
                    <a:pt x="1098357" y="2273300"/>
                  </a:lnTo>
                  <a:lnTo>
                    <a:pt x="1095623" y="2286000"/>
                  </a:lnTo>
                  <a:lnTo>
                    <a:pt x="1091362" y="2286000"/>
                  </a:lnTo>
                  <a:lnTo>
                    <a:pt x="1090059" y="2298700"/>
                  </a:lnTo>
                  <a:close/>
                </a:path>
                <a:path w="2446655" h="2781300">
                  <a:moveTo>
                    <a:pt x="2186947" y="2286000"/>
                  </a:moveTo>
                  <a:lnTo>
                    <a:pt x="2181636" y="2286000"/>
                  </a:lnTo>
                  <a:lnTo>
                    <a:pt x="2180472" y="2273300"/>
                  </a:lnTo>
                  <a:lnTo>
                    <a:pt x="2188054" y="2273300"/>
                  </a:lnTo>
                  <a:lnTo>
                    <a:pt x="2186947" y="2286000"/>
                  </a:lnTo>
                  <a:close/>
                </a:path>
                <a:path w="2446655" h="2781300">
                  <a:moveTo>
                    <a:pt x="2200008" y="2286000"/>
                  </a:moveTo>
                  <a:lnTo>
                    <a:pt x="2192952" y="2286000"/>
                  </a:lnTo>
                  <a:lnTo>
                    <a:pt x="2193308" y="2273300"/>
                  </a:lnTo>
                  <a:lnTo>
                    <a:pt x="2199163" y="2273300"/>
                  </a:lnTo>
                  <a:lnTo>
                    <a:pt x="2200008" y="2286000"/>
                  </a:lnTo>
                  <a:close/>
                </a:path>
                <a:path w="2446655" h="2781300">
                  <a:moveTo>
                    <a:pt x="2214063" y="2286000"/>
                  </a:moveTo>
                  <a:lnTo>
                    <a:pt x="2204812" y="2286000"/>
                  </a:lnTo>
                  <a:lnTo>
                    <a:pt x="2206200" y="2273300"/>
                  </a:lnTo>
                  <a:lnTo>
                    <a:pt x="2213012" y="2273300"/>
                  </a:lnTo>
                  <a:lnTo>
                    <a:pt x="2214063" y="2286000"/>
                  </a:lnTo>
                  <a:close/>
                </a:path>
                <a:path w="2446655" h="2781300">
                  <a:moveTo>
                    <a:pt x="2223690" y="2286000"/>
                  </a:moveTo>
                  <a:lnTo>
                    <a:pt x="2218154" y="2286000"/>
                  </a:lnTo>
                  <a:lnTo>
                    <a:pt x="2219899" y="2273300"/>
                  </a:lnTo>
                  <a:lnTo>
                    <a:pt x="2221701" y="2273300"/>
                  </a:lnTo>
                  <a:lnTo>
                    <a:pt x="2223690" y="2286000"/>
                  </a:lnTo>
                  <a:close/>
                </a:path>
                <a:path w="2446655" h="2781300">
                  <a:moveTo>
                    <a:pt x="2277285" y="2286000"/>
                  </a:moveTo>
                  <a:lnTo>
                    <a:pt x="2275784" y="2286000"/>
                  </a:lnTo>
                  <a:lnTo>
                    <a:pt x="2275953" y="2273300"/>
                  </a:lnTo>
                  <a:lnTo>
                    <a:pt x="2278074" y="2273300"/>
                  </a:lnTo>
                  <a:lnTo>
                    <a:pt x="2277285" y="2286000"/>
                  </a:lnTo>
                  <a:close/>
                </a:path>
                <a:path w="2446655" h="2781300">
                  <a:moveTo>
                    <a:pt x="2286612" y="2286000"/>
                  </a:moveTo>
                  <a:lnTo>
                    <a:pt x="2280776" y="2286000"/>
                  </a:lnTo>
                  <a:lnTo>
                    <a:pt x="2282728" y="2273300"/>
                  </a:lnTo>
                  <a:lnTo>
                    <a:pt x="2291285" y="2273300"/>
                  </a:lnTo>
                  <a:lnTo>
                    <a:pt x="2286612" y="2286000"/>
                  </a:lnTo>
                  <a:close/>
                </a:path>
                <a:path w="2446655" h="2781300">
                  <a:moveTo>
                    <a:pt x="564403" y="2298700"/>
                  </a:moveTo>
                  <a:lnTo>
                    <a:pt x="561477" y="2298700"/>
                  </a:lnTo>
                  <a:lnTo>
                    <a:pt x="558368" y="2286000"/>
                  </a:lnTo>
                  <a:lnTo>
                    <a:pt x="562686" y="2286000"/>
                  </a:lnTo>
                  <a:lnTo>
                    <a:pt x="564403" y="2298700"/>
                  </a:lnTo>
                  <a:close/>
                </a:path>
                <a:path w="2446655" h="2781300">
                  <a:moveTo>
                    <a:pt x="2181054" y="2298700"/>
                  </a:moveTo>
                  <a:lnTo>
                    <a:pt x="2180285" y="2298700"/>
                  </a:lnTo>
                  <a:lnTo>
                    <a:pt x="2178333" y="2286000"/>
                  </a:lnTo>
                  <a:lnTo>
                    <a:pt x="2179553" y="2286000"/>
                  </a:lnTo>
                  <a:lnTo>
                    <a:pt x="2181054" y="2298700"/>
                  </a:lnTo>
                  <a:close/>
                </a:path>
                <a:path w="2446655" h="2781300">
                  <a:moveTo>
                    <a:pt x="2200589" y="2298700"/>
                  </a:moveTo>
                  <a:lnTo>
                    <a:pt x="2200083" y="2298700"/>
                  </a:lnTo>
                  <a:lnTo>
                    <a:pt x="2198488" y="2286000"/>
                  </a:lnTo>
                  <a:lnTo>
                    <a:pt x="2200589" y="2286000"/>
                  </a:lnTo>
                  <a:lnTo>
                    <a:pt x="2200589" y="2298700"/>
                  </a:lnTo>
                  <a:close/>
                </a:path>
                <a:path w="2446655" h="2781300">
                  <a:moveTo>
                    <a:pt x="2212112" y="2298700"/>
                  </a:moveTo>
                  <a:lnTo>
                    <a:pt x="2205131" y="2298700"/>
                  </a:lnTo>
                  <a:lnTo>
                    <a:pt x="2208152" y="2286000"/>
                  </a:lnTo>
                  <a:lnTo>
                    <a:pt x="2209710" y="2286000"/>
                  </a:lnTo>
                  <a:lnTo>
                    <a:pt x="2212112" y="2298700"/>
                  </a:lnTo>
                  <a:close/>
                </a:path>
                <a:path w="2446655" h="2781300">
                  <a:moveTo>
                    <a:pt x="2221401" y="2298700"/>
                  </a:moveTo>
                  <a:lnTo>
                    <a:pt x="2217404" y="2298700"/>
                  </a:lnTo>
                  <a:lnTo>
                    <a:pt x="2216672" y="2286000"/>
                  </a:lnTo>
                  <a:lnTo>
                    <a:pt x="2218905" y="2286000"/>
                  </a:lnTo>
                  <a:lnTo>
                    <a:pt x="2221401" y="2298700"/>
                  </a:lnTo>
                  <a:close/>
                </a:path>
                <a:path w="2446655" h="2781300">
                  <a:moveTo>
                    <a:pt x="2226655" y="2298700"/>
                  </a:moveTo>
                  <a:lnTo>
                    <a:pt x="2224047" y="2298700"/>
                  </a:lnTo>
                  <a:lnTo>
                    <a:pt x="2224047" y="2286000"/>
                  </a:lnTo>
                  <a:lnTo>
                    <a:pt x="2225773" y="2286000"/>
                  </a:lnTo>
                  <a:lnTo>
                    <a:pt x="2226655" y="2298700"/>
                  </a:lnTo>
                  <a:close/>
                </a:path>
                <a:path w="2446655" h="2781300">
                  <a:moveTo>
                    <a:pt x="565570" y="2311400"/>
                  </a:moveTo>
                  <a:lnTo>
                    <a:pt x="564532" y="2311400"/>
                  </a:lnTo>
                  <a:lnTo>
                    <a:pt x="564041" y="2298700"/>
                  </a:lnTo>
                  <a:lnTo>
                    <a:pt x="565551" y="2298700"/>
                  </a:lnTo>
                  <a:lnTo>
                    <a:pt x="565570" y="2311400"/>
                  </a:lnTo>
                  <a:close/>
                </a:path>
                <a:path w="2446655" h="2781300">
                  <a:moveTo>
                    <a:pt x="1081952" y="2311400"/>
                  </a:moveTo>
                  <a:lnTo>
                    <a:pt x="1079943" y="2311400"/>
                  </a:lnTo>
                  <a:lnTo>
                    <a:pt x="1081112" y="2298700"/>
                  </a:lnTo>
                  <a:lnTo>
                    <a:pt x="1083028" y="2298700"/>
                  </a:lnTo>
                  <a:lnTo>
                    <a:pt x="1081952" y="2311400"/>
                  </a:lnTo>
                  <a:close/>
                </a:path>
                <a:path w="2446655" h="2781300">
                  <a:moveTo>
                    <a:pt x="2181486" y="2311400"/>
                  </a:moveTo>
                  <a:lnTo>
                    <a:pt x="2179891" y="2311400"/>
                  </a:lnTo>
                  <a:lnTo>
                    <a:pt x="2180228" y="2298700"/>
                  </a:lnTo>
                  <a:lnTo>
                    <a:pt x="2183306" y="2298700"/>
                  </a:lnTo>
                  <a:lnTo>
                    <a:pt x="2181486" y="2311400"/>
                  </a:lnTo>
                  <a:close/>
                </a:path>
                <a:path w="2446655" h="2781300">
                  <a:moveTo>
                    <a:pt x="2191995" y="2311400"/>
                  </a:moveTo>
                  <a:lnTo>
                    <a:pt x="2190099" y="2311400"/>
                  </a:lnTo>
                  <a:lnTo>
                    <a:pt x="2190099" y="2298700"/>
                  </a:lnTo>
                  <a:lnTo>
                    <a:pt x="2191995" y="2298700"/>
                  </a:lnTo>
                  <a:lnTo>
                    <a:pt x="2191995" y="2311400"/>
                  </a:lnTo>
                  <a:close/>
                </a:path>
                <a:path w="2446655" h="2781300">
                  <a:moveTo>
                    <a:pt x="2209597" y="2311400"/>
                  </a:moveTo>
                  <a:lnTo>
                    <a:pt x="2205994" y="2311400"/>
                  </a:lnTo>
                  <a:lnTo>
                    <a:pt x="2205337" y="2298700"/>
                  </a:lnTo>
                  <a:lnTo>
                    <a:pt x="2207720" y="2298700"/>
                  </a:lnTo>
                  <a:lnTo>
                    <a:pt x="2209597" y="2311400"/>
                  </a:lnTo>
                  <a:close/>
                </a:path>
                <a:path w="2446655" h="2781300">
                  <a:moveTo>
                    <a:pt x="2220838" y="2311400"/>
                  </a:moveTo>
                  <a:lnTo>
                    <a:pt x="2219862" y="2311400"/>
                  </a:lnTo>
                  <a:lnTo>
                    <a:pt x="2215152" y="2298700"/>
                  </a:lnTo>
                  <a:lnTo>
                    <a:pt x="2219017" y="2298700"/>
                  </a:lnTo>
                  <a:lnTo>
                    <a:pt x="2220838" y="2311400"/>
                  </a:lnTo>
                  <a:close/>
                </a:path>
                <a:path w="2446655" h="2781300">
                  <a:moveTo>
                    <a:pt x="276165" y="2324100"/>
                  </a:moveTo>
                  <a:lnTo>
                    <a:pt x="274769" y="2324100"/>
                  </a:lnTo>
                  <a:lnTo>
                    <a:pt x="277409" y="2311400"/>
                  </a:lnTo>
                  <a:lnTo>
                    <a:pt x="279426" y="2311400"/>
                  </a:lnTo>
                  <a:lnTo>
                    <a:pt x="276165" y="2324100"/>
                  </a:lnTo>
                  <a:close/>
                </a:path>
                <a:path w="2446655" h="2781300">
                  <a:moveTo>
                    <a:pt x="287927" y="2324100"/>
                  </a:moveTo>
                  <a:lnTo>
                    <a:pt x="285912" y="2324100"/>
                  </a:lnTo>
                  <a:lnTo>
                    <a:pt x="285989" y="2311400"/>
                  </a:lnTo>
                  <a:lnTo>
                    <a:pt x="288513" y="2311400"/>
                  </a:lnTo>
                  <a:lnTo>
                    <a:pt x="287927" y="2324100"/>
                  </a:lnTo>
                  <a:close/>
                </a:path>
                <a:path w="2446655" h="2781300">
                  <a:moveTo>
                    <a:pt x="576636" y="2324100"/>
                  </a:moveTo>
                  <a:lnTo>
                    <a:pt x="574411" y="2324100"/>
                  </a:lnTo>
                  <a:lnTo>
                    <a:pt x="573487" y="2311400"/>
                  </a:lnTo>
                  <a:lnTo>
                    <a:pt x="574846" y="2311400"/>
                  </a:lnTo>
                  <a:lnTo>
                    <a:pt x="576636" y="2324100"/>
                  </a:lnTo>
                  <a:close/>
                </a:path>
                <a:path w="2446655" h="2781300">
                  <a:moveTo>
                    <a:pt x="1074131" y="2324100"/>
                  </a:moveTo>
                  <a:lnTo>
                    <a:pt x="1068291" y="2324100"/>
                  </a:lnTo>
                  <a:lnTo>
                    <a:pt x="1066332" y="2311400"/>
                  </a:lnTo>
                  <a:lnTo>
                    <a:pt x="1067137" y="2311400"/>
                  </a:lnTo>
                  <a:lnTo>
                    <a:pt x="1074131" y="2324100"/>
                  </a:lnTo>
                  <a:close/>
                </a:path>
                <a:path w="2446655" h="2781300">
                  <a:moveTo>
                    <a:pt x="2169513" y="2324100"/>
                  </a:moveTo>
                  <a:lnTo>
                    <a:pt x="2167674" y="2324100"/>
                  </a:lnTo>
                  <a:lnTo>
                    <a:pt x="2168988" y="2311400"/>
                  </a:lnTo>
                  <a:lnTo>
                    <a:pt x="2171352" y="2311400"/>
                  </a:lnTo>
                  <a:lnTo>
                    <a:pt x="2169513" y="2324100"/>
                  </a:lnTo>
                  <a:close/>
                </a:path>
                <a:path w="2446655" h="2781300">
                  <a:moveTo>
                    <a:pt x="2200120" y="2336800"/>
                  </a:moveTo>
                  <a:lnTo>
                    <a:pt x="2197024" y="2336800"/>
                  </a:lnTo>
                  <a:lnTo>
                    <a:pt x="2198600" y="2324100"/>
                  </a:lnTo>
                  <a:lnTo>
                    <a:pt x="2199520" y="2324100"/>
                  </a:lnTo>
                  <a:lnTo>
                    <a:pt x="2195072" y="2311400"/>
                  </a:lnTo>
                  <a:lnTo>
                    <a:pt x="2200908" y="2311400"/>
                  </a:lnTo>
                  <a:lnTo>
                    <a:pt x="2201772" y="2324100"/>
                  </a:lnTo>
                  <a:lnTo>
                    <a:pt x="2200120" y="2336800"/>
                  </a:lnTo>
                  <a:close/>
                </a:path>
                <a:path w="2446655" h="2781300">
                  <a:moveTo>
                    <a:pt x="2225285" y="2324100"/>
                  </a:moveTo>
                  <a:lnTo>
                    <a:pt x="2216991" y="2324100"/>
                  </a:lnTo>
                  <a:lnTo>
                    <a:pt x="2208227" y="2311400"/>
                  </a:lnTo>
                  <a:lnTo>
                    <a:pt x="2220631" y="2311400"/>
                  </a:lnTo>
                  <a:lnTo>
                    <a:pt x="2225236" y="2323431"/>
                  </a:lnTo>
                  <a:lnTo>
                    <a:pt x="2225285" y="2324100"/>
                  </a:lnTo>
                  <a:close/>
                </a:path>
                <a:path w="2446655" h="2781300">
                  <a:moveTo>
                    <a:pt x="2225253" y="2323431"/>
                  </a:moveTo>
                  <a:lnTo>
                    <a:pt x="2220950" y="2311400"/>
                  </a:lnTo>
                  <a:lnTo>
                    <a:pt x="2224666" y="2311400"/>
                  </a:lnTo>
                  <a:lnTo>
                    <a:pt x="2225253" y="2323431"/>
                  </a:lnTo>
                  <a:close/>
                </a:path>
                <a:path w="2446655" h="2781300">
                  <a:moveTo>
                    <a:pt x="2225492" y="2324100"/>
                  </a:moveTo>
                  <a:lnTo>
                    <a:pt x="2225255" y="2323481"/>
                  </a:lnTo>
                  <a:lnTo>
                    <a:pt x="2225492" y="2324100"/>
                  </a:lnTo>
                  <a:close/>
                </a:path>
                <a:path w="2446655" h="2781300">
                  <a:moveTo>
                    <a:pt x="275996" y="2336800"/>
                  </a:moveTo>
                  <a:lnTo>
                    <a:pt x="274204" y="2336800"/>
                  </a:lnTo>
                  <a:lnTo>
                    <a:pt x="268360" y="2324100"/>
                  </a:lnTo>
                  <a:lnTo>
                    <a:pt x="273620" y="2324100"/>
                  </a:lnTo>
                  <a:lnTo>
                    <a:pt x="275996" y="2336800"/>
                  </a:lnTo>
                  <a:close/>
                </a:path>
                <a:path w="2446655" h="2781300">
                  <a:moveTo>
                    <a:pt x="290076" y="2336800"/>
                  </a:moveTo>
                  <a:lnTo>
                    <a:pt x="287494" y="2336800"/>
                  </a:lnTo>
                  <a:lnTo>
                    <a:pt x="288381" y="2324100"/>
                  </a:lnTo>
                  <a:lnTo>
                    <a:pt x="289078" y="2324100"/>
                  </a:lnTo>
                  <a:lnTo>
                    <a:pt x="290076" y="2336800"/>
                  </a:lnTo>
                  <a:close/>
                </a:path>
                <a:path w="2446655" h="2781300">
                  <a:moveTo>
                    <a:pt x="579635" y="2336800"/>
                  </a:moveTo>
                  <a:lnTo>
                    <a:pt x="578293" y="2336800"/>
                  </a:lnTo>
                  <a:lnTo>
                    <a:pt x="577370" y="2324100"/>
                  </a:lnTo>
                  <a:lnTo>
                    <a:pt x="579333" y="2324100"/>
                  </a:lnTo>
                  <a:lnTo>
                    <a:pt x="579635" y="2336800"/>
                  </a:lnTo>
                  <a:close/>
                </a:path>
                <a:path w="2446655" h="2781300">
                  <a:moveTo>
                    <a:pt x="1073482" y="2328442"/>
                  </a:moveTo>
                  <a:lnTo>
                    <a:pt x="1074210" y="2324100"/>
                  </a:lnTo>
                  <a:lnTo>
                    <a:pt x="1076054" y="2324100"/>
                  </a:lnTo>
                  <a:lnTo>
                    <a:pt x="1073482" y="2328442"/>
                  </a:lnTo>
                  <a:close/>
                </a:path>
                <a:path w="2446655" h="2781300">
                  <a:moveTo>
                    <a:pt x="2173792" y="2336800"/>
                  </a:moveTo>
                  <a:lnTo>
                    <a:pt x="2172234" y="2336800"/>
                  </a:lnTo>
                  <a:lnTo>
                    <a:pt x="2173942" y="2324100"/>
                  </a:lnTo>
                  <a:lnTo>
                    <a:pt x="2175105" y="2324100"/>
                  </a:lnTo>
                  <a:lnTo>
                    <a:pt x="2173792" y="2336800"/>
                  </a:lnTo>
                  <a:close/>
                </a:path>
                <a:path w="2446655" h="2781300">
                  <a:moveTo>
                    <a:pt x="2224159" y="2336800"/>
                  </a:moveTo>
                  <a:lnTo>
                    <a:pt x="2219599" y="2336800"/>
                  </a:lnTo>
                  <a:lnTo>
                    <a:pt x="2219055" y="2324100"/>
                  </a:lnTo>
                  <a:lnTo>
                    <a:pt x="2221232" y="2324100"/>
                  </a:lnTo>
                  <a:lnTo>
                    <a:pt x="2224159" y="2336800"/>
                  </a:lnTo>
                  <a:close/>
                </a:path>
                <a:path w="2446655" h="2781300">
                  <a:moveTo>
                    <a:pt x="2230314" y="2336800"/>
                  </a:moveTo>
                  <a:lnTo>
                    <a:pt x="2228663" y="2336800"/>
                  </a:lnTo>
                  <a:lnTo>
                    <a:pt x="2228757" y="2324100"/>
                  </a:lnTo>
                  <a:lnTo>
                    <a:pt x="2232078" y="2324100"/>
                  </a:lnTo>
                  <a:lnTo>
                    <a:pt x="2230314" y="2336800"/>
                  </a:lnTo>
                  <a:close/>
                </a:path>
                <a:path w="2446655" h="2781300">
                  <a:moveTo>
                    <a:pt x="1072081" y="2336800"/>
                  </a:moveTo>
                  <a:lnTo>
                    <a:pt x="1068531" y="2336800"/>
                  </a:lnTo>
                  <a:lnTo>
                    <a:pt x="1073482" y="2328442"/>
                  </a:lnTo>
                  <a:lnTo>
                    <a:pt x="1072081" y="2336800"/>
                  </a:lnTo>
                  <a:close/>
                </a:path>
                <a:path w="2446655" h="2781300">
                  <a:moveTo>
                    <a:pt x="283386" y="2349500"/>
                  </a:moveTo>
                  <a:lnTo>
                    <a:pt x="278728" y="2336800"/>
                  </a:lnTo>
                  <a:lnTo>
                    <a:pt x="289096" y="2336800"/>
                  </a:lnTo>
                  <a:lnTo>
                    <a:pt x="283386" y="2349500"/>
                  </a:lnTo>
                  <a:close/>
                </a:path>
                <a:path w="2446655" h="2781300">
                  <a:moveTo>
                    <a:pt x="592888" y="2362200"/>
                  </a:moveTo>
                  <a:lnTo>
                    <a:pt x="588303" y="2362200"/>
                  </a:lnTo>
                  <a:lnTo>
                    <a:pt x="582895" y="2349500"/>
                  </a:lnTo>
                  <a:lnTo>
                    <a:pt x="581818" y="2336800"/>
                  </a:lnTo>
                  <a:lnTo>
                    <a:pt x="582351" y="2336800"/>
                  </a:lnTo>
                  <a:lnTo>
                    <a:pt x="584291" y="2349500"/>
                  </a:lnTo>
                  <a:lnTo>
                    <a:pt x="585593" y="2349500"/>
                  </a:lnTo>
                  <a:lnTo>
                    <a:pt x="592888" y="2362200"/>
                  </a:lnTo>
                  <a:close/>
                </a:path>
                <a:path w="2446655" h="2781300">
                  <a:moveTo>
                    <a:pt x="1061635" y="2349500"/>
                  </a:moveTo>
                  <a:lnTo>
                    <a:pt x="1058200" y="2349500"/>
                  </a:lnTo>
                  <a:lnTo>
                    <a:pt x="1064384" y="2336800"/>
                  </a:lnTo>
                  <a:lnTo>
                    <a:pt x="1066859" y="2336800"/>
                  </a:lnTo>
                  <a:lnTo>
                    <a:pt x="1061635" y="2349500"/>
                  </a:lnTo>
                  <a:close/>
                </a:path>
                <a:path w="2446655" h="2781300">
                  <a:moveTo>
                    <a:pt x="2177883" y="2349500"/>
                  </a:moveTo>
                  <a:lnTo>
                    <a:pt x="2176081" y="2349500"/>
                  </a:lnTo>
                  <a:lnTo>
                    <a:pt x="2177789" y="2336800"/>
                  </a:lnTo>
                  <a:lnTo>
                    <a:pt x="2179196" y="2336800"/>
                  </a:lnTo>
                  <a:lnTo>
                    <a:pt x="2177883" y="2349500"/>
                  </a:lnTo>
                  <a:close/>
                </a:path>
                <a:path w="2446655" h="2781300">
                  <a:moveTo>
                    <a:pt x="2200777" y="2349500"/>
                  </a:moveTo>
                  <a:lnTo>
                    <a:pt x="2195485" y="2349500"/>
                  </a:lnTo>
                  <a:lnTo>
                    <a:pt x="2194922" y="2336800"/>
                  </a:lnTo>
                  <a:lnTo>
                    <a:pt x="2200777" y="2349500"/>
                  </a:lnTo>
                  <a:close/>
                </a:path>
                <a:path w="2446655" h="2781300">
                  <a:moveTo>
                    <a:pt x="255975" y="2362200"/>
                  </a:moveTo>
                  <a:lnTo>
                    <a:pt x="253558" y="2362200"/>
                  </a:lnTo>
                  <a:lnTo>
                    <a:pt x="258951" y="2349500"/>
                  </a:lnTo>
                  <a:lnTo>
                    <a:pt x="259707" y="2349500"/>
                  </a:lnTo>
                  <a:lnTo>
                    <a:pt x="255975" y="2362200"/>
                  </a:lnTo>
                  <a:close/>
                </a:path>
                <a:path w="2446655" h="2781300">
                  <a:moveTo>
                    <a:pt x="274956" y="2362200"/>
                  </a:moveTo>
                  <a:lnTo>
                    <a:pt x="272753" y="2362200"/>
                  </a:lnTo>
                  <a:lnTo>
                    <a:pt x="270152" y="2349500"/>
                  </a:lnTo>
                  <a:lnTo>
                    <a:pt x="270601" y="2349500"/>
                  </a:lnTo>
                  <a:lnTo>
                    <a:pt x="274956" y="2362200"/>
                  </a:lnTo>
                  <a:close/>
                </a:path>
                <a:path w="2446655" h="2781300">
                  <a:moveTo>
                    <a:pt x="1049320" y="2362200"/>
                  </a:moveTo>
                  <a:lnTo>
                    <a:pt x="1047082" y="2362200"/>
                  </a:lnTo>
                  <a:lnTo>
                    <a:pt x="1051681" y="2349500"/>
                  </a:lnTo>
                  <a:lnTo>
                    <a:pt x="1054618" y="2349500"/>
                  </a:lnTo>
                  <a:lnTo>
                    <a:pt x="1049320" y="2362200"/>
                  </a:lnTo>
                  <a:close/>
                </a:path>
                <a:path w="2446655" h="2781300">
                  <a:moveTo>
                    <a:pt x="2144648" y="2362200"/>
                  </a:moveTo>
                  <a:lnTo>
                    <a:pt x="2143147" y="2362200"/>
                  </a:lnTo>
                  <a:lnTo>
                    <a:pt x="2142490" y="2349500"/>
                  </a:lnTo>
                  <a:lnTo>
                    <a:pt x="2144142" y="2349500"/>
                  </a:lnTo>
                  <a:lnTo>
                    <a:pt x="2144648" y="2362200"/>
                  </a:lnTo>
                  <a:close/>
                </a:path>
                <a:path w="2446655" h="2781300">
                  <a:moveTo>
                    <a:pt x="2150428" y="2362200"/>
                  </a:moveTo>
                  <a:lnTo>
                    <a:pt x="2144648" y="2362200"/>
                  </a:lnTo>
                  <a:lnTo>
                    <a:pt x="2147914" y="2349500"/>
                  </a:lnTo>
                  <a:lnTo>
                    <a:pt x="2150428" y="2362200"/>
                  </a:lnTo>
                  <a:close/>
                </a:path>
                <a:path w="2446655" h="2781300">
                  <a:moveTo>
                    <a:pt x="2156095" y="2362200"/>
                  </a:moveTo>
                  <a:lnTo>
                    <a:pt x="2153055" y="2362200"/>
                  </a:lnTo>
                  <a:lnTo>
                    <a:pt x="2154819" y="2349500"/>
                  </a:lnTo>
                  <a:lnTo>
                    <a:pt x="2158535" y="2349500"/>
                  </a:lnTo>
                  <a:lnTo>
                    <a:pt x="2156095" y="2362200"/>
                  </a:lnTo>
                  <a:close/>
                </a:path>
                <a:path w="2446655" h="2781300">
                  <a:moveTo>
                    <a:pt x="2201134" y="2362200"/>
                  </a:moveTo>
                  <a:lnTo>
                    <a:pt x="2195842" y="2362200"/>
                  </a:lnTo>
                  <a:lnTo>
                    <a:pt x="2193458" y="2349500"/>
                  </a:lnTo>
                  <a:lnTo>
                    <a:pt x="2202391" y="2349500"/>
                  </a:lnTo>
                  <a:lnTo>
                    <a:pt x="2201134" y="2362200"/>
                  </a:lnTo>
                  <a:close/>
                </a:path>
                <a:path w="2446655" h="2781300">
                  <a:moveTo>
                    <a:pt x="264284" y="2374900"/>
                  </a:moveTo>
                  <a:lnTo>
                    <a:pt x="260683" y="2362200"/>
                  </a:lnTo>
                  <a:lnTo>
                    <a:pt x="269092" y="2362200"/>
                  </a:lnTo>
                  <a:lnTo>
                    <a:pt x="264284" y="2374900"/>
                  </a:lnTo>
                  <a:close/>
                </a:path>
                <a:path w="2446655" h="2781300">
                  <a:moveTo>
                    <a:pt x="277330" y="2374900"/>
                  </a:moveTo>
                  <a:lnTo>
                    <a:pt x="274861" y="2374900"/>
                  </a:lnTo>
                  <a:lnTo>
                    <a:pt x="269092" y="2362200"/>
                  </a:lnTo>
                  <a:lnTo>
                    <a:pt x="281821" y="2362200"/>
                  </a:lnTo>
                  <a:lnTo>
                    <a:pt x="277330" y="2374900"/>
                  </a:lnTo>
                  <a:close/>
                </a:path>
                <a:path w="2446655" h="2781300">
                  <a:moveTo>
                    <a:pt x="607591" y="2374900"/>
                  </a:moveTo>
                  <a:lnTo>
                    <a:pt x="598394" y="2362200"/>
                  </a:lnTo>
                  <a:lnTo>
                    <a:pt x="602274" y="2362200"/>
                  </a:lnTo>
                  <a:lnTo>
                    <a:pt x="607591" y="2374900"/>
                  </a:lnTo>
                  <a:close/>
                </a:path>
                <a:path w="2446655" h="2781300">
                  <a:moveTo>
                    <a:pt x="1045400" y="2374900"/>
                  </a:moveTo>
                  <a:lnTo>
                    <a:pt x="1043330" y="2374900"/>
                  </a:lnTo>
                  <a:lnTo>
                    <a:pt x="1043820" y="2362200"/>
                  </a:lnTo>
                  <a:lnTo>
                    <a:pt x="1046680" y="2362200"/>
                  </a:lnTo>
                  <a:lnTo>
                    <a:pt x="1045400" y="2374900"/>
                  </a:lnTo>
                  <a:close/>
                </a:path>
                <a:path w="2446655" h="2781300">
                  <a:moveTo>
                    <a:pt x="2172028" y="2374900"/>
                  </a:moveTo>
                  <a:lnTo>
                    <a:pt x="2169682" y="2374900"/>
                  </a:lnTo>
                  <a:lnTo>
                    <a:pt x="2169982" y="2362200"/>
                  </a:lnTo>
                  <a:lnTo>
                    <a:pt x="2171878" y="2362200"/>
                  </a:lnTo>
                  <a:lnTo>
                    <a:pt x="2172028" y="2374900"/>
                  </a:lnTo>
                  <a:close/>
                </a:path>
                <a:path w="2446655" h="2781300">
                  <a:moveTo>
                    <a:pt x="2178183" y="2374900"/>
                  </a:moveTo>
                  <a:lnTo>
                    <a:pt x="2177451" y="2374900"/>
                  </a:lnTo>
                  <a:lnTo>
                    <a:pt x="2177526" y="2362200"/>
                  </a:lnTo>
                  <a:lnTo>
                    <a:pt x="2180041" y="2362200"/>
                  </a:lnTo>
                  <a:lnTo>
                    <a:pt x="2178183" y="2374900"/>
                  </a:lnTo>
                  <a:close/>
                </a:path>
                <a:path w="2446655" h="2781300">
                  <a:moveTo>
                    <a:pt x="2189780" y="2374900"/>
                  </a:moveTo>
                  <a:lnTo>
                    <a:pt x="2188223" y="2374900"/>
                  </a:lnTo>
                  <a:lnTo>
                    <a:pt x="2185502" y="2362200"/>
                  </a:lnTo>
                  <a:lnTo>
                    <a:pt x="2188692" y="2362200"/>
                  </a:lnTo>
                  <a:lnTo>
                    <a:pt x="2189780" y="2374900"/>
                  </a:lnTo>
                  <a:close/>
                </a:path>
                <a:path w="2446655" h="2781300">
                  <a:moveTo>
                    <a:pt x="2192614" y="2374900"/>
                  </a:moveTo>
                  <a:lnTo>
                    <a:pt x="2189780" y="2374900"/>
                  </a:lnTo>
                  <a:lnTo>
                    <a:pt x="2192163" y="2362200"/>
                  </a:lnTo>
                  <a:lnTo>
                    <a:pt x="2193646" y="2362200"/>
                  </a:lnTo>
                  <a:lnTo>
                    <a:pt x="2192614" y="2374900"/>
                  </a:lnTo>
                  <a:close/>
                </a:path>
                <a:path w="2446655" h="2781300">
                  <a:moveTo>
                    <a:pt x="299710" y="2387600"/>
                  </a:moveTo>
                  <a:lnTo>
                    <a:pt x="294525" y="2387600"/>
                  </a:lnTo>
                  <a:lnTo>
                    <a:pt x="297147" y="2374900"/>
                  </a:lnTo>
                  <a:lnTo>
                    <a:pt x="299710" y="2387600"/>
                  </a:lnTo>
                  <a:close/>
                </a:path>
                <a:path w="2446655" h="2781300">
                  <a:moveTo>
                    <a:pt x="349462" y="2387600"/>
                  </a:moveTo>
                  <a:lnTo>
                    <a:pt x="347616" y="2387600"/>
                  </a:lnTo>
                  <a:lnTo>
                    <a:pt x="346466" y="2374900"/>
                  </a:lnTo>
                  <a:lnTo>
                    <a:pt x="349558" y="2374900"/>
                  </a:lnTo>
                  <a:lnTo>
                    <a:pt x="349462" y="2387600"/>
                  </a:lnTo>
                  <a:close/>
                </a:path>
                <a:path w="2446655" h="2781300">
                  <a:moveTo>
                    <a:pt x="359969" y="2380555"/>
                  </a:moveTo>
                  <a:lnTo>
                    <a:pt x="359797" y="2374900"/>
                  </a:lnTo>
                  <a:lnTo>
                    <a:pt x="361246" y="2374900"/>
                  </a:lnTo>
                  <a:lnTo>
                    <a:pt x="359969" y="2380555"/>
                  </a:lnTo>
                  <a:close/>
                </a:path>
                <a:path w="2446655" h="2781300">
                  <a:moveTo>
                    <a:pt x="616831" y="2387600"/>
                  </a:moveTo>
                  <a:lnTo>
                    <a:pt x="614943" y="2387600"/>
                  </a:lnTo>
                  <a:lnTo>
                    <a:pt x="607591" y="2374900"/>
                  </a:lnTo>
                  <a:lnTo>
                    <a:pt x="611269" y="2374900"/>
                  </a:lnTo>
                  <a:lnTo>
                    <a:pt x="616831" y="2387600"/>
                  </a:lnTo>
                  <a:close/>
                </a:path>
                <a:path w="2446655" h="2781300">
                  <a:moveTo>
                    <a:pt x="1040424" y="2387429"/>
                  </a:moveTo>
                  <a:lnTo>
                    <a:pt x="1043066" y="2374900"/>
                  </a:lnTo>
                  <a:lnTo>
                    <a:pt x="1044721" y="2374900"/>
                  </a:lnTo>
                  <a:lnTo>
                    <a:pt x="1040424" y="2387429"/>
                  </a:lnTo>
                  <a:close/>
                </a:path>
                <a:path w="2446655" h="2781300">
                  <a:moveTo>
                    <a:pt x="2187697" y="2387600"/>
                  </a:moveTo>
                  <a:lnTo>
                    <a:pt x="2186684" y="2387600"/>
                  </a:lnTo>
                  <a:lnTo>
                    <a:pt x="2186628" y="2374900"/>
                  </a:lnTo>
                  <a:lnTo>
                    <a:pt x="2188523" y="2374900"/>
                  </a:lnTo>
                  <a:lnTo>
                    <a:pt x="2187697" y="2387600"/>
                  </a:lnTo>
                  <a:close/>
                </a:path>
                <a:path w="2446655" h="2781300">
                  <a:moveTo>
                    <a:pt x="2194716" y="2387600"/>
                  </a:moveTo>
                  <a:lnTo>
                    <a:pt x="2192107" y="2387600"/>
                  </a:lnTo>
                  <a:lnTo>
                    <a:pt x="2193440" y="2374900"/>
                  </a:lnTo>
                  <a:lnTo>
                    <a:pt x="2195898" y="2374900"/>
                  </a:lnTo>
                  <a:lnTo>
                    <a:pt x="2194716" y="2387600"/>
                  </a:lnTo>
                  <a:close/>
                </a:path>
                <a:path w="2446655" h="2781300">
                  <a:moveTo>
                    <a:pt x="360184" y="2387600"/>
                  </a:moveTo>
                  <a:lnTo>
                    <a:pt x="358380" y="2387600"/>
                  </a:lnTo>
                  <a:lnTo>
                    <a:pt x="359969" y="2380555"/>
                  </a:lnTo>
                  <a:lnTo>
                    <a:pt x="360184" y="2387600"/>
                  </a:lnTo>
                  <a:close/>
                </a:path>
                <a:path w="2446655" h="2781300">
                  <a:moveTo>
                    <a:pt x="1040388" y="2387600"/>
                  </a:moveTo>
                  <a:lnTo>
                    <a:pt x="1040424" y="2387429"/>
                  </a:lnTo>
                  <a:lnTo>
                    <a:pt x="1040388" y="2387600"/>
                  </a:lnTo>
                  <a:close/>
                </a:path>
                <a:path w="2446655" h="2781300">
                  <a:moveTo>
                    <a:pt x="299898" y="2400300"/>
                  </a:moveTo>
                  <a:lnTo>
                    <a:pt x="298164" y="2400300"/>
                  </a:lnTo>
                  <a:lnTo>
                    <a:pt x="296524" y="2387600"/>
                  </a:lnTo>
                  <a:lnTo>
                    <a:pt x="299821" y="2387600"/>
                  </a:lnTo>
                  <a:lnTo>
                    <a:pt x="299898" y="2400300"/>
                  </a:lnTo>
                  <a:close/>
                </a:path>
                <a:path w="2446655" h="2781300">
                  <a:moveTo>
                    <a:pt x="316376" y="2400300"/>
                  </a:moveTo>
                  <a:lnTo>
                    <a:pt x="311569" y="2400300"/>
                  </a:lnTo>
                  <a:lnTo>
                    <a:pt x="313134" y="2387600"/>
                  </a:lnTo>
                  <a:lnTo>
                    <a:pt x="314717" y="2387600"/>
                  </a:lnTo>
                  <a:lnTo>
                    <a:pt x="316376" y="2400300"/>
                  </a:lnTo>
                  <a:close/>
                </a:path>
                <a:path w="2446655" h="2781300">
                  <a:moveTo>
                    <a:pt x="384037" y="2400300"/>
                  </a:moveTo>
                  <a:lnTo>
                    <a:pt x="380098" y="2400300"/>
                  </a:lnTo>
                  <a:lnTo>
                    <a:pt x="382888" y="2387600"/>
                  </a:lnTo>
                  <a:lnTo>
                    <a:pt x="385283" y="2387600"/>
                  </a:lnTo>
                  <a:lnTo>
                    <a:pt x="384037" y="2400300"/>
                  </a:lnTo>
                  <a:close/>
                </a:path>
                <a:path w="2446655" h="2781300">
                  <a:moveTo>
                    <a:pt x="392031" y="2400300"/>
                  </a:moveTo>
                  <a:lnTo>
                    <a:pt x="390637" y="2400300"/>
                  </a:lnTo>
                  <a:lnTo>
                    <a:pt x="393954" y="2387600"/>
                  </a:lnTo>
                  <a:lnTo>
                    <a:pt x="395219" y="2387600"/>
                  </a:lnTo>
                  <a:lnTo>
                    <a:pt x="392031" y="2400300"/>
                  </a:lnTo>
                  <a:close/>
                </a:path>
                <a:path w="2446655" h="2781300">
                  <a:moveTo>
                    <a:pt x="626426" y="2400300"/>
                  </a:moveTo>
                  <a:lnTo>
                    <a:pt x="622635" y="2400300"/>
                  </a:lnTo>
                  <a:lnTo>
                    <a:pt x="616848" y="2387600"/>
                  </a:lnTo>
                  <a:lnTo>
                    <a:pt x="618886" y="2387600"/>
                  </a:lnTo>
                  <a:lnTo>
                    <a:pt x="626426" y="2400300"/>
                  </a:lnTo>
                  <a:close/>
                </a:path>
                <a:path w="2446655" h="2781300">
                  <a:moveTo>
                    <a:pt x="1044789" y="2398838"/>
                  </a:moveTo>
                  <a:lnTo>
                    <a:pt x="1039767" y="2387600"/>
                  </a:lnTo>
                  <a:lnTo>
                    <a:pt x="1040517" y="2387600"/>
                  </a:lnTo>
                  <a:lnTo>
                    <a:pt x="1044789" y="2398838"/>
                  </a:lnTo>
                  <a:close/>
                </a:path>
                <a:path w="2446655" h="2781300">
                  <a:moveTo>
                    <a:pt x="1045441" y="2400300"/>
                  </a:moveTo>
                  <a:lnTo>
                    <a:pt x="1044789" y="2398838"/>
                  </a:lnTo>
                  <a:lnTo>
                    <a:pt x="1045441" y="2400300"/>
                  </a:lnTo>
                  <a:close/>
                </a:path>
                <a:path w="2446655" h="2781300">
                  <a:moveTo>
                    <a:pt x="376817" y="2413000"/>
                  </a:moveTo>
                  <a:lnTo>
                    <a:pt x="375140" y="2413000"/>
                  </a:lnTo>
                  <a:lnTo>
                    <a:pt x="374781" y="2400300"/>
                  </a:lnTo>
                  <a:lnTo>
                    <a:pt x="376497" y="2400300"/>
                  </a:lnTo>
                  <a:lnTo>
                    <a:pt x="376817" y="2413000"/>
                  </a:lnTo>
                  <a:close/>
                </a:path>
                <a:path w="2446655" h="2781300">
                  <a:moveTo>
                    <a:pt x="391012" y="2411439"/>
                  </a:moveTo>
                  <a:lnTo>
                    <a:pt x="387904" y="2400300"/>
                  </a:lnTo>
                  <a:lnTo>
                    <a:pt x="390597" y="2400300"/>
                  </a:lnTo>
                  <a:lnTo>
                    <a:pt x="391012" y="2411439"/>
                  </a:lnTo>
                  <a:close/>
                </a:path>
                <a:path w="2446655" h="2781300">
                  <a:moveTo>
                    <a:pt x="632818" y="2413000"/>
                  </a:moveTo>
                  <a:lnTo>
                    <a:pt x="631440" y="2413000"/>
                  </a:lnTo>
                  <a:lnTo>
                    <a:pt x="629990" y="2400300"/>
                  </a:lnTo>
                  <a:lnTo>
                    <a:pt x="632215" y="2400300"/>
                  </a:lnTo>
                  <a:lnTo>
                    <a:pt x="632818" y="2413000"/>
                  </a:lnTo>
                  <a:close/>
                </a:path>
                <a:path w="2446655" h="2781300">
                  <a:moveTo>
                    <a:pt x="1043589" y="2413000"/>
                  </a:moveTo>
                  <a:lnTo>
                    <a:pt x="1036826" y="2413000"/>
                  </a:lnTo>
                  <a:lnTo>
                    <a:pt x="1038108" y="2400300"/>
                  </a:lnTo>
                  <a:lnTo>
                    <a:pt x="1045344" y="2400300"/>
                  </a:lnTo>
                  <a:lnTo>
                    <a:pt x="1043589" y="2413000"/>
                  </a:lnTo>
                  <a:close/>
                </a:path>
                <a:path w="2446655" h="2781300">
                  <a:moveTo>
                    <a:pt x="2144648" y="2413000"/>
                  </a:moveTo>
                  <a:lnTo>
                    <a:pt x="2141552" y="2413000"/>
                  </a:lnTo>
                  <a:lnTo>
                    <a:pt x="2142434" y="2400300"/>
                  </a:lnTo>
                  <a:lnTo>
                    <a:pt x="2143635" y="2400300"/>
                  </a:lnTo>
                  <a:lnTo>
                    <a:pt x="2144648" y="2413000"/>
                  </a:lnTo>
                  <a:close/>
                </a:path>
                <a:path w="2446655" h="2781300">
                  <a:moveTo>
                    <a:pt x="2157728" y="2413000"/>
                  </a:moveTo>
                  <a:lnTo>
                    <a:pt x="2156077" y="2413000"/>
                  </a:lnTo>
                  <a:lnTo>
                    <a:pt x="2156246" y="2400300"/>
                  </a:lnTo>
                  <a:lnTo>
                    <a:pt x="2158460" y="2400300"/>
                  </a:lnTo>
                  <a:lnTo>
                    <a:pt x="2157728" y="2413000"/>
                  </a:lnTo>
                  <a:close/>
                </a:path>
                <a:path w="2446655" h="2781300">
                  <a:moveTo>
                    <a:pt x="2193740" y="2413000"/>
                  </a:moveTo>
                  <a:lnTo>
                    <a:pt x="2185070" y="2413000"/>
                  </a:lnTo>
                  <a:lnTo>
                    <a:pt x="2184113" y="2400300"/>
                  </a:lnTo>
                  <a:lnTo>
                    <a:pt x="2192595" y="2400300"/>
                  </a:lnTo>
                  <a:lnTo>
                    <a:pt x="2193740" y="2413000"/>
                  </a:lnTo>
                  <a:close/>
                </a:path>
                <a:path w="2446655" h="2781300">
                  <a:moveTo>
                    <a:pt x="2199820" y="2413000"/>
                  </a:moveTo>
                  <a:lnTo>
                    <a:pt x="2198319" y="2413000"/>
                  </a:lnTo>
                  <a:lnTo>
                    <a:pt x="2198206" y="2400300"/>
                  </a:lnTo>
                  <a:lnTo>
                    <a:pt x="2200664" y="2400300"/>
                  </a:lnTo>
                  <a:lnTo>
                    <a:pt x="2199820" y="2413000"/>
                  </a:lnTo>
                  <a:close/>
                </a:path>
                <a:path w="2446655" h="2781300">
                  <a:moveTo>
                    <a:pt x="391447" y="2413000"/>
                  </a:moveTo>
                  <a:lnTo>
                    <a:pt x="391070" y="2413000"/>
                  </a:lnTo>
                  <a:lnTo>
                    <a:pt x="391012" y="2411439"/>
                  </a:lnTo>
                  <a:lnTo>
                    <a:pt x="391447" y="2413000"/>
                  </a:lnTo>
                  <a:close/>
                </a:path>
                <a:path w="2446655" h="2781300">
                  <a:moveTo>
                    <a:pt x="284912" y="2425700"/>
                  </a:moveTo>
                  <a:lnTo>
                    <a:pt x="284176" y="2425700"/>
                  </a:lnTo>
                  <a:lnTo>
                    <a:pt x="276390" y="2413000"/>
                  </a:lnTo>
                  <a:lnTo>
                    <a:pt x="280556" y="2413000"/>
                  </a:lnTo>
                  <a:lnTo>
                    <a:pt x="284912" y="2425700"/>
                  </a:lnTo>
                  <a:close/>
                </a:path>
                <a:path w="2446655" h="2781300">
                  <a:moveTo>
                    <a:pt x="299798" y="2420025"/>
                  </a:moveTo>
                  <a:lnTo>
                    <a:pt x="297316" y="2413000"/>
                  </a:lnTo>
                  <a:lnTo>
                    <a:pt x="300840" y="2413000"/>
                  </a:lnTo>
                  <a:lnTo>
                    <a:pt x="299798" y="2420025"/>
                  </a:lnTo>
                  <a:close/>
                </a:path>
                <a:path w="2446655" h="2781300">
                  <a:moveTo>
                    <a:pt x="347348" y="2413804"/>
                  </a:moveTo>
                  <a:lnTo>
                    <a:pt x="347201" y="2413000"/>
                  </a:lnTo>
                  <a:lnTo>
                    <a:pt x="347447" y="2413000"/>
                  </a:lnTo>
                  <a:lnTo>
                    <a:pt x="347348" y="2413804"/>
                  </a:lnTo>
                  <a:close/>
                </a:path>
                <a:path w="2446655" h="2781300">
                  <a:moveTo>
                    <a:pt x="363884" y="2425700"/>
                  </a:moveTo>
                  <a:lnTo>
                    <a:pt x="361700" y="2425700"/>
                  </a:lnTo>
                  <a:lnTo>
                    <a:pt x="362736" y="2413000"/>
                  </a:lnTo>
                  <a:lnTo>
                    <a:pt x="364865" y="2413000"/>
                  </a:lnTo>
                  <a:lnTo>
                    <a:pt x="363884" y="2425700"/>
                  </a:lnTo>
                  <a:close/>
                </a:path>
                <a:path w="2446655" h="2781300">
                  <a:moveTo>
                    <a:pt x="639226" y="2425700"/>
                  </a:moveTo>
                  <a:lnTo>
                    <a:pt x="634833" y="2425700"/>
                  </a:lnTo>
                  <a:lnTo>
                    <a:pt x="632495" y="2413000"/>
                  </a:lnTo>
                  <a:lnTo>
                    <a:pt x="634118" y="2413000"/>
                  </a:lnTo>
                  <a:lnTo>
                    <a:pt x="639226" y="2425700"/>
                  </a:lnTo>
                  <a:close/>
                </a:path>
                <a:path w="2446655" h="2781300">
                  <a:moveTo>
                    <a:pt x="1042275" y="2421653"/>
                  </a:moveTo>
                  <a:lnTo>
                    <a:pt x="1038691" y="2413000"/>
                  </a:lnTo>
                  <a:lnTo>
                    <a:pt x="1040159" y="2413000"/>
                  </a:lnTo>
                  <a:lnTo>
                    <a:pt x="1042275" y="2421653"/>
                  </a:lnTo>
                  <a:close/>
                </a:path>
                <a:path w="2446655" h="2781300">
                  <a:moveTo>
                    <a:pt x="2166360" y="2425700"/>
                  </a:moveTo>
                  <a:lnTo>
                    <a:pt x="2161294" y="2425700"/>
                  </a:lnTo>
                  <a:lnTo>
                    <a:pt x="2167392" y="2413000"/>
                  </a:lnTo>
                  <a:lnTo>
                    <a:pt x="2168237" y="2413000"/>
                  </a:lnTo>
                  <a:lnTo>
                    <a:pt x="2166360" y="2425700"/>
                  </a:lnTo>
                  <a:close/>
                </a:path>
                <a:path w="2446655" h="2781300">
                  <a:moveTo>
                    <a:pt x="2187566" y="2425700"/>
                  </a:moveTo>
                  <a:lnTo>
                    <a:pt x="2185633" y="2425700"/>
                  </a:lnTo>
                  <a:lnTo>
                    <a:pt x="2185258" y="2413000"/>
                  </a:lnTo>
                  <a:lnTo>
                    <a:pt x="2187040" y="2413000"/>
                  </a:lnTo>
                  <a:lnTo>
                    <a:pt x="2187566" y="2425700"/>
                  </a:lnTo>
                  <a:close/>
                </a:path>
                <a:path w="2446655" h="2781300">
                  <a:moveTo>
                    <a:pt x="349519" y="2425700"/>
                  </a:moveTo>
                  <a:lnTo>
                    <a:pt x="345882" y="2425700"/>
                  </a:lnTo>
                  <a:lnTo>
                    <a:pt x="347348" y="2413804"/>
                  </a:lnTo>
                  <a:lnTo>
                    <a:pt x="349519" y="2425700"/>
                  </a:lnTo>
                  <a:close/>
                </a:path>
                <a:path w="2446655" h="2781300">
                  <a:moveTo>
                    <a:pt x="301803" y="2425700"/>
                  </a:moveTo>
                  <a:lnTo>
                    <a:pt x="298956" y="2425700"/>
                  </a:lnTo>
                  <a:lnTo>
                    <a:pt x="299798" y="2420025"/>
                  </a:lnTo>
                  <a:lnTo>
                    <a:pt x="301803" y="2425700"/>
                  </a:lnTo>
                  <a:close/>
                </a:path>
                <a:path w="2446655" h="2781300">
                  <a:moveTo>
                    <a:pt x="1043951" y="2425700"/>
                  </a:moveTo>
                  <a:lnTo>
                    <a:pt x="1043265" y="2425700"/>
                  </a:lnTo>
                  <a:lnTo>
                    <a:pt x="1042275" y="2421653"/>
                  </a:lnTo>
                  <a:lnTo>
                    <a:pt x="1043951" y="2425700"/>
                  </a:lnTo>
                  <a:close/>
                </a:path>
                <a:path w="2446655" h="2781300">
                  <a:moveTo>
                    <a:pt x="290339" y="2438400"/>
                  </a:moveTo>
                  <a:lnTo>
                    <a:pt x="288927" y="2438400"/>
                  </a:lnTo>
                  <a:lnTo>
                    <a:pt x="287250" y="2425700"/>
                  </a:lnTo>
                  <a:lnTo>
                    <a:pt x="289678" y="2425700"/>
                  </a:lnTo>
                  <a:lnTo>
                    <a:pt x="290339" y="2438400"/>
                  </a:lnTo>
                  <a:close/>
                </a:path>
                <a:path w="2446655" h="2781300">
                  <a:moveTo>
                    <a:pt x="302142" y="2438400"/>
                  </a:moveTo>
                  <a:lnTo>
                    <a:pt x="299181" y="2438400"/>
                  </a:lnTo>
                  <a:lnTo>
                    <a:pt x="298900" y="2425700"/>
                  </a:lnTo>
                  <a:lnTo>
                    <a:pt x="300727" y="2425700"/>
                  </a:lnTo>
                  <a:lnTo>
                    <a:pt x="302142" y="2438400"/>
                  </a:lnTo>
                  <a:close/>
                </a:path>
                <a:path w="2446655" h="2781300">
                  <a:moveTo>
                    <a:pt x="649029" y="2451100"/>
                  </a:moveTo>
                  <a:lnTo>
                    <a:pt x="645580" y="2451100"/>
                  </a:lnTo>
                  <a:lnTo>
                    <a:pt x="643619" y="2438400"/>
                  </a:lnTo>
                  <a:lnTo>
                    <a:pt x="640358" y="2425700"/>
                  </a:lnTo>
                  <a:lnTo>
                    <a:pt x="644034" y="2425700"/>
                  </a:lnTo>
                  <a:lnTo>
                    <a:pt x="645845" y="2438400"/>
                  </a:lnTo>
                  <a:lnTo>
                    <a:pt x="646203" y="2438400"/>
                  </a:lnTo>
                  <a:lnTo>
                    <a:pt x="649029" y="2451100"/>
                  </a:lnTo>
                  <a:close/>
                </a:path>
                <a:path w="2446655" h="2781300">
                  <a:moveTo>
                    <a:pt x="1048249" y="2451100"/>
                  </a:moveTo>
                  <a:lnTo>
                    <a:pt x="1046779" y="2451100"/>
                  </a:lnTo>
                  <a:lnTo>
                    <a:pt x="1045479" y="2438400"/>
                  </a:lnTo>
                  <a:lnTo>
                    <a:pt x="1043951" y="2425700"/>
                  </a:lnTo>
                  <a:lnTo>
                    <a:pt x="1045994" y="2425700"/>
                  </a:lnTo>
                  <a:lnTo>
                    <a:pt x="1047874" y="2438400"/>
                  </a:lnTo>
                  <a:lnTo>
                    <a:pt x="1048436" y="2438400"/>
                  </a:lnTo>
                  <a:lnTo>
                    <a:pt x="1048249" y="2451100"/>
                  </a:lnTo>
                  <a:close/>
                </a:path>
                <a:path w="2446655" h="2781300">
                  <a:moveTo>
                    <a:pt x="2166867" y="2438400"/>
                  </a:moveTo>
                  <a:lnTo>
                    <a:pt x="2164540" y="2438400"/>
                  </a:lnTo>
                  <a:lnTo>
                    <a:pt x="2164221" y="2425700"/>
                  </a:lnTo>
                  <a:lnTo>
                    <a:pt x="2166867" y="2425700"/>
                  </a:lnTo>
                  <a:lnTo>
                    <a:pt x="2166867" y="2438400"/>
                  </a:lnTo>
                  <a:close/>
                </a:path>
                <a:path w="2446655" h="2781300">
                  <a:moveTo>
                    <a:pt x="2192426" y="2438400"/>
                  </a:moveTo>
                  <a:lnTo>
                    <a:pt x="2189161" y="2438400"/>
                  </a:lnTo>
                  <a:lnTo>
                    <a:pt x="2190568" y="2425700"/>
                  </a:lnTo>
                  <a:lnTo>
                    <a:pt x="2194078" y="2425700"/>
                  </a:lnTo>
                  <a:lnTo>
                    <a:pt x="2192426" y="2438400"/>
                  </a:lnTo>
                  <a:close/>
                </a:path>
                <a:path w="2446655" h="2781300">
                  <a:moveTo>
                    <a:pt x="310985" y="2451100"/>
                  </a:moveTo>
                  <a:lnTo>
                    <a:pt x="309136" y="2451100"/>
                  </a:lnTo>
                  <a:lnTo>
                    <a:pt x="309230" y="2438400"/>
                  </a:lnTo>
                  <a:lnTo>
                    <a:pt x="311116" y="2438400"/>
                  </a:lnTo>
                  <a:lnTo>
                    <a:pt x="310985" y="2451100"/>
                  </a:lnTo>
                  <a:close/>
                </a:path>
                <a:path w="2446655" h="2781300">
                  <a:moveTo>
                    <a:pt x="327820" y="2451100"/>
                  </a:moveTo>
                  <a:lnTo>
                    <a:pt x="321334" y="2451100"/>
                  </a:lnTo>
                  <a:lnTo>
                    <a:pt x="320071" y="2438400"/>
                  </a:lnTo>
                  <a:lnTo>
                    <a:pt x="322089" y="2438400"/>
                  </a:lnTo>
                  <a:lnTo>
                    <a:pt x="327820" y="2451100"/>
                  </a:lnTo>
                  <a:close/>
                </a:path>
                <a:path w="2446655" h="2781300">
                  <a:moveTo>
                    <a:pt x="351367" y="2451100"/>
                  </a:moveTo>
                  <a:lnTo>
                    <a:pt x="349500" y="2451100"/>
                  </a:lnTo>
                  <a:lnTo>
                    <a:pt x="347918" y="2438400"/>
                  </a:lnTo>
                  <a:lnTo>
                    <a:pt x="350388" y="2438400"/>
                  </a:lnTo>
                  <a:lnTo>
                    <a:pt x="351367" y="2451100"/>
                  </a:lnTo>
                  <a:close/>
                </a:path>
                <a:path w="2446655" h="2781300">
                  <a:moveTo>
                    <a:pt x="358286" y="2451100"/>
                  </a:moveTo>
                  <a:lnTo>
                    <a:pt x="357511" y="2451100"/>
                  </a:lnTo>
                  <a:lnTo>
                    <a:pt x="361981" y="2438400"/>
                  </a:lnTo>
                  <a:lnTo>
                    <a:pt x="363000" y="2438400"/>
                  </a:lnTo>
                  <a:lnTo>
                    <a:pt x="358286" y="2451100"/>
                  </a:lnTo>
                  <a:close/>
                </a:path>
                <a:path w="2446655" h="2781300">
                  <a:moveTo>
                    <a:pt x="2165119" y="2443619"/>
                  </a:moveTo>
                  <a:lnTo>
                    <a:pt x="2163808" y="2438400"/>
                  </a:lnTo>
                  <a:lnTo>
                    <a:pt x="2164934" y="2438400"/>
                  </a:lnTo>
                  <a:lnTo>
                    <a:pt x="2165119" y="2443619"/>
                  </a:lnTo>
                  <a:close/>
                </a:path>
                <a:path w="2446655" h="2781300">
                  <a:moveTo>
                    <a:pt x="2188035" y="2451100"/>
                  </a:moveTo>
                  <a:lnTo>
                    <a:pt x="2185933" y="2451100"/>
                  </a:lnTo>
                  <a:lnTo>
                    <a:pt x="2187322" y="2438400"/>
                  </a:lnTo>
                  <a:lnTo>
                    <a:pt x="2190456" y="2438400"/>
                  </a:lnTo>
                  <a:lnTo>
                    <a:pt x="2188035" y="2451100"/>
                  </a:lnTo>
                  <a:close/>
                </a:path>
                <a:path w="2446655" h="2781300">
                  <a:moveTo>
                    <a:pt x="2166998" y="2451100"/>
                  </a:moveTo>
                  <a:lnTo>
                    <a:pt x="2165385" y="2451100"/>
                  </a:lnTo>
                  <a:lnTo>
                    <a:pt x="2165119" y="2443619"/>
                  </a:lnTo>
                  <a:lnTo>
                    <a:pt x="2166998" y="2451100"/>
                  </a:lnTo>
                  <a:close/>
                </a:path>
                <a:path w="2446655" h="2781300">
                  <a:moveTo>
                    <a:pt x="292208" y="2463800"/>
                  </a:moveTo>
                  <a:lnTo>
                    <a:pt x="290380" y="2463800"/>
                  </a:lnTo>
                  <a:lnTo>
                    <a:pt x="290322" y="2451100"/>
                  </a:lnTo>
                  <a:lnTo>
                    <a:pt x="292058" y="2451100"/>
                  </a:lnTo>
                  <a:lnTo>
                    <a:pt x="292208" y="2463800"/>
                  </a:lnTo>
                  <a:close/>
                </a:path>
                <a:path w="2446655" h="2781300">
                  <a:moveTo>
                    <a:pt x="307932" y="2463800"/>
                  </a:moveTo>
                  <a:lnTo>
                    <a:pt x="305877" y="2463800"/>
                  </a:lnTo>
                  <a:lnTo>
                    <a:pt x="306575" y="2451100"/>
                  </a:lnTo>
                  <a:lnTo>
                    <a:pt x="306761" y="2451100"/>
                  </a:lnTo>
                  <a:lnTo>
                    <a:pt x="307932" y="2463800"/>
                  </a:lnTo>
                  <a:close/>
                </a:path>
                <a:path w="2446655" h="2781300">
                  <a:moveTo>
                    <a:pt x="327407" y="2463800"/>
                  </a:moveTo>
                  <a:lnTo>
                    <a:pt x="326290" y="2463800"/>
                  </a:lnTo>
                  <a:lnTo>
                    <a:pt x="327461" y="2451100"/>
                  </a:lnTo>
                  <a:lnTo>
                    <a:pt x="332742" y="2451100"/>
                  </a:lnTo>
                  <a:lnTo>
                    <a:pt x="327407" y="2463800"/>
                  </a:lnTo>
                  <a:close/>
                </a:path>
                <a:path w="2446655" h="2781300">
                  <a:moveTo>
                    <a:pt x="341243" y="2463800"/>
                  </a:moveTo>
                  <a:lnTo>
                    <a:pt x="337096" y="2463800"/>
                  </a:lnTo>
                  <a:lnTo>
                    <a:pt x="332742" y="2451100"/>
                  </a:lnTo>
                  <a:lnTo>
                    <a:pt x="338942" y="2451100"/>
                  </a:lnTo>
                  <a:lnTo>
                    <a:pt x="341243" y="2463800"/>
                  </a:lnTo>
                  <a:close/>
                </a:path>
                <a:path w="2446655" h="2781300">
                  <a:moveTo>
                    <a:pt x="433378" y="2463800"/>
                  </a:moveTo>
                  <a:lnTo>
                    <a:pt x="431773" y="2463800"/>
                  </a:lnTo>
                  <a:lnTo>
                    <a:pt x="431907" y="2451100"/>
                  </a:lnTo>
                  <a:lnTo>
                    <a:pt x="437790" y="2451100"/>
                  </a:lnTo>
                  <a:lnTo>
                    <a:pt x="433378" y="2463800"/>
                  </a:lnTo>
                  <a:close/>
                </a:path>
                <a:path w="2446655" h="2781300">
                  <a:moveTo>
                    <a:pt x="447024" y="2463800"/>
                  </a:moveTo>
                  <a:lnTo>
                    <a:pt x="444219" y="2463800"/>
                  </a:lnTo>
                  <a:lnTo>
                    <a:pt x="437790" y="2451100"/>
                  </a:lnTo>
                  <a:lnTo>
                    <a:pt x="439409" y="2451100"/>
                  </a:lnTo>
                  <a:lnTo>
                    <a:pt x="447024" y="2463800"/>
                  </a:lnTo>
                  <a:close/>
                </a:path>
                <a:path w="2446655" h="2781300">
                  <a:moveTo>
                    <a:pt x="658379" y="2476500"/>
                  </a:moveTo>
                  <a:lnTo>
                    <a:pt x="655759" y="2476500"/>
                  </a:lnTo>
                  <a:lnTo>
                    <a:pt x="654742" y="2463800"/>
                  </a:lnTo>
                  <a:lnTo>
                    <a:pt x="650763" y="2451100"/>
                  </a:lnTo>
                  <a:lnTo>
                    <a:pt x="653931" y="2451100"/>
                  </a:lnTo>
                  <a:lnTo>
                    <a:pt x="655327" y="2463800"/>
                  </a:lnTo>
                  <a:lnTo>
                    <a:pt x="655815" y="2463800"/>
                  </a:lnTo>
                  <a:lnTo>
                    <a:pt x="658379" y="2476500"/>
                  </a:lnTo>
                  <a:close/>
                </a:path>
                <a:path w="2446655" h="2781300">
                  <a:moveTo>
                    <a:pt x="1047626" y="2463800"/>
                  </a:moveTo>
                  <a:lnTo>
                    <a:pt x="1045744" y="2463800"/>
                  </a:lnTo>
                  <a:lnTo>
                    <a:pt x="1045744" y="2451100"/>
                  </a:lnTo>
                  <a:lnTo>
                    <a:pt x="1047626" y="2451100"/>
                  </a:lnTo>
                  <a:lnTo>
                    <a:pt x="1047626" y="2463800"/>
                  </a:lnTo>
                  <a:close/>
                </a:path>
                <a:path w="2446655" h="2781300">
                  <a:moveTo>
                    <a:pt x="295451" y="2476500"/>
                  </a:moveTo>
                  <a:lnTo>
                    <a:pt x="293508" y="2476500"/>
                  </a:lnTo>
                  <a:lnTo>
                    <a:pt x="291226" y="2463800"/>
                  </a:lnTo>
                  <a:lnTo>
                    <a:pt x="293262" y="2463800"/>
                  </a:lnTo>
                  <a:lnTo>
                    <a:pt x="295451" y="2476500"/>
                  </a:lnTo>
                  <a:close/>
                </a:path>
                <a:path w="2446655" h="2781300">
                  <a:moveTo>
                    <a:pt x="302124" y="2476500"/>
                  </a:moveTo>
                  <a:lnTo>
                    <a:pt x="295451" y="2476500"/>
                  </a:lnTo>
                  <a:lnTo>
                    <a:pt x="301634" y="2463800"/>
                  </a:lnTo>
                  <a:lnTo>
                    <a:pt x="307705" y="2463800"/>
                  </a:lnTo>
                  <a:lnTo>
                    <a:pt x="302124" y="2476500"/>
                  </a:lnTo>
                  <a:close/>
                </a:path>
                <a:path w="2446655" h="2781300">
                  <a:moveTo>
                    <a:pt x="340224" y="2476500"/>
                  </a:moveTo>
                  <a:lnTo>
                    <a:pt x="333305" y="2476500"/>
                  </a:lnTo>
                  <a:lnTo>
                    <a:pt x="329252" y="2463800"/>
                  </a:lnTo>
                  <a:lnTo>
                    <a:pt x="337529" y="2463800"/>
                  </a:lnTo>
                  <a:lnTo>
                    <a:pt x="340224" y="2476500"/>
                  </a:lnTo>
                  <a:close/>
                </a:path>
                <a:path w="2446655" h="2781300">
                  <a:moveTo>
                    <a:pt x="341393" y="2476500"/>
                  </a:moveTo>
                  <a:lnTo>
                    <a:pt x="340224" y="2476500"/>
                  </a:lnTo>
                  <a:lnTo>
                    <a:pt x="342600" y="2463800"/>
                  </a:lnTo>
                  <a:lnTo>
                    <a:pt x="345841" y="2463800"/>
                  </a:lnTo>
                  <a:lnTo>
                    <a:pt x="341393" y="2476500"/>
                  </a:lnTo>
                  <a:close/>
                </a:path>
                <a:path w="2446655" h="2781300">
                  <a:moveTo>
                    <a:pt x="431831" y="2476500"/>
                  </a:moveTo>
                  <a:lnTo>
                    <a:pt x="429247" y="2476500"/>
                  </a:lnTo>
                  <a:lnTo>
                    <a:pt x="430435" y="2463800"/>
                  </a:lnTo>
                  <a:lnTo>
                    <a:pt x="431473" y="2463800"/>
                  </a:lnTo>
                  <a:lnTo>
                    <a:pt x="431831" y="2476500"/>
                  </a:lnTo>
                  <a:close/>
                </a:path>
                <a:path w="2446655" h="2781300">
                  <a:moveTo>
                    <a:pt x="454281" y="2476500"/>
                  </a:moveTo>
                  <a:lnTo>
                    <a:pt x="453322" y="2476500"/>
                  </a:lnTo>
                  <a:lnTo>
                    <a:pt x="456244" y="2463800"/>
                  </a:lnTo>
                  <a:lnTo>
                    <a:pt x="456753" y="2463800"/>
                  </a:lnTo>
                  <a:lnTo>
                    <a:pt x="454281" y="2476500"/>
                  </a:lnTo>
                  <a:close/>
                </a:path>
                <a:path w="2446655" h="2781300">
                  <a:moveTo>
                    <a:pt x="1049814" y="2501900"/>
                  </a:moveTo>
                  <a:lnTo>
                    <a:pt x="1047875" y="2501900"/>
                  </a:lnTo>
                  <a:lnTo>
                    <a:pt x="1048026" y="2489200"/>
                  </a:lnTo>
                  <a:lnTo>
                    <a:pt x="1047478" y="2476500"/>
                  </a:lnTo>
                  <a:lnTo>
                    <a:pt x="1046819" y="2476500"/>
                  </a:lnTo>
                  <a:lnTo>
                    <a:pt x="1047046" y="2463800"/>
                  </a:lnTo>
                  <a:lnTo>
                    <a:pt x="1049076" y="2463800"/>
                  </a:lnTo>
                  <a:lnTo>
                    <a:pt x="1048378" y="2476500"/>
                  </a:lnTo>
                  <a:lnTo>
                    <a:pt x="1049529" y="2489200"/>
                  </a:lnTo>
                  <a:lnTo>
                    <a:pt x="1049814" y="2489200"/>
                  </a:lnTo>
                  <a:lnTo>
                    <a:pt x="1049814" y="2501900"/>
                  </a:lnTo>
                  <a:close/>
                </a:path>
                <a:path w="2446655" h="2781300">
                  <a:moveTo>
                    <a:pt x="339415" y="2489200"/>
                  </a:moveTo>
                  <a:lnTo>
                    <a:pt x="337623" y="2489200"/>
                  </a:lnTo>
                  <a:lnTo>
                    <a:pt x="338133" y="2476500"/>
                  </a:lnTo>
                  <a:lnTo>
                    <a:pt x="339471" y="2476500"/>
                  </a:lnTo>
                  <a:lnTo>
                    <a:pt x="339415" y="2489200"/>
                  </a:lnTo>
                  <a:close/>
                </a:path>
                <a:path w="2446655" h="2781300">
                  <a:moveTo>
                    <a:pt x="352782" y="2489200"/>
                  </a:moveTo>
                  <a:lnTo>
                    <a:pt x="352140" y="2489200"/>
                  </a:lnTo>
                  <a:lnTo>
                    <a:pt x="353818" y="2476500"/>
                  </a:lnTo>
                  <a:lnTo>
                    <a:pt x="356702" y="2476500"/>
                  </a:lnTo>
                  <a:lnTo>
                    <a:pt x="352782" y="2489200"/>
                  </a:lnTo>
                  <a:close/>
                </a:path>
                <a:path w="2446655" h="2781300">
                  <a:moveTo>
                    <a:pt x="444592" y="2489200"/>
                  </a:moveTo>
                  <a:lnTo>
                    <a:pt x="441293" y="2476500"/>
                  </a:lnTo>
                  <a:lnTo>
                    <a:pt x="441897" y="2476500"/>
                  </a:lnTo>
                  <a:lnTo>
                    <a:pt x="446194" y="2486053"/>
                  </a:lnTo>
                  <a:lnTo>
                    <a:pt x="444592" y="2489200"/>
                  </a:lnTo>
                  <a:close/>
                </a:path>
                <a:path w="2446655" h="2781300">
                  <a:moveTo>
                    <a:pt x="448043" y="2482422"/>
                  </a:moveTo>
                  <a:lnTo>
                    <a:pt x="448422" y="2476500"/>
                  </a:lnTo>
                  <a:lnTo>
                    <a:pt x="451059" y="2476500"/>
                  </a:lnTo>
                  <a:lnTo>
                    <a:pt x="448043" y="2482422"/>
                  </a:lnTo>
                  <a:close/>
                </a:path>
                <a:path w="2446655" h="2781300">
                  <a:moveTo>
                    <a:pt x="663622" y="2489200"/>
                  </a:moveTo>
                  <a:lnTo>
                    <a:pt x="662134" y="2489200"/>
                  </a:lnTo>
                  <a:lnTo>
                    <a:pt x="660360" y="2476500"/>
                  </a:lnTo>
                  <a:lnTo>
                    <a:pt x="661509" y="2476500"/>
                  </a:lnTo>
                  <a:lnTo>
                    <a:pt x="663622" y="2489200"/>
                  </a:lnTo>
                  <a:close/>
                </a:path>
                <a:path w="2446655" h="2781300">
                  <a:moveTo>
                    <a:pt x="447610" y="2489200"/>
                  </a:moveTo>
                  <a:lnTo>
                    <a:pt x="446194" y="2486053"/>
                  </a:lnTo>
                  <a:lnTo>
                    <a:pt x="448043" y="2482422"/>
                  </a:lnTo>
                  <a:lnTo>
                    <a:pt x="447610" y="2489200"/>
                  </a:lnTo>
                  <a:close/>
                </a:path>
                <a:path w="2446655" h="2781300">
                  <a:moveTo>
                    <a:pt x="334891" y="2501900"/>
                  </a:moveTo>
                  <a:lnTo>
                    <a:pt x="321580" y="2501900"/>
                  </a:lnTo>
                  <a:lnTo>
                    <a:pt x="325652" y="2489200"/>
                  </a:lnTo>
                  <a:lnTo>
                    <a:pt x="328970" y="2489200"/>
                  </a:lnTo>
                  <a:lnTo>
                    <a:pt x="334891" y="2501900"/>
                  </a:lnTo>
                  <a:close/>
                </a:path>
                <a:path w="2446655" h="2781300">
                  <a:moveTo>
                    <a:pt x="664037" y="2501900"/>
                  </a:moveTo>
                  <a:lnTo>
                    <a:pt x="663113" y="2501900"/>
                  </a:lnTo>
                  <a:lnTo>
                    <a:pt x="661586" y="2489200"/>
                  </a:lnTo>
                  <a:lnTo>
                    <a:pt x="663564" y="2489200"/>
                  </a:lnTo>
                  <a:lnTo>
                    <a:pt x="664037" y="2501900"/>
                  </a:lnTo>
                  <a:close/>
                </a:path>
                <a:path w="2446655" h="2781300">
                  <a:moveTo>
                    <a:pt x="318450" y="2514600"/>
                  </a:moveTo>
                  <a:lnTo>
                    <a:pt x="317510" y="2514600"/>
                  </a:lnTo>
                  <a:lnTo>
                    <a:pt x="319244" y="2501900"/>
                  </a:lnTo>
                  <a:lnTo>
                    <a:pt x="321768" y="2501900"/>
                  </a:lnTo>
                  <a:lnTo>
                    <a:pt x="318450" y="2514600"/>
                  </a:lnTo>
                  <a:close/>
                </a:path>
                <a:path w="2446655" h="2781300">
                  <a:moveTo>
                    <a:pt x="336512" y="2514600"/>
                  </a:moveTo>
                  <a:lnTo>
                    <a:pt x="333307" y="2514600"/>
                  </a:lnTo>
                  <a:lnTo>
                    <a:pt x="335439" y="2501900"/>
                  </a:lnTo>
                  <a:lnTo>
                    <a:pt x="338642" y="2501900"/>
                  </a:lnTo>
                  <a:lnTo>
                    <a:pt x="336512" y="2514600"/>
                  </a:lnTo>
                  <a:close/>
                </a:path>
                <a:path w="2446655" h="2781300">
                  <a:moveTo>
                    <a:pt x="670303" y="2510420"/>
                  </a:moveTo>
                  <a:lnTo>
                    <a:pt x="666977" y="2501900"/>
                  </a:lnTo>
                  <a:lnTo>
                    <a:pt x="669051" y="2501900"/>
                  </a:lnTo>
                  <a:lnTo>
                    <a:pt x="670303" y="2510420"/>
                  </a:lnTo>
                  <a:close/>
                </a:path>
                <a:path w="2446655" h="2781300">
                  <a:moveTo>
                    <a:pt x="1050529" y="2514600"/>
                  </a:moveTo>
                  <a:lnTo>
                    <a:pt x="1048102" y="2514600"/>
                  </a:lnTo>
                  <a:lnTo>
                    <a:pt x="1048271" y="2501900"/>
                  </a:lnTo>
                  <a:lnTo>
                    <a:pt x="1050152" y="2501900"/>
                  </a:lnTo>
                  <a:lnTo>
                    <a:pt x="1050529" y="2514600"/>
                  </a:lnTo>
                  <a:close/>
                </a:path>
                <a:path w="2446655" h="2781300">
                  <a:moveTo>
                    <a:pt x="671935" y="2514600"/>
                  </a:moveTo>
                  <a:lnTo>
                    <a:pt x="670918" y="2514600"/>
                  </a:lnTo>
                  <a:lnTo>
                    <a:pt x="670303" y="2510420"/>
                  </a:lnTo>
                  <a:lnTo>
                    <a:pt x="671935" y="2514600"/>
                  </a:lnTo>
                  <a:close/>
                </a:path>
                <a:path w="2446655" h="2781300">
                  <a:moveTo>
                    <a:pt x="300923" y="2525197"/>
                  </a:moveTo>
                  <a:lnTo>
                    <a:pt x="296299" y="2514600"/>
                  </a:lnTo>
                  <a:lnTo>
                    <a:pt x="299052" y="2514600"/>
                  </a:lnTo>
                  <a:lnTo>
                    <a:pt x="300923" y="2525197"/>
                  </a:lnTo>
                  <a:close/>
                </a:path>
                <a:path w="2446655" h="2781300">
                  <a:moveTo>
                    <a:pt x="322126" y="2527300"/>
                  </a:moveTo>
                  <a:lnTo>
                    <a:pt x="319675" y="2527300"/>
                  </a:lnTo>
                  <a:lnTo>
                    <a:pt x="319073" y="2514600"/>
                  </a:lnTo>
                  <a:lnTo>
                    <a:pt x="319242" y="2514600"/>
                  </a:lnTo>
                  <a:lnTo>
                    <a:pt x="322126" y="2527300"/>
                  </a:lnTo>
                  <a:close/>
                </a:path>
                <a:path w="2446655" h="2781300">
                  <a:moveTo>
                    <a:pt x="326031" y="2527300"/>
                  </a:moveTo>
                  <a:lnTo>
                    <a:pt x="322712" y="2527300"/>
                  </a:lnTo>
                  <a:lnTo>
                    <a:pt x="320242" y="2514600"/>
                  </a:lnTo>
                  <a:lnTo>
                    <a:pt x="325390" y="2514600"/>
                  </a:lnTo>
                  <a:lnTo>
                    <a:pt x="326031" y="2527300"/>
                  </a:lnTo>
                  <a:close/>
                </a:path>
                <a:path w="2446655" h="2781300">
                  <a:moveTo>
                    <a:pt x="339620" y="2523717"/>
                  </a:moveTo>
                  <a:lnTo>
                    <a:pt x="334966" y="2514600"/>
                  </a:lnTo>
                  <a:lnTo>
                    <a:pt x="340095" y="2514600"/>
                  </a:lnTo>
                  <a:lnTo>
                    <a:pt x="339620" y="2523717"/>
                  </a:lnTo>
                  <a:close/>
                </a:path>
                <a:path w="2446655" h="2781300">
                  <a:moveTo>
                    <a:pt x="683266" y="2527300"/>
                  </a:moveTo>
                  <a:lnTo>
                    <a:pt x="679927" y="2527300"/>
                  </a:lnTo>
                  <a:lnTo>
                    <a:pt x="672765" y="2514600"/>
                  </a:lnTo>
                  <a:lnTo>
                    <a:pt x="679025" y="2514600"/>
                  </a:lnTo>
                  <a:lnTo>
                    <a:pt x="683266" y="2527300"/>
                  </a:lnTo>
                  <a:close/>
                </a:path>
                <a:path w="2446655" h="2781300">
                  <a:moveTo>
                    <a:pt x="1054130" y="2527300"/>
                  </a:moveTo>
                  <a:lnTo>
                    <a:pt x="1052777" y="2527300"/>
                  </a:lnTo>
                  <a:lnTo>
                    <a:pt x="1054680" y="2514600"/>
                  </a:lnTo>
                  <a:lnTo>
                    <a:pt x="1055468" y="2514600"/>
                  </a:lnTo>
                  <a:lnTo>
                    <a:pt x="1054130" y="2527300"/>
                  </a:lnTo>
                  <a:close/>
                </a:path>
                <a:path w="2446655" h="2781300">
                  <a:moveTo>
                    <a:pt x="341449" y="2527300"/>
                  </a:moveTo>
                  <a:lnTo>
                    <a:pt x="339434" y="2527300"/>
                  </a:lnTo>
                  <a:lnTo>
                    <a:pt x="339620" y="2523717"/>
                  </a:lnTo>
                  <a:lnTo>
                    <a:pt x="341449" y="2527300"/>
                  </a:lnTo>
                  <a:close/>
                </a:path>
                <a:path w="2446655" h="2781300">
                  <a:moveTo>
                    <a:pt x="301840" y="2527300"/>
                  </a:moveTo>
                  <a:lnTo>
                    <a:pt x="301294" y="2527300"/>
                  </a:lnTo>
                  <a:lnTo>
                    <a:pt x="300923" y="2525197"/>
                  </a:lnTo>
                  <a:lnTo>
                    <a:pt x="301840" y="2527300"/>
                  </a:lnTo>
                  <a:close/>
                </a:path>
                <a:path w="2446655" h="2781300">
                  <a:moveTo>
                    <a:pt x="300089" y="2540000"/>
                  </a:moveTo>
                  <a:lnTo>
                    <a:pt x="296751" y="2540000"/>
                  </a:lnTo>
                  <a:lnTo>
                    <a:pt x="296053" y="2527300"/>
                  </a:lnTo>
                  <a:lnTo>
                    <a:pt x="298825" y="2527300"/>
                  </a:lnTo>
                  <a:lnTo>
                    <a:pt x="300089" y="2540000"/>
                  </a:lnTo>
                  <a:close/>
                </a:path>
                <a:path w="2446655" h="2781300">
                  <a:moveTo>
                    <a:pt x="309064" y="2529007"/>
                  </a:moveTo>
                  <a:lnTo>
                    <a:pt x="308836" y="2527300"/>
                  </a:lnTo>
                  <a:lnTo>
                    <a:pt x="309307" y="2527300"/>
                  </a:lnTo>
                  <a:lnTo>
                    <a:pt x="309064" y="2529007"/>
                  </a:lnTo>
                  <a:close/>
                </a:path>
                <a:path w="2446655" h="2781300">
                  <a:moveTo>
                    <a:pt x="424175" y="2540000"/>
                  </a:moveTo>
                  <a:lnTo>
                    <a:pt x="422612" y="2540000"/>
                  </a:lnTo>
                  <a:lnTo>
                    <a:pt x="422668" y="2527300"/>
                  </a:lnTo>
                  <a:lnTo>
                    <a:pt x="424723" y="2527300"/>
                  </a:lnTo>
                  <a:lnTo>
                    <a:pt x="424175" y="2540000"/>
                  </a:lnTo>
                  <a:close/>
                </a:path>
                <a:path w="2446655" h="2781300">
                  <a:moveTo>
                    <a:pt x="445061" y="2552700"/>
                  </a:moveTo>
                  <a:lnTo>
                    <a:pt x="441389" y="2552700"/>
                  </a:lnTo>
                  <a:lnTo>
                    <a:pt x="441916" y="2540000"/>
                  </a:lnTo>
                  <a:lnTo>
                    <a:pt x="439278" y="2540000"/>
                  </a:lnTo>
                  <a:lnTo>
                    <a:pt x="436429" y="2527300"/>
                  </a:lnTo>
                  <a:lnTo>
                    <a:pt x="438184" y="2527300"/>
                  </a:lnTo>
                  <a:lnTo>
                    <a:pt x="442162" y="2540000"/>
                  </a:lnTo>
                  <a:lnTo>
                    <a:pt x="445061" y="2552700"/>
                  </a:lnTo>
                  <a:close/>
                </a:path>
                <a:path w="2446655" h="2781300">
                  <a:moveTo>
                    <a:pt x="685850" y="2540000"/>
                  </a:moveTo>
                  <a:lnTo>
                    <a:pt x="678574" y="2540000"/>
                  </a:lnTo>
                  <a:lnTo>
                    <a:pt x="679725" y="2527300"/>
                  </a:lnTo>
                  <a:lnTo>
                    <a:pt x="685850" y="2540000"/>
                  </a:lnTo>
                  <a:close/>
                </a:path>
                <a:path w="2446655" h="2781300">
                  <a:moveTo>
                    <a:pt x="691864" y="2540000"/>
                  </a:moveTo>
                  <a:lnTo>
                    <a:pt x="689920" y="2540000"/>
                  </a:lnTo>
                  <a:lnTo>
                    <a:pt x="688072" y="2527300"/>
                  </a:lnTo>
                  <a:lnTo>
                    <a:pt x="690770" y="2527300"/>
                  </a:lnTo>
                  <a:lnTo>
                    <a:pt x="691864" y="2540000"/>
                  </a:lnTo>
                  <a:close/>
                </a:path>
                <a:path w="2446655" h="2781300">
                  <a:moveTo>
                    <a:pt x="985218" y="2538057"/>
                  </a:moveTo>
                  <a:lnTo>
                    <a:pt x="984531" y="2527300"/>
                  </a:lnTo>
                  <a:lnTo>
                    <a:pt x="991142" y="2527300"/>
                  </a:lnTo>
                  <a:lnTo>
                    <a:pt x="985218" y="2538057"/>
                  </a:lnTo>
                  <a:close/>
                </a:path>
                <a:path w="2446655" h="2781300">
                  <a:moveTo>
                    <a:pt x="310531" y="2540000"/>
                  </a:moveTo>
                  <a:lnTo>
                    <a:pt x="307498" y="2540000"/>
                  </a:lnTo>
                  <a:lnTo>
                    <a:pt x="309064" y="2529007"/>
                  </a:lnTo>
                  <a:lnTo>
                    <a:pt x="310531" y="2540000"/>
                  </a:lnTo>
                  <a:close/>
                </a:path>
                <a:path w="2446655" h="2781300">
                  <a:moveTo>
                    <a:pt x="985342" y="2540000"/>
                  </a:moveTo>
                  <a:lnTo>
                    <a:pt x="984148" y="2540000"/>
                  </a:lnTo>
                  <a:lnTo>
                    <a:pt x="985218" y="2538057"/>
                  </a:lnTo>
                  <a:lnTo>
                    <a:pt x="985342" y="2540000"/>
                  </a:lnTo>
                  <a:close/>
                </a:path>
                <a:path w="2446655" h="2781300">
                  <a:moveTo>
                    <a:pt x="423164" y="2551093"/>
                  </a:moveTo>
                  <a:lnTo>
                    <a:pt x="420611" y="2540000"/>
                  </a:lnTo>
                  <a:lnTo>
                    <a:pt x="423346" y="2540000"/>
                  </a:lnTo>
                  <a:lnTo>
                    <a:pt x="423164" y="2551093"/>
                  </a:lnTo>
                  <a:close/>
                </a:path>
                <a:path w="2446655" h="2781300">
                  <a:moveTo>
                    <a:pt x="436677" y="2552700"/>
                  </a:moveTo>
                  <a:lnTo>
                    <a:pt x="430039" y="2552700"/>
                  </a:lnTo>
                  <a:lnTo>
                    <a:pt x="431980" y="2540000"/>
                  </a:lnTo>
                  <a:lnTo>
                    <a:pt x="436677" y="2552700"/>
                  </a:lnTo>
                  <a:close/>
                </a:path>
                <a:path w="2446655" h="2781300">
                  <a:moveTo>
                    <a:pt x="681003" y="2550119"/>
                  </a:moveTo>
                  <a:lnTo>
                    <a:pt x="677533" y="2540000"/>
                  </a:lnTo>
                  <a:lnTo>
                    <a:pt x="679667" y="2540000"/>
                  </a:lnTo>
                  <a:lnTo>
                    <a:pt x="681003" y="2550119"/>
                  </a:lnTo>
                  <a:close/>
                </a:path>
                <a:path w="2446655" h="2781300">
                  <a:moveTo>
                    <a:pt x="990842" y="2552700"/>
                  </a:moveTo>
                  <a:lnTo>
                    <a:pt x="989018" y="2552700"/>
                  </a:lnTo>
                  <a:lnTo>
                    <a:pt x="989281" y="2540000"/>
                  </a:lnTo>
                  <a:lnTo>
                    <a:pt x="991182" y="2540000"/>
                  </a:lnTo>
                  <a:lnTo>
                    <a:pt x="990842" y="2552700"/>
                  </a:lnTo>
                  <a:close/>
                </a:path>
                <a:path w="2446655" h="2781300">
                  <a:moveTo>
                    <a:pt x="681888" y="2552700"/>
                  </a:moveTo>
                  <a:lnTo>
                    <a:pt x="681344" y="2552700"/>
                  </a:lnTo>
                  <a:lnTo>
                    <a:pt x="681003" y="2550119"/>
                  </a:lnTo>
                  <a:lnTo>
                    <a:pt x="681888" y="2552700"/>
                  </a:lnTo>
                  <a:close/>
                </a:path>
                <a:path w="2446655" h="2781300">
                  <a:moveTo>
                    <a:pt x="423533" y="2552700"/>
                  </a:moveTo>
                  <a:lnTo>
                    <a:pt x="423137" y="2552700"/>
                  </a:lnTo>
                  <a:lnTo>
                    <a:pt x="423164" y="2551093"/>
                  </a:lnTo>
                  <a:lnTo>
                    <a:pt x="423533" y="2552700"/>
                  </a:lnTo>
                  <a:close/>
                </a:path>
                <a:path w="2446655" h="2781300">
                  <a:moveTo>
                    <a:pt x="691696" y="2578100"/>
                  </a:moveTo>
                  <a:lnTo>
                    <a:pt x="690239" y="2578100"/>
                  </a:lnTo>
                  <a:lnTo>
                    <a:pt x="685998" y="2565400"/>
                  </a:lnTo>
                  <a:lnTo>
                    <a:pt x="681888" y="2552700"/>
                  </a:lnTo>
                  <a:lnTo>
                    <a:pt x="685418" y="2552700"/>
                  </a:lnTo>
                  <a:lnTo>
                    <a:pt x="688999" y="2565400"/>
                  </a:lnTo>
                  <a:lnTo>
                    <a:pt x="691696" y="2578100"/>
                  </a:lnTo>
                  <a:close/>
                </a:path>
                <a:path w="2446655" h="2781300">
                  <a:moveTo>
                    <a:pt x="981431" y="2554152"/>
                  </a:moveTo>
                  <a:lnTo>
                    <a:pt x="982000" y="2552700"/>
                  </a:lnTo>
                  <a:lnTo>
                    <a:pt x="982345" y="2552700"/>
                  </a:lnTo>
                  <a:lnTo>
                    <a:pt x="981431" y="2554152"/>
                  </a:lnTo>
                  <a:close/>
                </a:path>
                <a:path w="2446655" h="2781300">
                  <a:moveTo>
                    <a:pt x="2212806" y="2565400"/>
                  </a:moveTo>
                  <a:lnTo>
                    <a:pt x="2209860" y="2565400"/>
                  </a:lnTo>
                  <a:lnTo>
                    <a:pt x="2214926" y="2552700"/>
                  </a:lnTo>
                  <a:lnTo>
                    <a:pt x="2217610" y="2552700"/>
                  </a:lnTo>
                  <a:lnTo>
                    <a:pt x="2212806" y="2565400"/>
                  </a:lnTo>
                  <a:close/>
                </a:path>
                <a:path w="2446655" h="2781300">
                  <a:moveTo>
                    <a:pt x="2220000" y="2560515"/>
                  </a:moveTo>
                  <a:lnTo>
                    <a:pt x="2217610" y="2552700"/>
                  </a:lnTo>
                  <a:lnTo>
                    <a:pt x="2218210" y="2552700"/>
                  </a:lnTo>
                  <a:lnTo>
                    <a:pt x="2220000" y="2560515"/>
                  </a:lnTo>
                  <a:close/>
                </a:path>
                <a:path w="2446655" h="2781300">
                  <a:moveTo>
                    <a:pt x="977023" y="2565400"/>
                  </a:moveTo>
                  <a:lnTo>
                    <a:pt x="974349" y="2565400"/>
                  </a:lnTo>
                  <a:lnTo>
                    <a:pt x="981431" y="2554152"/>
                  </a:lnTo>
                  <a:lnTo>
                    <a:pt x="977023" y="2565400"/>
                  </a:lnTo>
                  <a:close/>
                </a:path>
                <a:path w="2446655" h="2781300">
                  <a:moveTo>
                    <a:pt x="2221494" y="2565400"/>
                  </a:moveTo>
                  <a:lnTo>
                    <a:pt x="2221119" y="2565400"/>
                  </a:lnTo>
                  <a:lnTo>
                    <a:pt x="2220000" y="2560515"/>
                  </a:lnTo>
                  <a:lnTo>
                    <a:pt x="2221494" y="2565400"/>
                  </a:lnTo>
                  <a:close/>
                </a:path>
                <a:path w="2446655" h="2781300">
                  <a:moveTo>
                    <a:pt x="966280" y="2578100"/>
                  </a:moveTo>
                  <a:lnTo>
                    <a:pt x="964866" y="2578100"/>
                  </a:lnTo>
                  <a:lnTo>
                    <a:pt x="967278" y="2565400"/>
                  </a:lnTo>
                  <a:lnTo>
                    <a:pt x="969577" y="2565400"/>
                  </a:lnTo>
                  <a:lnTo>
                    <a:pt x="966280" y="2578100"/>
                  </a:lnTo>
                  <a:close/>
                </a:path>
                <a:path w="2446655" h="2781300">
                  <a:moveTo>
                    <a:pt x="2208396" y="2578100"/>
                  </a:moveTo>
                  <a:lnTo>
                    <a:pt x="2206463" y="2578100"/>
                  </a:lnTo>
                  <a:lnTo>
                    <a:pt x="2206425" y="2565400"/>
                  </a:lnTo>
                  <a:lnTo>
                    <a:pt x="2208696" y="2565400"/>
                  </a:lnTo>
                  <a:lnTo>
                    <a:pt x="2208396" y="2578100"/>
                  </a:lnTo>
                  <a:close/>
                </a:path>
                <a:path w="2446655" h="2781300">
                  <a:moveTo>
                    <a:pt x="2230239" y="2578100"/>
                  </a:moveTo>
                  <a:lnTo>
                    <a:pt x="2228213" y="2578100"/>
                  </a:lnTo>
                  <a:lnTo>
                    <a:pt x="2229170" y="2565400"/>
                  </a:lnTo>
                  <a:lnTo>
                    <a:pt x="2230971" y="2565400"/>
                  </a:lnTo>
                  <a:lnTo>
                    <a:pt x="2230239" y="2578100"/>
                  </a:lnTo>
                  <a:close/>
                </a:path>
                <a:path w="2446655" h="2781300">
                  <a:moveTo>
                    <a:pt x="698690" y="2616200"/>
                  </a:moveTo>
                  <a:lnTo>
                    <a:pt x="697215" y="2616200"/>
                  </a:lnTo>
                  <a:lnTo>
                    <a:pt x="692692" y="2603500"/>
                  </a:lnTo>
                  <a:lnTo>
                    <a:pt x="690806" y="2590800"/>
                  </a:lnTo>
                  <a:lnTo>
                    <a:pt x="690221" y="2578100"/>
                  </a:lnTo>
                  <a:lnTo>
                    <a:pt x="692091" y="2578100"/>
                  </a:lnTo>
                  <a:lnTo>
                    <a:pt x="692677" y="2590800"/>
                  </a:lnTo>
                  <a:lnTo>
                    <a:pt x="694749" y="2603500"/>
                  </a:lnTo>
                  <a:lnTo>
                    <a:pt x="698690" y="2616200"/>
                  </a:lnTo>
                  <a:close/>
                </a:path>
                <a:path w="2446655" h="2781300">
                  <a:moveTo>
                    <a:pt x="975516" y="2616200"/>
                  </a:moveTo>
                  <a:lnTo>
                    <a:pt x="971162" y="2616200"/>
                  </a:lnTo>
                  <a:lnTo>
                    <a:pt x="959738" y="2603500"/>
                  </a:lnTo>
                  <a:lnTo>
                    <a:pt x="954553" y="2590800"/>
                  </a:lnTo>
                  <a:lnTo>
                    <a:pt x="956041" y="2578100"/>
                  </a:lnTo>
                  <a:lnTo>
                    <a:pt x="959586" y="2578100"/>
                  </a:lnTo>
                  <a:lnTo>
                    <a:pt x="957362" y="2590800"/>
                  </a:lnTo>
                  <a:lnTo>
                    <a:pt x="958098" y="2590800"/>
                  </a:lnTo>
                  <a:lnTo>
                    <a:pt x="965884" y="2603500"/>
                  </a:lnTo>
                  <a:lnTo>
                    <a:pt x="970125" y="2603500"/>
                  </a:lnTo>
                  <a:lnTo>
                    <a:pt x="975516" y="2616200"/>
                  </a:lnTo>
                  <a:close/>
                </a:path>
                <a:path w="2446655" h="2781300">
                  <a:moveTo>
                    <a:pt x="2228494" y="2603500"/>
                  </a:moveTo>
                  <a:lnTo>
                    <a:pt x="2224816" y="2603500"/>
                  </a:lnTo>
                  <a:lnTo>
                    <a:pt x="2224553" y="2590800"/>
                  </a:lnTo>
                  <a:lnTo>
                    <a:pt x="2230052" y="2590800"/>
                  </a:lnTo>
                  <a:lnTo>
                    <a:pt x="2228494" y="2603500"/>
                  </a:lnTo>
                  <a:close/>
                </a:path>
                <a:path w="2446655" h="2781300">
                  <a:moveTo>
                    <a:pt x="2237821" y="2603500"/>
                  </a:moveTo>
                  <a:lnTo>
                    <a:pt x="2235588" y="2603500"/>
                  </a:lnTo>
                  <a:lnTo>
                    <a:pt x="2235100" y="2590800"/>
                  </a:lnTo>
                  <a:lnTo>
                    <a:pt x="2237521" y="2590800"/>
                  </a:lnTo>
                  <a:lnTo>
                    <a:pt x="2237821" y="2603500"/>
                  </a:lnTo>
                  <a:close/>
                </a:path>
                <a:path w="2446655" h="2781300">
                  <a:moveTo>
                    <a:pt x="2294531" y="2616200"/>
                  </a:moveTo>
                  <a:lnTo>
                    <a:pt x="2293443" y="2616200"/>
                  </a:lnTo>
                  <a:lnTo>
                    <a:pt x="2294794" y="2603500"/>
                  </a:lnTo>
                  <a:lnTo>
                    <a:pt x="2296314" y="2603500"/>
                  </a:lnTo>
                  <a:lnTo>
                    <a:pt x="2294531" y="2616200"/>
                  </a:lnTo>
                  <a:close/>
                </a:path>
                <a:path w="2446655" h="2781300">
                  <a:moveTo>
                    <a:pt x="2303989" y="2616200"/>
                  </a:moveTo>
                  <a:lnTo>
                    <a:pt x="2303539" y="2616200"/>
                  </a:lnTo>
                  <a:lnTo>
                    <a:pt x="2296314" y="2603500"/>
                  </a:lnTo>
                  <a:lnTo>
                    <a:pt x="2299936" y="2603500"/>
                  </a:lnTo>
                  <a:lnTo>
                    <a:pt x="2303989" y="2616200"/>
                  </a:lnTo>
                  <a:close/>
                </a:path>
                <a:path w="2446655" h="2781300">
                  <a:moveTo>
                    <a:pt x="703685" y="2628900"/>
                  </a:moveTo>
                  <a:lnTo>
                    <a:pt x="700778" y="2628900"/>
                  </a:lnTo>
                  <a:lnTo>
                    <a:pt x="702381" y="2616200"/>
                  </a:lnTo>
                  <a:lnTo>
                    <a:pt x="703554" y="2616200"/>
                  </a:lnTo>
                  <a:lnTo>
                    <a:pt x="703685" y="2628900"/>
                  </a:lnTo>
                  <a:close/>
                </a:path>
                <a:path w="2446655" h="2781300">
                  <a:moveTo>
                    <a:pt x="976195" y="2628900"/>
                  </a:moveTo>
                  <a:lnTo>
                    <a:pt x="975723" y="2628900"/>
                  </a:lnTo>
                  <a:lnTo>
                    <a:pt x="975347" y="2616200"/>
                  </a:lnTo>
                  <a:lnTo>
                    <a:pt x="977175" y="2616200"/>
                  </a:lnTo>
                  <a:lnTo>
                    <a:pt x="976195" y="2628900"/>
                  </a:lnTo>
                  <a:close/>
                </a:path>
                <a:path w="2446655" h="2781300">
                  <a:moveTo>
                    <a:pt x="2296858" y="2628900"/>
                  </a:moveTo>
                  <a:lnTo>
                    <a:pt x="2295582" y="2628900"/>
                  </a:lnTo>
                  <a:lnTo>
                    <a:pt x="2293874" y="2616200"/>
                  </a:lnTo>
                  <a:lnTo>
                    <a:pt x="2295226" y="2616200"/>
                  </a:lnTo>
                  <a:lnTo>
                    <a:pt x="2296858" y="2628900"/>
                  </a:lnTo>
                  <a:close/>
                </a:path>
                <a:path w="2446655" h="2781300">
                  <a:moveTo>
                    <a:pt x="2312265" y="2628900"/>
                  </a:moveTo>
                  <a:lnTo>
                    <a:pt x="2307649" y="2628900"/>
                  </a:lnTo>
                  <a:lnTo>
                    <a:pt x="2309675" y="2616200"/>
                  </a:lnTo>
                  <a:lnTo>
                    <a:pt x="2311608" y="2616200"/>
                  </a:lnTo>
                  <a:lnTo>
                    <a:pt x="2312265" y="2628900"/>
                  </a:lnTo>
                  <a:close/>
                </a:path>
                <a:path w="2446655" h="2781300">
                  <a:moveTo>
                    <a:pt x="340864" y="2641600"/>
                  </a:moveTo>
                  <a:lnTo>
                    <a:pt x="338075" y="2641600"/>
                  </a:lnTo>
                  <a:lnTo>
                    <a:pt x="340414" y="2628900"/>
                  </a:lnTo>
                  <a:lnTo>
                    <a:pt x="342164" y="2628900"/>
                  </a:lnTo>
                  <a:lnTo>
                    <a:pt x="340864" y="2641600"/>
                  </a:lnTo>
                  <a:close/>
                </a:path>
                <a:path w="2446655" h="2781300">
                  <a:moveTo>
                    <a:pt x="361283" y="2654300"/>
                  </a:moveTo>
                  <a:lnTo>
                    <a:pt x="360737" y="2654300"/>
                  </a:lnTo>
                  <a:lnTo>
                    <a:pt x="360303" y="2641600"/>
                  </a:lnTo>
                  <a:lnTo>
                    <a:pt x="359774" y="2641600"/>
                  </a:lnTo>
                  <a:lnTo>
                    <a:pt x="354589" y="2628900"/>
                  </a:lnTo>
                  <a:lnTo>
                    <a:pt x="361002" y="2628900"/>
                  </a:lnTo>
                  <a:lnTo>
                    <a:pt x="363903" y="2641600"/>
                  </a:lnTo>
                  <a:lnTo>
                    <a:pt x="361283" y="2654300"/>
                  </a:lnTo>
                  <a:close/>
                </a:path>
                <a:path w="2446655" h="2781300">
                  <a:moveTo>
                    <a:pt x="701575" y="2638159"/>
                  </a:moveTo>
                  <a:lnTo>
                    <a:pt x="698290" y="2628900"/>
                  </a:lnTo>
                  <a:lnTo>
                    <a:pt x="700517" y="2628900"/>
                  </a:lnTo>
                  <a:lnTo>
                    <a:pt x="701575" y="2638159"/>
                  </a:lnTo>
                  <a:close/>
                </a:path>
                <a:path w="2446655" h="2781300">
                  <a:moveTo>
                    <a:pt x="900389" y="2641600"/>
                  </a:moveTo>
                  <a:lnTo>
                    <a:pt x="895658" y="2641600"/>
                  </a:lnTo>
                  <a:lnTo>
                    <a:pt x="898561" y="2628900"/>
                  </a:lnTo>
                  <a:lnTo>
                    <a:pt x="902556" y="2628900"/>
                  </a:lnTo>
                  <a:lnTo>
                    <a:pt x="900389" y="2641600"/>
                  </a:lnTo>
                  <a:close/>
                </a:path>
                <a:path w="2446655" h="2781300">
                  <a:moveTo>
                    <a:pt x="920466" y="2641600"/>
                  </a:moveTo>
                  <a:lnTo>
                    <a:pt x="910870" y="2641600"/>
                  </a:lnTo>
                  <a:lnTo>
                    <a:pt x="907345" y="2628900"/>
                  </a:lnTo>
                  <a:lnTo>
                    <a:pt x="914433" y="2628900"/>
                  </a:lnTo>
                  <a:lnTo>
                    <a:pt x="920493" y="2641538"/>
                  </a:lnTo>
                  <a:close/>
                </a:path>
                <a:path w="2446655" h="2781300">
                  <a:moveTo>
                    <a:pt x="920523" y="2641600"/>
                  </a:moveTo>
                  <a:lnTo>
                    <a:pt x="926010" y="2628900"/>
                  </a:lnTo>
                  <a:lnTo>
                    <a:pt x="927650" y="2628900"/>
                  </a:lnTo>
                  <a:lnTo>
                    <a:pt x="920523" y="2641600"/>
                  </a:lnTo>
                  <a:close/>
                </a:path>
                <a:path w="2446655" h="2781300">
                  <a:moveTo>
                    <a:pt x="2245552" y="2641600"/>
                  </a:moveTo>
                  <a:lnTo>
                    <a:pt x="2243788" y="2641600"/>
                  </a:lnTo>
                  <a:lnTo>
                    <a:pt x="2242888" y="2628900"/>
                  </a:lnTo>
                  <a:lnTo>
                    <a:pt x="2244914" y="2628900"/>
                  </a:lnTo>
                  <a:lnTo>
                    <a:pt x="2245552" y="2641600"/>
                  </a:lnTo>
                  <a:close/>
                </a:path>
                <a:path w="2446655" h="2781300">
                  <a:moveTo>
                    <a:pt x="2255648" y="2641600"/>
                  </a:moveTo>
                  <a:lnTo>
                    <a:pt x="2253584" y="2641600"/>
                  </a:lnTo>
                  <a:lnTo>
                    <a:pt x="2253584" y="2628900"/>
                  </a:lnTo>
                  <a:lnTo>
                    <a:pt x="2255217" y="2628900"/>
                  </a:lnTo>
                  <a:lnTo>
                    <a:pt x="2255648" y="2641600"/>
                  </a:lnTo>
                  <a:close/>
                </a:path>
                <a:path w="2446655" h="2781300">
                  <a:moveTo>
                    <a:pt x="702796" y="2641600"/>
                  </a:moveTo>
                  <a:lnTo>
                    <a:pt x="701968" y="2641600"/>
                  </a:lnTo>
                  <a:lnTo>
                    <a:pt x="701575" y="2638159"/>
                  </a:lnTo>
                  <a:lnTo>
                    <a:pt x="702796" y="2641600"/>
                  </a:lnTo>
                  <a:close/>
                </a:path>
                <a:path w="2446655" h="2781300">
                  <a:moveTo>
                    <a:pt x="343656" y="2654300"/>
                  </a:moveTo>
                  <a:lnTo>
                    <a:pt x="342600" y="2641600"/>
                  </a:lnTo>
                  <a:lnTo>
                    <a:pt x="346220" y="2641600"/>
                  </a:lnTo>
                  <a:lnTo>
                    <a:pt x="343656" y="2654300"/>
                  </a:lnTo>
                  <a:close/>
                </a:path>
                <a:path w="2446655" h="2781300">
                  <a:moveTo>
                    <a:pt x="349217" y="2654300"/>
                  </a:moveTo>
                  <a:lnTo>
                    <a:pt x="348049" y="2654300"/>
                  </a:lnTo>
                  <a:lnTo>
                    <a:pt x="347710" y="2641600"/>
                  </a:lnTo>
                  <a:lnTo>
                    <a:pt x="349387" y="2641600"/>
                  </a:lnTo>
                  <a:lnTo>
                    <a:pt x="349217" y="2654300"/>
                  </a:lnTo>
                  <a:close/>
                </a:path>
                <a:path w="2446655" h="2781300">
                  <a:moveTo>
                    <a:pt x="352838" y="2654300"/>
                  </a:moveTo>
                  <a:lnTo>
                    <a:pt x="350085" y="2654300"/>
                  </a:lnTo>
                  <a:lnTo>
                    <a:pt x="350085" y="2641600"/>
                  </a:lnTo>
                  <a:lnTo>
                    <a:pt x="352442" y="2641600"/>
                  </a:lnTo>
                  <a:lnTo>
                    <a:pt x="352838" y="2654300"/>
                  </a:lnTo>
                  <a:close/>
                </a:path>
                <a:path w="2446655" h="2781300">
                  <a:moveTo>
                    <a:pt x="716277" y="2654300"/>
                  </a:moveTo>
                  <a:lnTo>
                    <a:pt x="713503" y="2654300"/>
                  </a:lnTo>
                  <a:lnTo>
                    <a:pt x="707095" y="2641600"/>
                  </a:lnTo>
                  <a:lnTo>
                    <a:pt x="711773" y="2641600"/>
                  </a:lnTo>
                  <a:lnTo>
                    <a:pt x="716277" y="2654300"/>
                  </a:lnTo>
                  <a:close/>
                </a:path>
                <a:path w="2446655" h="2781300">
                  <a:moveTo>
                    <a:pt x="887529" y="2654300"/>
                  </a:moveTo>
                  <a:lnTo>
                    <a:pt x="885723" y="2654300"/>
                  </a:lnTo>
                  <a:lnTo>
                    <a:pt x="887495" y="2641600"/>
                  </a:lnTo>
                  <a:lnTo>
                    <a:pt x="891544" y="2641600"/>
                  </a:lnTo>
                  <a:lnTo>
                    <a:pt x="887529" y="2654300"/>
                  </a:lnTo>
                  <a:close/>
                </a:path>
                <a:path w="2446655" h="2781300">
                  <a:moveTo>
                    <a:pt x="2253678" y="2654300"/>
                  </a:moveTo>
                  <a:lnTo>
                    <a:pt x="2253190" y="2654300"/>
                  </a:lnTo>
                  <a:lnTo>
                    <a:pt x="2250000" y="2641600"/>
                  </a:lnTo>
                  <a:lnTo>
                    <a:pt x="2252946" y="2641600"/>
                  </a:lnTo>
                  <a:lnTo>
                    <a:pt x="2253678" y="2654300"/>
                  </a:lnTo>
                  <a:close/>
                </a:path>
                <a:path w="2446655" h="2781300">
                  <a:moveTo>
                    <a:pt x="2271487" y="2654300"/>
                  </a:moveTo>
                  <a:lnTo>
                    <a:pt x="2266927" y="2654300"/>
                  </a:lnTo>
                  <a:lnTo>
                    <a:pt x="2266307" y="2641600"/>
                  </a:lnTo>
                  <a:lnTo>
                    <a:pt x="2271487" y="2654300"/>
                  </a:lnTo>
                  <a:close/>
                </a:path>
                <a:path w="2446655" h="2781300">
                  <a:moveTo>
                    <a:pt x="2289070" y="2667000"/>
                  </a:moveTo>
                  <a:lnTo>
                    <a:pt x="2287663" y="2667000"/>
                  </a:lnTo>
                  <a:lnTo>
                    <a:pt x="2285092" y="2654300"/>
                  </a:lnTo>
                  <a:lnTo>
                    <a:pt x="2284135" y="2641600"/>
                  </a:lnTo>
                  <a:lnTo>
                    <a:pt x="2291547" y="2641600"/>
                  </a:lnTo>
                  <a:lnTo>
                    <a:pt x="2289427" y="2654300"/>
                  </a:lnTo>
                  <a:lnTo>
                    <a:pt x="2287625" y="2654300"/>
                  </a:lnTo>
                  <a:lnTo>
                    <a:pt x="2289070" y="2667000"/>
                  </a:lnTo>
                  <a:close/>
                </a:path>
                <a:path w="2446655" h="2781300">
                  <a:moveTo>
                    <a:pt x="2299317" y="2654300"/>
                  </a:moveTo>
                  <a:lnTo>
                    <a:pt x="2295995" y="2654300"/>
                  </a:lnTo>
                  <a:lnTo>
                    <a:pt x="2291547" y="2641600"/>
                  </a:lnTo>
                  <a:lnTo>
                    <a:pt x="2297646" y="2641600"/>
                  </a:lnTo>
                  <a:lnTo>
                    <a:pt x="2299317" y="2654300"/>
                  </a:lnTo>
                  <a:close/>
                </a:path>
                <a:path w="2446655" h="2781300">
                  <a:moveTo>
                    <a:pt x="727683" y="2667000"/>
                  </a:moveTo>
                  <a:lnTo>
                    <a:pt x="720045" y="2667000"/>
                  </a:lnTo>
                  <a:lnTo>
                    <a:pt x="713920" y="2654300"/>
                  </a:lnTo>
                  <a:lnTo>
                    <a:pt x="717427" y="2654300"/>
                  </a:lnTo>
                  <a:lnTo>
                    <a:pt x="727683" y="2667000"/>
                  </a:lnTo>
                  <a:close/>
                </a:path>
                <a:path w="2446655" h="2781300">
                  <a:moveTo>
                    <a:pt x="887172" y="2667000"/>
                  </a:moveTo>
                  <a:lnTo>
                    <a:pt x="884913" y="2667000"/>
                  </a:lnTo>
                  <a:lnTo>
                    <a:pt x="885817" y="2654300"/>
                  </a:lnTo>
                  <a:lnTo>
                    <a:pt x="887925" y="2654300"/>
                  </a:lnTo>
                  <a:lnTo>
                    <a:pt x="887172" y="2667000"/>
                  </a:lnTo>
                  <a:close/>
                </a:path>
                <a:path w="2446655" h="2781300">
                  <a:moveTo>
                    <a:pt x="2304008" y="2667000"/>
                  </a:moveTo>
                  <a:lnTo>
                    <a:pt x="2302038" y="2667000"/>
                  </a:lnTo>
                  <a:lnTo>
                    <a:pt x="2302826" y="2654300"/>
                  </a:lnTo>
                  <a:lnTo>
                    <a:pt x="2307123" y="2654300"/>
                  </a:lnTo>
                  <a:lnTo>
                    <a:pt x="2304008" y="2667000"/>
                  </a:lnTo>
                  <a:close/>
                </a:path>
                <a:path w="2446655" h="2781300">
                  <a:moveTo>
                    <a:pt x="742217" y="2679700"/>
                  </a:moveTo>
                  <a:lnTo>
                    <a:pt x="735298" y="2679700"/>
                  </a:lnTo>
                  <a:lnTo>
                    <a:pt x="726474" y="2667000"/>
                  </a:lnTo>
                  <a:lnTo>
                    <a:pt x="733187" y="2667000"/>
                  </a:lnTo>
                  <a:lnTo>
                    <a:pt x="742217" y="2679700"/>
                  </a:lnTo>
                  <a:close/>
                </a:path>
                <a:path w="2446655" h="2781300">
                  <a:moveTo>
                    <a:pt x="886097" y="2679700"/>
                  </a:moveTo>
                  <a:lnTo>
                    <a:pt x="883575" y="2679700"/>
                  </a:lnTo>
                  <a:lnTo>
                    <a:pt x="884498" y="2667000"/>
                  </a:lnTo>
                  <a:lnTo>
                    <a:pt x="886513" y="2667000"/>
                  </a:lnTo>
                  <a:lnTo>
                    <a:pt x="886097" y="2679700"/>
                  </a:lnTo>
                  <a:close/>
                </a:path>
                <a:path w="2446655" h="2781300">
                  <a:moveTo>
                    <a:pt x="2277436" y="2679700"/>
                  </a:moveTo>
                  <a:lnTo>
                    <a:pt x="2274602" y="2679700"/>
                  </a:lnTo>
                  <a:lnTo>
                    <a:pt x="2274114" y="2667000"/>
                  </a:lnTo>
                  <a:lnTo>
                    <a:pt x="2275596" y="2667000"/>
                  </a:lnTo>
                  <a:lnTo>
                    <a:pt x="2277436" y="2679700"/>
                  </a:lnTo>
                  <a:close/>
                </a:path>
                <a:path w="2446655" h="2781300">
                  <a:moveTo>
                    <a:pt x="2292108" y="2679700"/>
                  </a:moveTo>
                  <a:lnTo>
                    <a:pt x="2290628" y="2679700"/>
                  </a:lnTo>
                  <a:lnTo>
                    <a:pt x="2289070" y="2667000"/>
                  </a:lnTo>
                  <a:lnTo>
                    <a:pt x="2289920" y="2667000"/>
                  </a:lnTo>
                  <a:lnTo>
                    <a:pt x="2292108" y="2679700"/>
                  </a:lnTo>
                  <a:close/>
                </a:path>
                <a:path w="2446655" h="2781300">
                  <a:moveTo>
                    <a:pt x="2302094" y="2679700"/>
                  </a:moveTo>
                  <a:lnTo>
                    <a:pt x="2296108" y="2679700"/>
                  </a:lnTo>
                  <a:lnTo>
                    <a:pt x="2291848" y="2667000"/>
                  </a:lnTo>
                  <a:lnTo>
                    <a:pt x="2297853" y="2667000"/>
                  </a:lnTo>
                  <a:lnTo>
                    <a:pt x="2302094" y="2679700"/>
                  </a:lnTo>
                  <a:close/>
                </a:path>
                <a:path w="2446655" h="2781300">
                  <a:moveTo>
                    <a:pt x="2305490" y="2679700"/>
                  </a:moveTo>
                  <a:lnTo>
                    <a:pt x="2302094" y="2679700"/>
                  </a:lnTo>
                  <a:lnTo>
                    <a:pt x="2307161" y="2667000"/>
                  </a:lnTo>
                  <a:lnTo>
                    <a:pt x="2307855" y="2667000"/>
                  </a:lnTo>
                  <a:lnTo>
                    <a:pt x="2305490" y="2679700"/>
                  </a:lnTo>
                  <a:close/>
                </a:path>
                <a:path w="2446655" h="2781300">
                  <a:moveTo>
                    <a:pt x="363171" y="2692400"/>
                  </a:moveTo>
                  <a:lnTo>
                    <a:pt x="360906" y="2692400"/>
                  </a:lnTo>
                  <a:lnTo>
                    <a:pt x="360643" y="2679700"/>
                  </a:lnTo>
                  <a:lnTo>
                    <a:pt x="363794" y="2679700"/>
                  </a:lnTo>
                  <a:lnTo>
                    <a:pt x="363171" y="2692400"/>
                  </a:lnTo>
                  <a:close/>
                </a:path>
                <a:path w="2446655" h="2781300">
                  <a:moveTo>
                    <a:pt x="377309" y="2692400"/>
                  </a:moveTo>
                  <a:lnTo>
                    <a:pt x="374404" y="2692400"/>
                  </a:lnTo>
                  <a:lnTo>
                    <a:pt x="375613" y="2679700"/>
                  </a:lnTo>
                  <a:lnTo>
                    <a:pt x="376874" y="2679700"/>
                  </a:lnTo>
                  <a:lnTo>
                    <a:pt x="377309" y="2692400"/>
                  </a:lnTo>
                  <a:close/>
                </a:path>
                <a:path w="2446655" h="2781300">
                  <a:moveTo>
                    <a:pt x="753396" y="2692400"/>
                  </a:moveTo>
                  <a:lnTo>
                    <a:pt x="745760" y="2692400"/>
                  </a:lnTo>
                  <a:lnTo>
                    <a:pt x="739237" y="2679700"/>
                  </a:lnTo>
                  <a:lnTo>
                    <a:pt x="745347" y="2679700"/>
                  </a:lnTo>
                  <a:lnTo>
                    <a:pt x="753396" y="2692400"/>
                  </a:lnTo>
                  <a:close/>
                </a:path>
                <a:path w="2446655" h="2781300">
                  <a:moveTo>
                    <a:pt x="876200" y="2705100"/>
                  </a:moveTo>
                  <a:lnTo>
                    <a:pt x="870808" y="2692400"/>
                  </a:lnTo>
                  <a:lnTo>
                    <a:pt x="880595" y="2692400"/>
                  </a:lnTo>
                  <a:lnTo>
                    <a:pt x="883291" y="2679700"/>
                  </a:lnTo>
                  <a:lnTo>
                    <a:pt x="885080" y="2679700"/>
                  </a:lnTo>
                  <a:lnTo>
                    <a:pt x="885513" y="2692400"/>
                  </a:lnTo>
                  <a:lnTo>
                    <a:pt x="876200" y="2705100"/>
                  </a:lnTo>
                  <a:close/>
                </a:path>
                <a:path w="2446655" h="2781300">
                  <a:moveTo>
                    <a:pt x="366843" y="2705100"/>
                  </a:moveTo>
                  <a:lnTo>
                    <a:pt x="362998" y="2692400"/>
                  </a:lnTo>
                  <a:lnTo>
                    <a:pt x="371651" y="2692400"/>
                  </a:lnTo>
                  <a:lnTo>
                    <a:pt x="366843" y="2705100"/>
                  </a:lnTo>
                  <a:close/>
                </a:path>
                <a:path w="2446655" h="2781300">
                  <a:moveTo>
                    <a:pt x="764896" y="2705100"/>
                  </a:moveTo>
                  <a:lnTo>
                    <a:pt x="762822" y="2705100"/>
                  </a:lnTo>
                  <a:lnTo>
                    <a:pt x="761917" y="2692400"/>
                  </a:lnTo>
                  <a:lnTo>
                    <a:pt x="764122" y="2692400"/>
                  </a:lnTo>
                  <a:lnTo>
                    <a:pt x="764896" y="2705100"/>
                  </a:lnTo>
                  <a:close/>
                </a:path>
                <a:path w="2446655" h="2781300">
                  <a:moveTo>
                    <a:pt x="867641" y="2705100"/>
                  </a:moveTo>
                  <a:lnTo>
                    <a:pt x="863702" y="2705100"/>
                  </a:lnTo>
                  <a:lnTo>
                    <a:pt x="865700" y="2692400"/>
                  </a:lnTo>
                  <a:lnTo>
                    <a:pt x="870808" y="2692400"/>
                  </a:lnTo>
                  <a:lnTo>
                    <a:pt x="867641" y="2705100"/>
                  </a:lnTo>
                  <a:close/>
                </a:path>
                <a:path w="2446655" h="2781300">
                  <a:moveTo>
                    <a:pt x="776754" y="2717800"/>
                  </a:moveTo>
                  <a:lnTo>
                    <a:pt x="774247" y="2705100"/>
                  </a:lnTo>
                  <a:lnTo>
                    <a:pt x="774380" y="2705100"/>
                  </a:lnTo>
                  <a:lnTo>
                    <a:pt x="776754" y="2717800"/>
                  </a:lnTo>
                  <a:close/>
                </a:path>
                <a:path w="2446655" h="2781300">
                  <a:moveTo>
                    <a:pt x="849580" y="2717800"/>
                  </a:moveTo>
                  <a:lnTo>
                    <a:pt x="844097" y="2717800"/>
                  </a:lnTo>
                  <a:lnTo>
                    <a:pt x="853069" y="2705100"/>
                  </a:lnTo>
                  <a:lnTo>
                    <a:pt x="853709" y="2705100"/>
                  </a:lnTo>
                  <a:lnTo>
                    <a:pt x="849580" y="2717800"/>
                  </a:lnTo>
                  <a:close/>
                </a:path>
                <a:path w="2446655" h="2781300">
                  <a:moveTo>
                    <a:pt x="2295901" y="2717800"/>
                  </a:moveTo>
                  <a:lnTo>
                    <a:pt x="2294475" y="2717800"/>
                  </a:lnTo>
                  <a:lnTo>
                    <a:pt x="2293874" y="2705100"/>
                  </a:lnTo>
                  <a:lnTo>
                    <a:pt x="2295282" y="2705100"/>
                  </a:lnTo>
                  <a:lnTo>
                    <a:pt x="2295901" y="2717800"/>
                  </a:lnTo>
                  <a:close/>
                </a:path>
                <a:path w="2446655" h="2781300">
                  <a:moveTo>
                    <a:pt x="2314611" y="2717800"/>
                  </a:moveTo>
                  <a:lnTo>
                    <a:pt x="2312321" y="2717800"/>
                  </a:lnTo>
                  <a:lnTo>
                    <a:pt x="2312903" y="2705100"/>
                  </a:lnTo>
                  <a:lnTo>
                    <a:pt x="2316863" y="2705100"/>
                  </a:lnTo>
                  <a:lnTo>
                    <a:pt x="2314611" y="2717800"/>
                  </a:lnTo>
                  <a:close/>
                </a:path>
                <a:path w="2446655" h="2781300">
                  <a:moveTo>
                    <a:pt x="802337" y="2730500"/>
                  </a:moveTo>
                  <a:lnTo>
                    <a:pt x="797773" y="2730500"/>
                  </a:lnTo>
                  <a:lnTo>
                    <a:pt x="793455" y="2717800"/>
                  </a:lnTo>
                  <a:lnTo>
                    <a:pt x="795964" y="2717800"/>
                  </a:lnTo>
                  <a:lnTo>
                    <a:pt x="802337" y="2730500"/>
                  </a:lnTo>
                  <a:close/>
                </a:path>
                <a:path w="2446655" h="2781300">
                  <a:moveTo>
                    <a:pt x="834477" y="2730500"/>
                  </a:moveTo>
                  <a:lnTo>
                    <a:pt x="832783" y="2730500"/>
                  </a:lnTo>
                  <a:lnTo>
                    <a:pt x="832652" y="2717800"/>
                  </a:lnTo>
                  <a:lnTo>
                    <a:pt x="835572" y="2717800"/>
                  </a:lnTo>
                  <a:lnTo>
                    <a:pt x="834477" y="2730500"/>
                  </a:lnTo>
                  <a:close/>
                </a:path>
                <a:path w="2446655" h="2781300">
                  <a:moveTo>
                    <a:pt x="2310295" y="2730500"/>
                  </a:moveTo>
                  <a:lnTo>
                    <a:pt x="2307686" y="2730500"/>
                  </a:lnTo>
                  <a:lnTo>
                    <a:pt x="2306466" y="2717800"/>
                  </a:lnTo>
                  <a:lnTo>
                    <a:pt x="2306935" y="2717800"/>
                  </a:lnTo>
                  <a:lnTo>
                    <a:pt x="2310295" y="2730500"/>
                  </a:lnTo>
                  <a:close/>
                </a:path>
                <a:path w="2446655" h="2781300">
                  <a:moveTo>
                    <a:pt x="2329117" y="2730500"/>
                  </a:moveTo>
                  <a:lnTo>
                    <a:pt x="2328666" y="2730500"/>
                  </a:lnTo>
                  <a:lnTo>
                    <a:pt x="2328235" y="2717800"/>
                  </a:lnTo>
                  <a:lnTo>
                    <a:pt x="2331125" y="2717800"/>
                  </a:lnTo>
                  <a:lnTo>
                    <a:pt x="2329117" y="2730500"/>
                  </a:lnTo>
                  <a:close/>
                </a:path>
                <a:path w="2446655" h="2781300">
                  <a:moveTo>
                    <a:pt x="2316225" y="2743200"/>
                  </a:moveTo>
                  <a:lnTo>
                    <a:pt x="2313091" y="2743200"/>
                  </a:lnTo>
                  <a:lnTo>
                    <a:pt x="2312359" y="2730500"/>
                  </a:lnTo>
                  <a:lnTo>
                    <a:pt x="2312734" y="2730500"/>
                  </a:lnTo>
                  <a:lnTo>
                    <a:pt x="2316225" y="2743200"/>
                  </a:lnTo>
                  <a:close/>
                </a:path>
                <a:path w="2446655" h="2781300">
                  <a:moveTo>
                    <a:pt x="2319099" y="2733120"/>
                  </a:moveTo>
                  <a:lnTo>
                    <a:pt x="2319602" y="2730500"/>
                  </a:lnTo>
                  <a:lnTo>
                    <a:pt x="2319846" y="2730500"/>
                  </a:lnTo>
                  <a:lnTo>
                    <a:pt x="2319099" y="2733120"/>
                  </a:lnTo>
                  <a:close/>
                </a:path>
                <a:path w="2446655" h="2781300">
                  <a:moveTo>
                    <a:pt x="2324181" y="2743200"/>
                  </a:moveTo>
                  <a:lnTo>
                    <a:pt x="2321667" y="2743200"/>
                  </a:lnTo>
                  <a:lnTo>
                    <a:pt x="2322999" y="2730500"/>
                  </a:lnTo>
                  <a:lnTo>
                    <a:pt x="2324557" y="2730500"/>
                  </a:lnTo>
                  <a:lnTo>
                    <a:pt x="2324181" y="2743200"/>
                  </a:lnTo>
                  <a:close/>
                </a:path>
                <a:path w="2446655" h="2781300">
                  <a:moveTo>
                    <a:pt x="2336679" y="2743200"/>
                  </a:moveTo>
                  <a:lnTo>
                    <a:pt x="2334240" y="2743200"/>
                  </a:lnTo>
                  <a:lnTo>
                    <a:pt x="2334127" y="2730500"/>
                  </a:lnTo>
                  <a:lnTo>
                    <a:pt x="2335835" y="2730500"/>
                  </a:lnTo>
                  <a:lnTo>
                    <a:pt x="2336679" y="2743200"/>
                  </a:lnTo>
                  <a:close/>
                </a:path>
                <a:path w="2446655" h="2781300">
                  <a:moveTo>
                    <a:pt x="2317163" y="2743200"/>
                  </a:moveTo>
                  <a:lnTo>
                    <a:pt x="2316225" y="2743200"/>
                  </a:lnTo>
                  <a:lnTo>
                    <a:pt x="2319099" y="2733120"/>
                  </a:lnTo>
                  <a:lnTo>
                    <a:pt x="2317163" y="2743200"/>
                  </a:lnTo>
                  <a:close/>
                </a:path>
                <a:path w="2446655" h="2781300">
                  <a:moveTo>
                    <a:pt x="2308873" y="2746785"/>
                  </a:moveTo>
                  <a:lnTo>
                    <a:pt x="2307273" y="2743200"/>
                  </a:lnTo>
                  <a:lnTo>
                    <a:pt x="2309281" y="2743200"/>
                  </a:lnTo>
                  <a:lnTo>
                    <a:pt x="2308873" y="2746785"/>
                  </a:lnTo>
                  <a:close/>
                </a:path>
                <a:path w="2446655" h="2781300">
                  <a:moveTo>
                    <a:pt x="2337750" y="2743925"/>
                  </a:moveTo>
                  <a:lnTo>
                    <a:pt x="2337017" y="2743200"/>
                  </a:lnTo>
                  <a:lnTo>
                    <a:pt x="2337280" y="2743200"/>
                  </a:lnTo>
                  <a:lnTo>
                    <a:pt x="2337750" y="2743925"/>
                  </a:lnTo>
                  <a:close/>
                </a:path>
                <a:path w="2446655" h="2781300">
                  <a:moveTo>
                    <a:pt x="2349834" y="2755900"/>
                  </a:moveTo>
                  <a:lnTo>
                    <a:pt x="2345499" y="2755900"/>
                  </a:lnTo>
                  <a:lnTo>
                    <a:pt x="2337750" y="2743925"/>
                  </a:lnTo>
                  <a:lnTo>
                    <a:pt x="2349834" y="2755900"/>
                  </a:lnTo>
                  <a:close/>
                </a:path>
                <a:path w="2446655" h="2781300">
                  <a:moveTo>
                    <a:pt x="2312941" y="2755900"/>
                  </a:moveTo>
                  <a:lnTo>
                    <a:pt x="2307836" y="2755900"/>
                  </a:lnTo>
                  <a:lnTo>
                    <a:pt x="2308873" y="2746785"/>
                  </a:lnTo>
                  <a:lnTo>
                    <a:pt x="2312941" y="2755900"/>
                  </a:lnTo>
                  <a:close/>
                </a:path>
                <a:path w="2446655" h="2781300">
                  <a:moveTo>
                    <a:pt x="2321854" y="2768600"/>
                  </a:moveTo>
                  <a:lnTo>
                    <a:pt x="2317200" y="2768600"/>
                  </a:lnTo>
                  <a:lnTo>
                    <a:pt x="2313034" y="2755900"/>
                  </a:lnTo>
                  <a:lnTo>
                    <a:pt x="2317219" y="2755900"/>
                  </a:lnTo>
                  <a:lnTo>
                    <a:pt x="2321854" y="2768600"/>
                  </a:lnTo>
                  <a:close/>
                </a:path>
                <a:path w="2446655" h="2781300">
                  <a:moveTo>
                    <a:pt x="2350285" y="2768600"/>
                  </a:moveTo>
                  <a:lnTo>
                    <a:pt x="2348258" y="2768600"/>
                  </a:lnTo>
                  <a:lnTo>
                    <a:pt x="2349834" y="2755900"/>
                  </a:lnTo>
                  <a:lnTo>
                    <a:pt x="2350941" y="2755900"/>
                  </a:lnTo>
                  <a:lnTo>
                    <a:pt x="2350285" y="2768600"/>
                  </a:lnTo>
                  <a:close/>
                </a:path>
                <a:path w="2446655" h="2781300">
                  <a:moveTo>
                    <a:pt x="2332532" y="2781300"/>
                  </a:moveTo>
                  <a:lnTo>
                    <a:pt x="2329774" y="2781300"/>
                  </a:lnTo>
                  <a:lnTo>
                    <a:pt x="2327709" y="2768600"/>
                  </a:lnTo>
                  <a:lnTo>
                    <a:pt x="2330806" y="2768600"/>
                  </a:lnTo>
                  <a:lnTo>
                    <a:pt x="2332532" y="2781300"/>
                  </a:lnTo>
                  <a:close/>
                </a:path>
                <a:path w="2446655" h="2781300">
                  <a:moveTo>
                    <a:pt x="2347732" y="2781300"/>
                  </a:moveTo>
                  <a:lnTo>
                    <a:pt x="2345105" y="2781300"/>
                  </a:lnTo>
                  <a:lnTo>
                    <a:pt x="2346400" y="2768600"/>
                  </a:lnTo>
                  <a:lnTo>
                    <a:pt x="2348033" y="2768600"/>
                  </a:lnTo>
                  <a:lnTo>
                    <a:pt x="2347732" y="278130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6663" y="239514"/>
              <a:ext cx="1847849" cy="26669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8026" y="239514"/>
              <a:ext cx="3133709" cy="126682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87138" y="2046859"/>
              <a:ext cx="12116435" cy="1263015"/>
            </a:xfrm>
            <a:custGeom>
              <a:avLst/>
              <a:gdLst/>
              <a:ahLst/>
              <a:cxnLst/>
              <a:rect l="l" t="t" r="r" b="b"/>
              <a:pathLst>
                <a:path w="12116435" h="1263014">
                  <a:moveTo>
                    <a:pt x="12115984" y="1262903"/>
                  </a:moveTo>
                  <a:lnTo>
                    <a:pt x="0" y="1262903"/>
                  </a:lnTo>
                  <a:lnTo>
                    <a:pt x="0" y="0"/>
                  </a:lnTo>
                  <a:lnTo>
                    <a:pt x="12115984" y="0"/>
                  </a:lnTo>
                  <a:lnTo>
                    <a:pt x="12115984" y="1262903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13651" y="3025489"/>
              <a:ext cx="10060940" cy="95250"/>
            </a:xfrm>
            <a:custGeom>
              <a:avLst/>
              <a:gdLst/>
              <a:ahLst/>
              <a:cxnLst/>
              <a:rect l="l" t="t" r="r" b="b"/>
              <a:pathLst>
                <a:path w="10060940" h="95250">
                  <a:moveTo>
                    <a:pt x="10060590" y="95250"/>
                  </a:moveTo>
                  <a:lnTo>
                    <a:pt x="0" y="95250"/>
                  </a:lnTo>
                  <a:lnTo>
                    <a:pt x="0" y="0"/>
                  </a:lnTo>
                  <a:lnTo>
                    <a:pt x="10060590" y="0"/>
                  </a:lnTo>
                  <a:lnTo>
                    <a:pt x="10060590" y="95250"/>
                  </a:lnTo>
                  <a:close/>
                </a:path>
              </a:pathLst>
            </a:custGeom>
            <a:solidFill>
              <a:srgbClr val="FFFFFF">
                <a:alpha val="7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100951" y="1992662"/>
            <a:ext cx="10086340" cy="1181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550" spc="275" dirty="0">
                <a:latin typeface="Times New Roman"/>
                <a:cs typeface="Times New Roman"/>
              </a:rPr>
              <a:t>SAMVIDHAN</a:t>
            </a:r>
            <a:r>
              <a:rPr sz="7550" spc="-370" dirty="0">
                <a:latin typeface="Times New Roman"/>
                <a:cs typeface="Times New Roman"/>
              </a:rPr>
              <a:t> </a:t>
            </a:r>
            <a:r>
              <a:rPr sz="7550" spc="550" dirty="0">
                <a:latin typeface="Times New Roman"/>
                <a:cs typeface="Times New Roman"/>
              </a:rPr>
              <a:t>-</a:t>
            </a:r>
            <a:r>
              <a:rPr sz="7550" spc="-370" dirty="0">
                <a:latin typeface="Times New Roman"/>
                <a:cs typeface="Times New Roman"/>
              </a:rPr>
              <a:t> </a:t>
            </a:r>
            <a:r>
              <a:rPr sz="7550" spc="470" dirty="0">
                <a:latin typeface="Times New Roman"/>
                <a:cs typeface="Times New Roman"/>
              </a:rPr>
              <a:t>PATH</a:t>
            </a:r>
            <a:endParaRPr sz="755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61148" y="113878"/>
            <a:ext cx="1600199" cy="15716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29540" y="3536265"/>
            <a:ext cx="17043400" cy="5966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16280" algn="ctr">
              <a:lnSpc>
                <a:spcPct val="100000"/>
              </a:lnSpc>
              <a:spcBef>
                <a:spcPts val="100"/>
              </a:spcBef>
            </a:pPr>
            <a:r>
              <a:rPr sz="2800" b="0" spc="430" dirty="0">
                <a:solidFill>
                  <a:srgbClr val="FFFFFF"/>
                </a:solidFill>
                <a:latin typeface="Yanone Kaffeesatz Thin"/>
                <a:cs typeface="Yanone Kaffeesatz Thin"/>
              </a:rPr>
              <a:t>"Bringing</a:t>
            </a:r>
            <a:r>
              <a:rPr sz="2800" b="0" spc="100" dirty="0">
                <a:solidFill>
                  <a:srgbClr val="FFFFFF"/>
                </a:solidFill>
                <a:latin typeface="Yanone Kaffeesatz Thin"/>
                <a:cs typeface="Yanone Kaffeesatz Thin"/>
              </a:rPr>
              <a:t> </a:t>
            </a:r>
            <a:r>
              <a:rPr sz="2800" b="0" spc="335" dirty="0">
                <a:solidFill>
                  <a:srgbClr val="FFFFFF"/>
                </a:solidFill>
                <a:latin typeface="Yanone Kaffeesatz Thin"/>
                <a:cs typeface="Yanone Kaffeesatz Thin"/>
              </a:rPr>
              <a:t>the</a:t>
            </a:r>
            <a:r>
              <a:rPr sz="2800" b="0" spc="105" dirty="0">
                <a:solidFill>
                  <a:srgbClr val="FFFFFF"/>
                </a:solidFill>
                <a:latin typeface="Yanone Kaffeesatz Thin"/>
                <a:cs typeface="Yanone Kaffeesatz Thin"/>
              </a:rPr>
              <a:t> </a:t>
            </a:r>
            <a:r>
              <a:rPr sz="2800" b="0" spc="375" dirty="0">
                <a:solidFill>
                  <a:srgbClr val="FFFFFF"/>
                </a:solidFill>
                <a:latin typeface="Yanone Kaffeesatz Thin"/>
                <a:cs typeface="Yanone Kaffeesatz Thin"/>
              </a:rPr>
              <a:t>Constitution</a:t>
            </a:r>
            <a:r>
              <a:rPr sz="2800" b="0" spc="105" dirty="0">
                <a:solidFill>
                  <a:srgbClr val="FFFFFF"/>
                </a:solidFill>
                <a:latin typeface="Yanone Kaffeesatz Thin"/>
                <a:cs typeface="Yanone Kaffeesatz Thin"/>
              </a:rPr>
              <a:t> </a:t>
            </a:r>
            <a:r>
              <a:rPr sz="2800" b="0" spc="465" dirty="0">
                <a:solidFill>
                  <a:srgbClr val="FFFFFF"/>
                </a:solidFill>
                <a:latin typeface="Yanone Kaffeesatz Thin"/>
                <a:cs typeface="Yanone Kaffeesatz Thin"/>
              </a:rPr>
              <a:t>Closer</a:t>
            </a:r>
            <a:r>
              <a:rPr sz="2800" b="0" spc="105" dirty="0">
                <a:solidFill>
                  <a:srgbClr val="FFFFFF"/>
                </a:solidFill>
                <a:latin typeface="Yanone Kaffeesatz Thin"/>
                <a:cs typeface="Yanone Kaffeesatz Thin"/>
              </a:rPr>
              <a:t> </a:t>
            </a:r>
            <a:r>
              <a:rPr sz="2800" b="0" spc="305" dirty="0">
                <a:solidFill>
                  <a:srgbClr val="FFFFFF"/>
                </a:solidFill>
                <a:latin typeface="Yanone Kaffeesatz Thin"/>
                <a:cs typeface="Yanone Kaffeesatz Thin"/>
              </a:rPr>
              <a:t>to</a:t>
            </a:r>
            <a:r>
              <a:rPr sz="2800" b="0" spc="105" dirty="0">
                <a:solidFill>
                  <a:srgbClr val="FFFFFF"/>
                </a:solidFill>
                <a:latin typeface="Yanone Kaffeesatz Thin"/>
                <a:cs typeface="Yanone Kaffeesatz Thin"/>
              </a:rPr>
              <a:t> </a:t>
            </a:r>
            <a:r>
              <a:rPr sz="2800" b="0" spc="509" dirty="0">
                <a:solidFill>
                  <a:srgbClr val="FFFFFF"/>
                </a:solidFill>
                <a:latin typeface="Yanone Kaffeesatz Thin"/>
                <a:cs typeface="Yanone Kaffeesatz Thin"/>
              </a:rPr>
              <a:t>Every</a:t>
            </a:r>
            <a:r>
              <a:rPr sz="2800" b="0" spc="105" dirty="0">
                <a:solidFill>
                  <a:srgbClr val="FFFFFF"/>
                </a:solidFill>
                <a:latin typeface="Yanone Kaffeesatz Thin"/>
                <a:cs typeface="Yanone Kaffeesatz Thin"/>
              </a:rPr>
              <a:t> </a:t>
            </a:r>
            <a:r>
              <a:rPr sz="2800" b="0" spc="385" dirty="0">
                <a:solidFill>
                  <a:srgbClr val="FFFFFF"/>
                </a:solidFill>
                <a:latin typeface="Yanone Kaffeesatz Thin"/>
                <a:cs typeface="Yanone Kaffeesatz Thin"/>
              </a:rPr>
              <a:t>Citizen"</a:t>
            </a:r>
            <a:endParaRPr sz="2800">
              <a:latin typeface="Yanone Kaffeesatz Thin"/>
              <a:cs typeface="Yanone Kaffeesatz Thin"/>
            </a:endParaRPr>
          </a:p>
          <a:p>
            <a:pPr algn="ctr">
              <a:lnSpc>
                <a:spcPct val="100000"/>
              </a:lnSpc>
              <a:spcBef>
                <a:spcPts val="2690"/>
              </a:spcBef>
            </a:pPr>
            <a:r>
              <a:rPr sz="3200" b="1" i="1" dirty="0">
                <a:solidFill>
                  <a:srgbClr val="C37423"/>
                </a:solidFill>
                <a:latin typeface="Arial"/>
                <a:cs typeface="Arial"/>
              </a:rPr>
              <a:t>Welcome </a:t>
            </a:r>
            <a:r>
              <a:rPr sz="3200" b="1" i="1" spc="150" dirty="0">
                <a:solidFill>
                  <a:srgbClr val="C37423"/>
                </a:solidFill>
                <a:latin typeface="Arial"/>
                <a:cs typeface="Arial"/>
              </a:rPr>
              <a:t>to</a:t>
            </a:r>
            <a:r>
              <a:rPr sz="3200" b="1" i="1" dirty="0">
                <a:solidFill>
                  <a:srgbClr val="C37423"/>
                </a:solidFill>
                <a:latin typeface="Arial"/>
                <a:cs typeface="Arial"/>
              </a:rPr>
              <a:t> SamvidhanPath, </a:t>
            </a:r>
            <a:r>
              <a:rPr sz="3200" b="1" i="1" spc="80" dirty="0">
                <a:solidFill>
                  <a:srgbClr val="C37423"/>
                </a:solidFill>
                <a:latin typeface="Arial"/>
                <a:cs typeface="Arial"/>
              </a:rPr>
              <a:t>your</a:t>
            </a:r>
            <a:r>
              <a:rPr sz="3200" b="1" i="1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200" b="1" i="1" spc="70" dirty="0">
                <a:solidFill>
                  <a:srgbClr val="C37423"/>
                </a:solidFill>
                <a:latin typeface="Arial"/>
                <a:cs typeface="Arial"/>
              </a:rPr>
              <a:t>gateway</a:t>
            </a:r>
            <a:r>
              <a:rPr sz="3200" b="1" i="1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200" b="1" i="1" spc="150" dirty="0">
                <a:solidFill>
                  <a:srgbClr val="C37423"/>
                </a:solidFill>
                <a:latin typeface="Arial"/>
                <a:cs typeface="Arial"/>
              </a:rPr>
              <a:t>to</a:t>
            </a:r>
            <a:r>
              <a:rPr sz="3200" b="1" i="1" spc="5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200" b="1" i="1" spc="80" dirty="0">
                <a:solidFill>
                  <a:srgbClr val="C37423"/>
                </a:solidFill>
                <a:latin typeface="Arial"/>
                <a:cs typeface="Arial"/>
              </a:rPr>
              <a:t>understanding</a:t>
            </a:r>
            <a:r>
              <a:rPr sz="3200" b="1" i="1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200" b="1" i="1" spc="150" dirty="0">
                <a:solidFill>
                  <a:srgbClr val="C37423"/>
                </a:solidFill>
                <a:latin typeface="Arial"/>
                <a:cs typeface="Arial"/>
              </a:rPr>
              <a:t>the</a:t>
            </a:r>
            <a:r>
              <a:rPr sz="3200" b="1" i="1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200" b="1" i="1" spc="120" dirty="0">
                <a:solidFill>
                  <a:srgbClr val="C37423"/>
                </a:solidFill>
                <a:latin typeface="Arial"/>
                <a:cs typeface="Arial"/>
              </a:rPr>
              <a:t>Indian</a:t>
            </a:r>
            <a:r>
              <a:rPr sz="3200" b="1" i="1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200" b="1" i="1" spc="60" dirty="0">
                <a:solidFill>
                  <a:srgbClr val="C37423"/>
                </a:solidFill>
                <a:latin typeface="Arial"/>
                <a:cs typeface="Arial"/>
              </a:rPr>
              <a:t>Constitution!</a:t>
            </a:r>
            <a:endParaRPr sz="3200">
              <a:latin typeface="Arial"/>
              <a:cs typeface="Arial"/>
            </a:endParaRPr>
          </a:p>
          <a:p>
            <a:pPr marL="1447800" marR="1654810" indent="96520" algn="ctr">
              <a:lnSpc>
                <a:spcPct val="125000"/>
              </a:lnSpc>
              <a:spcBef>
                <a:spcPts val="2235"/>
              </a:spcBef>
            </a:pPr>
            <a:r>
              <a:rPr sz="3000" b="1" i="1" spc="95" dirty="0">
                <a:solidFill>
                  <a:srgbClr val="C37423"/>
                </a:solidFill>
                <a:latin typeface="Arial"/>
                <a:cs typeface="Arial"/>
              </a:rPr>
              <a:t>Our</a:t>
            </a:r>
            <a:r>
              <a:rPr sz="3000" b="1" i="1" spc="-40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spc="135" dirty="0">
                <a:solidFill>
                  <a:srgbClr val="C37423"/>
                </a:solidFill>
                <a:latin typeface="Arial"/>
                <a:cs typeface="Arial"/>
              </a:rPr>
              <a:t>platform</a:t>
            </a:r>
            <a:r>
              <a:rPr sz="3000" b="1" i="1" spc="-35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dirty="0">
                <a:solidFill>
                  <a:srgbClr val="C37423"/>
                </a:solidFill>
                <a:latin typeface="Arial"/>
                <a:cs typeface="Arial"/>
              </a:rPr>
              <a:t>is</a:t>
            </a:r>
            <a:r>
              <a:rPr sz="3000" b="1" i="1" spc="-35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spc="50" dirty="0">
                <a:solidFill>
                  <a:srgbClr val="C37423"/>
                </a:solidFill>
                <a:latin typeface="Arial"/>
                <a:cs typeface="Arial"/>
              </a:rPr>
              <a:t>dedicated</a:t>
            </a:r>
            <a:r>
              <a:rPr sz="3000" b="1" i="1" spc="-35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spc="140" dirty="0">
                <a:solidFill>
                  <a:srgbClr val="C37423"/>
                </a:solidFill>
                <a:latin typeface="Arial"/>
                <a:cs typeface="Arial"/>
              </a:rPr>
              <a:t>to</a:t>
            </a:r>
            <a:r>
              <a:rPr sz="3000" b="1" i="1" spc="-35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dirty="0">
                <a:solidFill>
                  <a:srgbClr val="C37423"/>
                </a:solidFill>
                <a:latin typeface="Arial"/>
                <a:cs typeface="Arial"/>
              </a:rPr>
              <a:t>enhancing</a:t>
            </a:r>
            <a:r>
              <a:rPr sz="3000" b="1" i="1" spc="-40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spc="75" dirty="0">
                <a:solidFill>
                  <a:srgbClr val="C37423"/>
                </a:solidFill>
                <a:latin typeface="Arial"/>
                <a:cs typeface="Arial"/>
              </a:rPr>
              <a:t>constitutional</a:t>
            </a:r>
            <a:r>
              <a:rPr sz="3000" b="1" i="1" spc="-35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spc="105" dirty="0">
                <a:solidFill>
                  <a:srgbClr val="C37423"/>
                </a:solidFill>
                <a:latin typeface="Arial"/>
                <a:cs typeface="Arial"/>
              </a:rPr>
              <a:t>literacy</a:t>
            </a:r>
            <a:r>
              <a:rPr sz="3000" b="1" i="1" spc="-35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spc="-20" dirty="0">
                <a:solidFill>
                  <a:srgbClr val="C37423"/>
                </a:solidFill>
                <a:latin typeface="Arial"/>
                <a:cs typeface="Arial"/>
              </a:rPr>
              <a:t>among </a:t>
            </a:r>
            <a:r>
              <a:rPr sz="3000" b="1" i="1" dirty="0">
                <a:solidFill>
                  <a:srgbClr val="C37423"/>
                </a:solidFill>
                <a:latin typeface="Arial"/>
                <a:cs typeface="Arial"/>
              </a:rPr>
              <a:t>citizens</a:t>
            </a:r>
            <a:r>
              <a:rPr sz="3000" b="1" i="1" spc="-20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dirty="0">
                <a:solidFill>
                  <a:srgbClr val="C37423"/>
                </a:solidFill>
                <a:latin typeface="Arial"/>
                <a:cs typeface="Arial"/>
              </a:rPr>
              <a:t>of</a:t>
            </a:r>
            <a:r>
              <a:rPr sz="3000" b="1" i="1" spc="-20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dirty="0">
                <a:solidFill>
                  <a:srgbClr val="C37423"/>
                </a:solidFill>
                <a:latin typeface="Arial"/>
                <a:cs typeface="Arial"/>
              </a:rPr>
              <a:t>all</a:t>
            </a:r>
            <a:r>
              <a:rPr sz="3000" b="1" i="1" spc="-20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dirty="0">
                <a:solidFill>
                  <a:srgbClr val="C37423"/>
                </a:solidFill>
                <a:latin typeface="Arial"/>
                <a:cs typeface="Arial"/>
              </a:rPr>
              <a:t>ages.</a:t>
            </a:r>
            <a:r>
              <a:rPr sz="3000" b="1" i="1" spc="-20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dirty="0">
                <a:solidFill>
                  <a:srgbClr val="C37423"/>
                </a:solidFill>
                <a:latin typeface="Arial"/>
                <a:cs typeface="Arial"/>
              </a:rPr>
              <a:t>We</a:t>
            </a:r>
            <a:r>
              <a:rPr sz="3000" b="1" i="1" spc="-20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dirty="0">
                <a:solidFill>
                  <a:srgbClr val="C37423"/>
                </a:solidFill>
                <a:latin typeface="Arial"/>
                <a:cs typeface="Arial"/>
              </a:rPr>
              <a:t>simplify</a:t>
            </a:r>
            <a:r>
              <a:rPr sz="3000" b="1" i="1" spc="-15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spc="135" dirty="0">
                <a:solidFill>
                  <a:srgbClr val="C37423"/>
                </a:solidFill>
                <a:latin typeface="Arial"/>
                <a:cs typeface="Arial"/>
              </a:rPr>
              <a:t>the</a:t>
            </a:r>
            <a:r>
              <a:rPr sz="3000" b="1" i="1" spc="-20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dirty="0">
                <a:solidFill>
                  <a:srgbClr val="C37423"/>
                </a:solidFill>
                <a:latin typeface="Arial"/>
                <a:cs typeface="Arial"/>
              </a:rPr>
              <a:t>complex</a:t>
            </a:r>
            <a:r>
              <a:rPr sz="3000" b="1" i="1" spc="-20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dirty="0">
                <a:solidFill>
                  <a:srgbClr val="C37423"/>
                </a:solidFill>
                <a:latin typeface="Arial"/>
                <a:cs typeface="Arial"/>
              </a:rPr>
              <a:t>language</a:t>
            </a:r>
            <a:r>
              <a:rPr sz="3000" b="1" i="1" spc="-20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dirty="0">
                <a:solidFill>
                  <a:srgbClr val="C37423"/>
                </a:solidFill>
                <a:latin typeface="Arial"/>
                <a:cs typeface="Arial"/>
              </a:rPr>
              <a:t>of</a:t>
            </a:r>
            <a:r>
              <a:rPr sz="3000" b="1" i="1" spc="-20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spc="135" dirty="0">
                <a:solidFill>
                  <a:srgbClr val="C37423"/>
                </a:solidFill>
                <a:latin typeface="Arial"/>
                <a:cs typeface="Arial"/>
              </a:rPr>
              <a:t>the</a:t>
            </a:r>
            <a:r>
              <a:rPr sz="3000" b="1" i="1" spc="-15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spc="50" dirty="0">
                <a:solidFill>
                  <a:srgbClr val="C37423"/>
                </a:solidFill>
                <a:latin typeface="Arial"/>
                <a:cs typeface="Arial"/>
              </a:rPr>
              <a:t>Constitution, </a:t>
            </a:r>
            <a:r>
              <a:rPr sz="3000" b="1" i="1" dirty="0">
                <a:solidFill>
                  <a:srgbClr val="C37423"/>
                </a:solidFill>
                <a:latin typeface="Arial"/>
                <a:cs typeface="Arial"/>
              </a:rPr>
              <a:t>making</a:t>
            </a:r>
            <a:r>
              <a:rPr sz="3000" b="1" i="1" spc="-50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spc="185" dirty="0">
                <a:solidFill>
                  <a:srgbClr val="C37423"/>
                </a:solidFill>
                <a:latin typeface="Arial"/>
                <a:cs typeface="Arial"/>
              </a:rPr>
              <a:t>it</a:t>
            </a:r>
            <a:r>
              <a:rPr sz="3000" b="1" i="1" spc="-45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dirty="0">
                <a:solidFill>
                  <a:srgbClr val="C37423"/>
                </a:solidFill>
                <a:latin typeface="Arial"/>
                <a:cs typeface="Arial"/>
              </a:rPr>
              <a:t>accessible</a:t>
            </a:r>
            <a:r>
              <a:rPr sz="3000" b="1" i="1" spc="-45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dirty="0">
                <a:solidFill>
                  <a:srgbClr val="C37423"/>
                </a:solidFill>
                <a:latin typeface="Arial"/>
                <a:cs typeface="Arial"/>
              </a:rPr>
              <a:t>and</a:t>
            </a:r>
            <a:r>
              <a:rPr sz="3000" b="1" i="1" spc="-45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dirty="0">
                <a:solidFill>
                  <a:srgbClr val="C37423"/>
                </a:solidFill>
                <a:latin typeface="Arial"/>
                <a:cs typeface="Arial"/>
              </a:rPr>
              <a:t>engaging</a:t>
            </a:r>
            <a:r>
              <a:rPr sz="3000" b="1" i="1" spc="-45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spc="100" dirty="0">
                <a:solidFill>
                  <a:srgbClr val="C37423"/>
                </a:solidFill>
                <a:latin typeface="Arial"/>
                <a:cs typeface="Arial"/>
              </a:rPr>
              <a:t>through</a:t>
            </a:r>
            <a:r>
              <a:rPr sz="3000" b="1" i="1" spc="-45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spc="110" dirty="0">
                <a:solidFill>
                  <a:srgbClr val="C37423"/>
                </a:solidFill>
                <a:latin typeface="Arial"/>
                <a:cs typeface="Arial"/>
              </a:rPr>
              <a:t>interactive</a:t>
            </a:r>
            <a:r>
              <a:rPr sz="3000" b="1" i="1" spc="-45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dirty="0">
                <a:solidFill>
                  <a:srgbClr val="C37423"/>
                </a:solidFill>
                <a:latin typeface="Arial"/>
                <a:cs typeface="Arial"/>
              </a:rPr>
              <a:t>quizzes,</a:t>
            </a:r>
            <a:r>
              <a:rPr sz="3000" b="1" i="1" spc="-45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spc="45" dirty="0">
                <a:solidFill>
                  <a:srgbClr val="C37423"/>
                </a:solidFill>
                <a:latin typeface="Arial"/>
                <a:cs typeface="Arial"/>
              </a:rPr>
              <a:t>multimedia </a:t>
            </a:r>
            <a:r>
              <a:rPr sz="3000" b="1" i="1" spc="50" dirty="0">
                <a:solidFill>
                  <a:srgbClr val="C37423"/>
                </a:solidFill>
                <a:latin typeface="Arial"/>
                <a:cs typeface="Arial"/>
              </a:rPr>
              <a:t>resources, </a:t>
            </a:r>
            <a:r>
              <a:rPr sz="3000" b="1" i="1" dirty="0">
                <a:solidFill>
                  <a:srgbClr val="C37423"/>
                </a:solidFill>
                <a:latin typeface="Arial"/>
                <a:cs typeface="Arial"/>
              </a:rPr>
              <a:t>and</a:t>
            </a:r>
            <a:r>
              <a:rPr sz="3000" b="1" i="1" spc="55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dirty="0">
                <a:solidFill>
                  <a:srgbClr val="C37423"/>
                </a:solidFill>
                <a:latin typeface="Arial"/>
                <a:cs typeface="Arial"/>
              </a:rPr>
              <a:t>gamified</a:t>
            </a:r>
            <a:r>
              <a:rPr sz="3000" b="1" i="1" spc="55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spc="60" dirty="0">
                <a:solidFill>
                  <a:srgbClr val="C37423"/>
                </a:solidFill>
                <a:latin typeface="Arial"/>
                <a:cs typeface="Arial"/>
              </a:rPr>
              <a:t>learning</a:t>
            </a:r>
            <a:r>
              <a:rPr sz="3000" b="1" i="1" spc="55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spc="-10" dirty="0">
                <a:solidFill>
                  <a:srgbClr val="C37423"/>
                </a:solidFill>
                <a:latin typeface="Arial"/>
                <a:cs typeface="Arial"/>
              </a:rPr>
              <a:t>experiences.</a:t>
            </a:r>
            <a:endParaRPr sz="3000">
              <a:latin typeface="Arial"/>
              <a:cs typeface="Arial"/>
            </a:endParaRPr>
          </a:p>
          <a:p>
            <a:pPr marL="1195705" marR="1402715" algn="ctr">
              <a:lnSpc>
                <a:spcPct val="125000"/>
              </a:lnSpc>
              <a:spcBef>
                <a:spcPts val="3150"/>
              </a:spcBef>
            </a:pPr>
            <a:r>
              <a:rPr sz="3000" b="1" i="1" dirty="0">
                <a:solidFill>
                  <a:srgbClr val="C37423"/>
                </a:solidFill>
                <a:latin typeface="Arial"/>
                <a:cs typeface="Arial"/>
              </a:rPr>
              <a:t>Empower</a:t>
            </a:r>
            <a:r>
              <a:rPr sz="3000" b="1" i="1" spc="-20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spc="45" dirty="0">
                <a:solidFill>
                  <a:srgbClr val="C37423"/>
                </a:solidFill>
                <a:latin typeface="Arial"/>
                <a:cs typeface="Arial"/>
              </a:rPr>
              <a:t>yourself</a:t>
            </a:r>
            <a:r>
              <a:rPr sz="3000" b="1" i="1" spc="-20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spc="90" dirty="0">
                <a:solidFill>
                  <a:srgbClr val="C37423"/>
                </a:solidFill>
                <a:latin typeface="Arial"/>
                <a:cs typeface="Arial"/>
              </a:rPr>
              <a:t>with</a:t>
            </a:r>
            <a:r>
              <a:rPr sz="3000" b="1" i="1" spc="-20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dirty="0">
                <a:solidFill>
                  <a:srgbClr val="C37423"/>
                </a:solidFill>
                <a:latin typeface="Arial"/>
                <a:cs typeface="Arial"/>
              </a:rPr>
              <a:t>knowledge</a:t>
            </a:r>
            <a:r>
              <a:rPr sz="3000" b="1" i="1" spc="-20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spc="90" dirty="0">
                <a:solidFill>
                  <a:srgbClr val="C37423"/>
                </a:solidFill>
                <a:latin typeface="Arial"/>
                <a:cs typeface="Arial"/>
              </a:rPr>
              <a:t>about</a:t>
            </a:r>
            <a:r>
              <a:rPr sz="3000" b="1" i="1" spc="-15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spc="70" dirty="0">
                <a:solidFill>
                  <a:srgbClr val="C37423"/>
                </a:solidFill>
                <a:latin typeface="Arial"/>
                <a:cs typeface="Arial"/>
              </a:rPr>
              <a:t>your</a:t>
            </a:r>
            <a:r>
              <a:rPr sz="3000" b="1" i="1" spc="-20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spc="85" dirty="0">
                <a:solidFill>
                  <a:srgbClr val="C37423"/>
                </a:solidFill>
                <a:latin typeface="Arial"/>
                <a:cs typeface="Arial"/>
              </a:rPr>
              <a:t>fundamental</a:t>
            </a:r>
            <a:r>
              <a:rPr sz="3000" b="1" i="1" spc="-20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spc="110" dirty="0">
                <a:solidFill>
                  <a:srgbClr val="C37423"/>
                </a:solidFill>
                <a:latin typeface="Arial"/>
                <a:cs typeface="Arial"/>
              </a:rPr>
              <a:t>rights</a:t>
            </a:r>
            <a:r>
              <a:rPr sz="3000" b="1" i="1" spc="-20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dirty="0">
                <a:solidFill>
                  <a:srgbClr val="C37423"/>
                </a:solidFill>
                <a:latin typeface="Arial"/>
                <a:cs typeface="Arial"/>
              </a:rPr>
              <a:t>and</a:t>
            </a:r>
            <a:r>
              <a:rPr sz="3000" b="1" i="1" spc="-15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spc="-10" dirty="0">
                <a:solidFill>
                  <a:srgbClr val="C37423"/>
                </a:solidFill>
                <a:latin typeface="Arial"/>
                <a:cs typeface="Arial"/>
              </a:rPr>
              <a:t>duties, </a:t>
            </a:r>
            <a:r>
              <a:rPr sz="3000" b="1" i="1" dirty="0">
                <a:solidFill>
                  <a:srgbClr val="C37423"/>
                </a:solidFill>
                <a:latin typeface="Arial"/>
                <a:cs typeface="Arial"/>
              </a:rPr>
              <a:t>and</a:t>
            </a:r>
            <a:r>
              <a:rPr sz="3000" b="1" i="1" spc="-15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dirty="0">
                <a:solidFill>
                  <a:srgbClr val="C37423"/>
                </a:solidFill>
                <a:latin typeface="Arial"/>
                <a:cs typeface="Arial"/>
              </a:rPr>
              <a:t>join</a:t>
            </a:r>
            <a:r>
              <a:rPr sz="3000" b="1" i="1" spc="-10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dirty="0">
                <a:solidFill>
                  <a:srgbClr val="C37423"/>
                </a:solidFill>
                <a:latin typeface="Arial"/>
                <a:cs typeface="Arial"/>
              </a:rPr>
              <a:t>us</a:t>
            </a:r>
            <a:r>
              <a:rPr sz="3000" b="1" i="1" spc="-10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dirty="0">
                <a:solidFill>
                  <a:srgbClr val="C37423"/>
                </a:solidFill>
                <a:latin typeface="Arial"/>
                <a:cs typeface="Arial"/>
              </a:rPr>
              <a:t>in</a:t>
            </a:r>
            <a:r>
              <a:rPr sz="3000" b="1" i="1" spc="-10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spc="80" dirty="0">
                <a:solidFill>
                  <a:srgbClr val="C37423"/>
                </a:solidFill>
                <a:latin typeface="Arial"/>
                <a:cs typeface="Arial"/>
              </a:rPr>
              <a:t>fostering</a:t>
            </a:r>
            <a:r>
              <a:rPr sz="3000" b="1" i="1" spc="-10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spc="95" dirty="0">
                <a:solidFill>
                  <a:srgbClr val="C37423"/>
                </a:solidFill>
                <a:latin typeface="Arial"/>
                <a:cs typeface="Arial"/>
              </a:rPr>
              <a:t>a</a:t>
            </a:r>
            <a:r>
              <a:rPr sz="3000" b="1" i="1" spc="-10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spc="90" dirty="0">
                <a:solidFill>
                  <a:srgbClr val="C37423"/>
                </a:solidFill>
                <a:latin typeface="Arial"/>
                <a:cs typeface="Arial"/>
              </a:rPr>
              <a:t>more</a:t>
            </a:r>
            <a:r>
              <a:rPr sz="3000" b="1" i="1" spc="-10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spc="65" dirty="0">
                <a:solidFill>
                  <a:srgbClr val="C37423"/>
                </a:solidFill>
                <a:latin typeface="Arial"/>
                <a:cs typeface="Arial"/>
              </a:rPr>
              <a:t>informed</a:t>
            </a:r>
            <a:r>
              <a:rPr sz="3000" b="1" i="1" spc="-10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dirty="0">
                <a:solidFill>
                  <a:srgbClr val="C37423"/>
                </a:solidFill>
                <a:latin typeface="Arial"/>
                <a:cs typeface="Arial"/>
              </a:rPr>
              <a:t>and</a:t>
            </a:r>
            <a:r>
              <a:rPr sz="3000" b="1" i="1" spc="-10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dirty="0">
                <a:solidFill>
                  <a:srgbClr val="C37423"/>
                </a:solidFill>
                <a:latin typeface="Arial"/>
                <a:cs typeface="Arial"/>
              </a:rPr>
              <a:t>responsible</a:t>
            </a:r>
            <a:r>
              <a:rPr sz="3000" b="1" i="1" spc="-10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spc="65" dirty="0">
                <a:solidFill>
                  <a:srgbClr val="C37423"/>
                </a:solidFill>
                <a:latin typeface="Arial"/>
                <a:cs typeface="Arial"/>
              </a:rPr>
              <a:t>citizenry.</a:t>
            </a:r>
            <a:r>
              <a:rPr sz="3000" b="1" i="1" spc="-10" dirty="0">
                <a:solidFill>
                  <a:srgbClr val="C37423"/>
                </a:solidFill>
                <a:latin typeface="Arial"/>
                <a:cs typeface="Arial"/>
              </a:rPr>
              <a:t> Explore, </a:t>
            </a:r>
            <a:r>
              <a:rPr sz="3000" b="1" i="1" spc="80" dirty="0">
                <a:solidFill>
                  <a:srgbClr val="C37423"/>
                </a:solidFill>
                <a:latin typeface="Arial"/>
                <a:cs typeface="Arial"/>
              </a:rPr>
              <a:t>learn,</a:t>
            </a:r>
            <a:r>
              <a:rPr sz="3000" b="1" i="1" spc="90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dirty="0">
                <a:solidFill>
                  <a:srgbClr val="C37423"/>
                </a:solidFill>
                <a:latin typeface="Arial"/>
                <a:cs typeface="Arial"/>
              </a:rPr>
              <a:t>and</a:t>
            </a:r>
            <a:r>
              <a:rPr sz="3000" b="1" i="1" spc="90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dirty="0">
                <a:solidFill>
                  <a:srgbClr val="C37423"/>
                </a:solidFill>
                <a:latin typeface="Arial"/>
                <a:cs typeface="Arial"/>
              </a:rPr>
              <a:t>engage</a:t>
            </a:r>
            <a:r>
              <a:rPr sz="3000" b="1" i="1" spc="90" dirty="0">
                <a:solidFill>
                  <a:srgbClr val="C37423"/>
                </a:solidFill>
                <a:latin typeface="Arial"/>
                <a:cs typeface="Arial"/>
              </a:rPr>
              <a:t> with </a:t>
            </a:r>
            <a:r>
              <a:rPr sz="3000" b="1" i="1" dirty="0">
                <a:solidFill>
                  <a:srgbClr val="C37423"/>
                </a:solidFill>
                <a:latin typeface="Arial"/>
                <a:cs typeface="Arial"/>
              </a:rPr>
              <a:t>SamvidhanPath</a:t>
            </a:r>
            <a:r>
              <a:rPr sz="3000" b="1" i="1" spc="90" dirty="0">
                <a:solidFill>
                  <a:srgbClr val="C37423"/>
                </a:solidFill>
                <a:latin typeface="Arial"/>
                <a:cs typeface="Arial"/>
              </a:rPr>
              <a:t> </a:t>
            </a:r>
            <a:r>
              <a:rPr sz="3000" b="1" i="1" spc="-10" dirty="0">
                <a:solidFill>
                  <a:srgbClr val="C37423"/>
                </a:solidFill>
                <a:latin typeface="Arial"/>
                <a:cs typeface="Arial"/>
              </a:rPr>
              <a:t>today!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20C0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845310" cy="1844039"/>
            </a:xfrm>
            <a:custGeom>
              <a:avLst/>
              <a:gdLst/>
              <a:ahLst/>
              <a:cxnLst/>
              <a:rect l="l" t="t" r="r" b="b"/>
              <a:pathLst>
                <a:path w="1845310" h="1844039">
                  <a:moveTo>
                    <a:pt x="1801325" y="0"/>
                  </a:moveTo>
                  <a:lnTo>
                    <a:pt x="1845137" y="0"/>
                  </a:lnTo>
                  <a:lnTo>
                    <a:pt x="1842847" y="17747"/>
                  </a:lnTo>
                  <a:lnTo>
                    <a:pt x="1835223" y="67531"/>
                  </a:lnTo>
                  <a:lnTo>
                    <a:pt x="1826433" y="117069"/>
                  </a:lnTo>
                  <a:lnTo>
                    <a:pt x="1816480" y="166351"/>
                  </a:lnTo>
                  <a:lnTo>
                    <a:pt x="1805365" y="215368"/>
                  </a:lnTo>
                  <a:lnTo>
                    <a:pt x="1793091" y="264110"/>
                  </a:lnTo>
                  <a:lnTo>
                    <a:pt x="1779659" y="312567"/>
                  </a:lnTo>
                  <a:lnTo>
                    <a:pt x="1765071" y="360730"/>
                  </a:lnTo>
                  <a:lnTo>
                    <a:pt x="1749329" y="408590"/>
                  </a:lnTo>
                  <a:lnTo>
                    <a:pt x="1732436" y="456136"/>
                  </a:lnTo>
                  <a:lnTo>
                    <a:pt x="1714392" y="503359"/>
                  </a:lnTo>
                  <a:lnTo>
                    <a:pt x="1695201" y="550249"/>
                  </a:lnTo>
                  <a:lnTo>
                    <a:pt x="1674373" y="597895"/>
                  </a:lnTo>
                  <a:lnTo>
                    <a:pt x="1652458" y="644921"/>
                  </a:lnTo>
                  <a:lnTo>
                    <a:pt x="1629461" y="691318"/>
                  </a:lnTo>
                  <a:lnTo>
                    <a:pt x="1605389" y="737076"/>
                  </a:lnTo>
                  <a:lnTo>
                    <a:pt x="1580248" y="782186"/>
                  </a:lnTo>
                  <a:lnTo>
                    <a:pt x="1554044" y="826638"/>
                  </a:lnTo>
                  <a:lnTo>
                    <a:pt x="1526785" y="870424"/>
                  </a:lnTo>
                  <a:lnTo>
                    <a:pt x="1498475" y="913533"/>
                  </a:lnTo>
                  <a:lnTo>
                    <a:pt x="1469121" y="955957"/>
                  </a:lnTo>
                  <a:lnTo>
                    <a:pt x="1438730" y="997686"/>
                  </a:lnTo>
                  <a:lnTo>
                    <a:pt x="1407307" y="1038710"/>
                  </a:lnTo>
                  <a:lnTo>
                    <a:pt x="1374859" y="1079021"/>
                  </a:lnTo>
                  <a:lnTo>
                    <a:pt x="1341392" y="1118609"/>
                  </a:lnTo>
                  <a:lnTo>
                    <a:pt x="1306913" y="1157465"/>
                  </a:lnTo>
                  <a:lnTo>
                    <a:pt x="1271427" y="1195579"/>
                  </a:lnTo>
                  <a:lnTo>
                    <a:pt x="1234941" y="1232942"/>
                  </a:lnTo>
                  <a:lnTo>
                    <a:pt x="1197578" y="1269428"/>
                  </a:lnTo>
                  <a:lnTo>
                    <a:pt x="1159466" y="1304915"/>
                  </a:lnTo>
                  <a:lnTo>
                    <a:pt x="1120613" y="1339397"/>
                  </a:lnTo>
                  <a:lnTo>
                    <a:pt x="1081027" y="1372867"/>
                  </a:lnTo>
                  <a:lnTo>
                    <a:pt x="1040720" y="1405319"/>
                  </a:lnTo>
                  <a:lnTo>
                    <a:pt x="999699" y="1436746"/>
                  </a:lnTo>
                  <a:lnTo>
                    <a:pt x="957974" y="1467143"/>
                  </a:lnTo>
                  <a:lnTo>
                    <a:pt x="915554" y="1496503"/>
                  </a:lnTo>
                  <a:lnTo>
                    <a:pt x="872449" y="1524819"/>
                  </a:lnTo>
                  <a:lnTo>
                    <a:pt x="828667" y="1552086"/>
                  </a:lnTo>
                  <a:lnTo>
                    <a:pt x="784218" y="1578296"/>
                  </a:lnTo>
                  <a:lnTo>
                    <a:pt x="739112" y="1603445"/>
                  </a:lnTo>
                  <a:lnTo>
                    <a:pt x="693357" y="1627524"/>
                  </a:lnTo>
                  <a:lnTo>
                    <a:pt x="646962" y="1650529"/>
                  </a:lnTo>
                  <a:lnTo>
                    <a:pt x="599938" y="1672453"/>
                  </a:lnTo>
                  <a:lnTo>
                    <a:pt x="552292" y="1693289"/>
                  </a:lnTo>
                  <a:lnTo>
                    <a:pt x="505394" y="1712487"/>
                  </a:lnTo>
                  <a:lnTo>
                    <a:pt x="458163" y="1730537"/>
                  </a:lnTo>
                  <a:lnTo>
                    <a:pt x="410609" y="1747436"/>
                  </a:lnTo>
                  <a:lnTo>
                    <a:pt x="362742" y="1763183"/>
                  </a:lnTo>
                  <a:lnTo>
                    <a:pt x="314570" y="1777775"/>
                  </a:lnTo>
                  <a:lnTo>
                    <a:pt x="266104" y="1791210"/>
                  </a:lnTo>
                  <a:lnTo>
                    <a:pt x="217354" y="1803488"/>
                  </a:lnTo>
                  <a:lnTo>
                    <a:pt x="168328" y="1814605"/>
                  </a:lnTo>
                  <a:lnTo>
                    <a:pt x="119036" y="1824560"/>
                  </a:lnTo>
                  <a:lnTo>
                    <a:pt x="69488" y="1833351"/>
                  </a:lnTo>
                  <a:lnTo>
                    <a:pt x="19693" y="1840976"/>
                  </a:lnTo>
                  <a:lnTo>
                    <a:pt x="0" y="1843518"/>
                  </a:lnTo>
                  <a:lnTo>
                    <a:pt x="0" y="1799673"/>
                  </a:lnTo>
                  <a:lnTo>
                    <a:pt x="45139" y="1793167"/>
                  </a:lnTo>
                  <a:lnTo>
                    <a:pt x="95484" y="1784649"/>
                  </a:lnTo>
                  <a:lnTo>
                    <a:pt x="145563" y="1774907"/>
                  </a:lnTo>
                  <a:lnTo>
                    <a:pt x="195366" y="1763943"/>
                  </a:lnTo>
                  <a:lnTo>
                    <a:pt x="244882" y="1751761"/>
                  </a:lnTo>
                  <a:lnTo>
                    <a:pt x="294101" y="1738361"/>
                  </a:lnTo>
                  <a:lnTo>
                    <a:pt x="343012" y="1723747"/>
                  </a:lnTo>
                  <a:lnTo>
                    <a:pt x="391605" y="1707921"/>
                  </a:lnTo>
                  <a:lnTo>
                    <a:pt x="439870" y="1690884"/>
                  </a:lnTo>
                  <a:lnTo>
                    <a:pt x="487796" y="1672638"/>
                  </a:lnTo>
                  <a:lnTo>
                    <a:pt x="535373" y="1653187"/>
                  </a:lnTo>
                  <a:lnTo>
                    <a:pt x="582054" y="1632777"/>
                  </a:lnTo>
                  <a:lnTo>
                    <a:pt x="628128" y="1611302"/>
                  </a:lnTo>
                  <a:lnTo>
                    <a:pt x="673586" y="1588766"/>
                  </a:lnTo>
                  <a:lnTo>
                    <a:pt x="718417" y="1565176"/>
                  </a:lnTo>
                  <a:lnTo>
                    <a:pt x="762614" y="1540539"/>
                  </a:lnTo>
                  <a:lnTo>
                    <a:pt x="806166" y="1514860"/>
                  </a:lnTo>
                  <a:lnTo>
                    <a:pt x="849064" y="1488146"/>
                  </a:lnTo>
                  <a:lnTo>
                    <a:pt x="891300" y="1460402"/>
                  </a:lnTo>
                  <a:lnTo>
                    <a:pt x="932865" y="1431636"/>
                  </a:lnTo>
                  <a:lnTo>
                    <a:pt x="973748" y="1401853"/>
                  </a:lnTo>
                  <a:lnTo>
                    <a:pt x="1013941" y="1371059"/>
                  </a:lnTo>
                  <a:lnTo>
                    <a:pt x="1053435" y="1339261"/>
                  </a:lnTo>
                  <a:lnTo>
                    <a:pt x="1092220" y="1306464"/>
                  </a:lnTo>
                  <a:lnTo>
                    <a:pt x="1130288" y="1272676"/>
                  </a:lnTo>
                  <a:lnTo>
                    <a:pt x="1167629" y="1237901"/>
                  </a:lnTo>
                  <a:lnTo>
                    <a:pt x="1204233" y="1202147"/>
                  </a:lnTo>
                  <a:lnTo>
                    <a:pt x="1239979" y="1165542"/>
                  </a:lnTo>
                  <a:lnTo>
                    <a:pt x="1274746" y="1128202"/>
                  </a:lnTo>
                  <a:lnTo>
                    <a:pt x="1308526" y="1090134"/>
                  </a:lnTo>
                  <a:lnTo>
                    <a:pt x="1341315" y="1051349"/>
                  </a:lnTo>
                  <a:lnTo>
                    <a:pt x="1373106" y="1011855"/>
                  </a:lnTo>
                  <a:lnTo>
                    <a:pt x="1403892" y="971662"/>
                  </a:lnTo>
                  <a:lnTo>
                    <a:pt x="1433669" y="930778"/>
                  </a:lnTo>
                  <a:lnTo>
                    <a:pt x="1462429" y="889214"/>
                  </a:lnTo>
                  <a:lnTo>
                    <a:pt x="1490166" y="846978"/>
                  </a:lnTo>
                  <a:lnTo>
                    <a:pt x="1516875" y="804079"/>
                  </a:lnTo>
                  <a:lnTo>
                    <a:pt x="1542549" y="760527"/>
                  </a:lnTo>
                  <a:lnTo>
                    <a:pt x="1567183" y="716331"/>
                  </a:lnTo>
                  <a:lnTo>
                    <a:pt x="1590769" y="671500"/>
                  </a:lnTo>
                  <a:lnTo>
                    <a:pt x="1613303" y="626042"/>
                  </a:lnTo>
                  <a:lnTo>
                    <a:pt x="1634777" y="579968"/>
                  </a:lnTo>
                  <a:lnTo>
                    <a:pt x="1655186" y="533287"/>
                  </a:lnTo>
                  <a:lnTo>
                    <a:pt x="1674629" y="485718"/>
                  </a:lnTo>
                  <a:lnTo>
                    <a:pt x="1692867" y="437801"/>
                  </a:lnTo>
                  <a:lnTo>
                    <a:pt x="1709896" y="389544"/>
                  </a:lnTo>
                  <a:lnTo>
                    <a:pt x="1725715" y="340959"/>
                  </a:lnTo>
                  <a:lnTo>
                    <a:pt x="1740322" y="292057"/>
                  </a:lnTo>
                  <a:lnTo>
                    <a:pt x="1753716" y="242847"/>
                  </a:lnTo>
                  <a:lnTo>
                    <a:pt x="1765893" y="193340"/>
                  </a:lnTo>
                  <a:lnTo>
                    <a:pt x="1776851" y="143547"/>
                  </a:lnTo>
                  <a:lnTo>
                    <a:pt x="1786590" y="93479"/>
                  </a:lnTo>
                  <a:lnTo>
                    <a:pt x="1795106" y="43145"/>
                  </a:lnTo>
                  <a:lnTo>
                    <a:pt x="1801325" y="0"/>
                  </a:lnTo>
                  <a:close/>
                </a:path>
              </a:pathLst>
            </a:custGeom>
            <a:solidFill>
              <a:srgbClr val="FFFFFF">
                <a:alpha val="7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92427" cy="149079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4808" y="57669"/>
              <a:ext cx="299085" cy="295275"/>
            </a:xfrm>
            <a:custGeom>
              <a:avLst/>
              <a:gdLst/>
              <a:ahLst/>
              <a:cxnLst/>
              <a:rect l="l" t="t" r="r" b="b"/>
              <a:pathLst>
                <a:path w="299085" h="295275">
                  <a:moveTo>
                    <a:pt x="50330" y="266306"/>
                  </a:moveTo>
                  <a:lnTo>
                    <a:pt x="28511" y="244487"/>
                  </a:lnTo>
                  <a:lnTo>
                    <a:pt x="21831" y="244487"/>
                  </a:lnTo>
                  <a:lnTo>
                    <a:pt x="0" y="266306"/>
                  </a:lnTo>
                  <a:lnTo>
                    <a:pt x="0" y="269646"/>
                  </a:lnTo>
                  <a:lnTo>
                    <a:pt x="0" y="272986"/>
                  </a:lnTo>
                  <a:lnTo>
                    <a:pt x="21831" y="294817"/>
                  </a:lnTo>
                  <a:lnTo>
                    <a:pt x="28511" y="294817"/>
                  </a:lnTo>
                  <a:lnTo>
                    <a:pt x="50330" y="272986"/>
                  </a:lnTo>
                  <a:lnTo>
                    <a:pt x="50330" y="266306"/>
                  </a:lnTo>
                  <a:close/>
                </a:path>
                <a:path w="299085" h="295275">
                  <a:moveTo>
                    <a:pt x="50330" y="144068"/>
                  </a:moveTo>
                  <a:lnTo>
                    <a:pt x="28511" y="122237"/>
                  </a:lnTo>
                  <a:lnTo>
                    <a:pt x="21831" y="122237"/>
                  </a:lnTo>
                  <a:lnTo>
                    <a:pt x="0" y="144068"/>
                  </a:lnTo>
                  <a:lnTo>
                    <a:pt x="0" y="147408"/>
                  </a:lnTo>
                  <a:lnTo>
                    <a:pt x="0" y="150736"/>
                  </a:lnTo>
                  <a:lnTo>
                    <a:pt x="21831" y="172567"/>
                  </a:lnTo>
                  <a:lnTo>
                    <a:pt x="28511" y="172567"/>
                  </a:lnTo>
                  <a:lnTo>
                    <a:pt x="50330" y="150736"/>
                  </a:lnTo>
                  <a:lnTo>
                    <a:pt x="50330" y="144068"/>
                  </a:lnTo>
                  <a:close/>
                </a:path>
                <a:path w="299085" h="295275">
                  <a:moveTo>
                    <a:pt x="50330" y="21818"/>
                  </a:moveTo>
                  <a:lnTo>
                    <a:pt x="28511" y="0"/>
                  </a:lnTo>
                  <a:lnTo>
                    <a:pt x="21831" y="0"/>
                  </a:lnTo>
                  <a:lnTo>
                    <a:pt x="0" y="21818"/>
                  </a:lnTo>
                  <a:lnTo>
                    <a:pt x="0" y="25158"/>
                  </a:lnTo>
                  <a:lnTo>
                    <a:pt x="0" y="28498"/>
                  </a:lnTo>
                  <a:lnTo>
                    <a:pt x="21831" y="50317"/>
                  </a:lnTo>
                  <a:lnTo>
                    <a:pt x="28511" y="50317"/>
                  </a:lnTo>
                  <a:lnTo>
                    <a:pt x="50330" y="28498"/>
                  </a:lnTo>
                  <a:lnTo>
                    <a:pt x="50330" y="21818"/>
                  </a:lnTo>
                  <a:close/>
                </a:path>
                <a:path w="299085" h="295275">
                  <a:moveTo>
                    <a:pt x="174561" y="266306"/>
                  </a:moveTo>
                  <a:lnTo>
                    <a:pt x="152742" y="244487"/>
                  </a:lnTo>
                  <a:lnTo>
                    <a:pt x="146062" y="244487"/>
                  </a:lnTo>
                  <a:lnTo>
                    <a:pt x="124231" y="266306"/>
                  </a:lnTo>
                  <a:lnTo>
                    <a:pt x="124231" y="269646"/>
                  </a:lnTo>
                  <a:lnTo>
                    <a:pt x="124231" y="272986"/>
                  </a:lnTo>
                  <a:lnTo>
                    <a:pt x="146062" y="294817"/>
                  </a:lnTo>
                  <a:lnTo>
                    <a:pt x="152742" y="294817"/>
                  </a:lnTo>
                  <a:lnTo>
                    <a:pt x="174561" y="272986"/>
                  </a:lnTo>
                  <a:lnTo>
                    <a:pt x="174561" y="266306"/>
                  </a:lnTo>
                  <a:close/>
                </a:path>
                <a:path w="299085" h="295275">
                  <a:moveTo>
                    <a:pt x="174561" y="144068"/>
                  </a:moveTo>
                  <a:lnTo>
                    <a:pt x="152742" y="122237"/>
                  </a:lnTo>
                  <a:lnTo>
                    <a:pt x="146062" y="122237"/>
                  </a:lnTo>
                  <a:lnTo>
                    <a:pt x="124231" y="144068"/>
                  </a:lnTo>
                  <a:lnTo>
                    <a:pt x="124231" y="147408"/>
                  </a:lnTo>
                  <a:lnTo>
                    <a:pt x="124231" y="150736"/>
                  </a:lnTo>
                  <a:lnTo>
                    <a:pt x="146062" y="172567"/>
                  </a:lnTo>
                  <a:lnTo>
                    <a:pt x="152742" y="172567"/>
                  </a:lnTo>
                  <a:lnTo>
                    <a:pt x="174561" y="150736"/>
                  </a:lnTo>
                  <a:lnTo>
                    <a:pt x="174561" y="144068"/>
                  </a:lnTo>
                  <a:close/>
                </a:path>
                <a:path w="299085" h="295275">
                  <a:moveTo>
                    <a:pt x="174561" y="21818"/>
                  </a:moveTo>
                  <a:lnTo>
                    <a:pt x="152742" y="0"/>
                  </a:lnTo>
                  <a:lnTo>
                    <a:pt x="146062" y="0"/>
                  </a:lnTo>
                  <a:lnTo>
                    <a:pt x="124231" y="21818"/>
                  </a:lnTo>
                  <a:lnTo>
                    <a:pt x="124231" y="25158"/>
                  </a:lnTo>
                  <a:lnTo>
                    <a:pt x="124231" y="28498"/>
                  </a:lnTo>
                  <a:lnTo>
                    <a:pt x="146062" y="50317"/>
                  </a:lnTo>
                  <a:lnTo>
                    <a:pt x="152742" y="50317"/>
                  </a:lnTo>
                  <a:lnTo>
                    <a:pt x="174561" y="28498"/>
                  </a:lnTo>
                  <a:lnTo>
                    <a:pt x="174561" y="21818"/>
                  </a:lnTo>
                  <a:close/>
                </a:path>
                <a:path w="299085" h="295275">
                  <a:moveTo>
                    <a:pt x="298932" y="266306"/>
                  </a:moveTo>
                  <a:lnTo>
                    <a:pt x="277101" y="244487"/>
                  </a:lnTo>
                  <a:lnTo>
                    <a:pt x="270421" y="244487"/>
                  </a:lnTo>
                  <a:lnTo>
                    <a:pt x="248602" y="266306"/>
                  </a:lnTo>
                  <a:lnTo>
                    <a:pt x="248602" y="269646"/>
                  </a:lnTo>
                  <a:lnTo>
                    <a:pt x="248602" y="272986"/>
                  </a:lnTo>
                  <a:lnTo>
                    <a:pt x="270421" y="294817"/>
                  </a:lnTo>
                  <a:lnTo>
                    <a:pt x="277101" y="294817"/>
                  </a:lnTo>
                  <a:lnTo>
                    <a:pt x="298932" y="272986"/>
                  </a:lnTo>
                  <a:lnTo>
                    <a:pt x="298932" y="266306"/>
                  </a:lnTo>
                  <a:close/>
                </a:path>
                <a:path w="299085" h="295275">
                  <a:moveTo>
                    <a:pt x="298932" y="144068"/>
                  </a:moveTo>
                  <a:lnTo>
                    <a:pt x="277101" y="122237"/>
                  </a:lnTo>
                  <a:lnTo>
                    <a:pt x="270421" y="122237"/>
                  </a:lnTo>
                  <a:lnTo>
                    <a:pt x="248602" y="144068"/>
                  </a:lnTo>
                  <a:lnTo>
                    <a:pt x="248602" y="147408"/>
                  </a:lnTo>
                  <a:lnTo>
                    <a:pt x="248602" y="150736"/>
                  </a:lnTo>
                  <a:lnTo>
                    <a:pt x="270421" y="172567"/>
                  </a:lnTo>
                  <a:lnTo>
                    <a:pt x="277101" y="172567"/>
                  </a:lnTo>
                  <a:lnTo>
                    <a:pt x="298932" y="150736"/>
                  </a:lnTo>
                  <a:lnTo>
                    <a:pt x="298932" y="144068"/>
                  </a:lnTo>
                  <a:close/>
                </a:path>
                <a:path w="299085" h="295275">
                  <a:moveTo>
                    <a:pt x="298932" y="21818"/>
                  </a:moveTo>
                  <a:lnTo>
                    <a:pt x="277101" y="0"/>
                  </a:lnTo>
                  <a:lnTo>
                    <a:pt x="270421" y="0"/>
                  </a:lnTo>
                  <a:lnTo>
                    <a:pt x="248602" y="21818"/>
                  </a:lnTo>
                  <a:lnTo>
                    <a:pt x="248602" y="25158"/>
                  </a:lnTo>
                  <a:lnTo>
                    <a:pt x="248602" y="28498"/>
                  </a:lnTo>
                  <a:lnTo>
                    <a:pt x="270421" y="50317"/>
                  </a:lnTo>
                  <a:lnTo>
                    <a:pt x="277101" y="50317"/>
                  </a:lnTo>
                  <a:lnTo>
                    <a:pt x="298932" y="28498"/>
                  </a:lnTo>
                  <a:lnTo>
                    <a:pt x="298932" y="21818"/>
                  </a:lnTo>
                  <a:close/>
                </a:path>
              </a:pathLst>
            </a:custGeom>
            <a:solidFill>
              <a:srgbClr val="FFFFFF">
                <a:alpha val="372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5605" y="640819"/>
              <a:ext cx="102182" cy="1014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352" y="640819"/>
              <a:ext cx="102181" cy="1014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949" y="640819"/>
              <a:ext cx="102182" cy="1014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694" y="640819"/>
              <a:ext cx="102182" cy="10141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25" y="0"/>
              <a:ext cx="18278474" cy="1028699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566446" y="8598351"/>
              <a:ext cx="1722120" cy="1689100"/>
            </a:xfrm>
            <a:custGeom>
              <a:avLst/>
              <a:gdLst/>
              <a:ahLst/>
              <a:cxnLst/>
              <a:rect l="l" t="t" r="r" b="b"/>
              <a:pathLst>
                <a:path w="1722119" h="1689100">
                  <a:moveTo>
                    <a:pt x="35411" y="1688648"/>
                  </a:moveTo>
                  <a:lnTo>
                    <a:pt x="0" y="1688648"/>
                  </a:lnTo>
                  <a:lnTo>
                    <a:pt x="1927" y="1642997"/>
                  </a:lnTo>
                  <a:lnTo>
                    <a:pt x="5447" y="1593150"/>
                  </a:lnTo>
                  <a:lnTo>
                    <a:pt x="10371" y="1543559"/>
                  </a:lnTo>
                  <a:lnTo>
                    <a:pt x="16695" y="1494237"/>
                  </a:lnTo>
                  <a:lnTo>
                    <a:pt x="24416" y="1445200"/>
                  </a:lnTo>
                  <a:lnTo>
                    <a:pt x="33532" y="1396461"/>
                  </a:lnTo>
                  <a:lnTo>
                    <a:pt x="44040" y="1348033"/>
                  </a:lnTo>
                  <a:lnTo>
                    <a:pt x="55937" y="1299932"/>
                  </a:lnTo>
                  <a:lnTo>
                    <a:pt x="69220" y="1252170"/>
                  </a:lnTo>
                  <a:lnTo>
                    <a:pt x="83886" y="1204762"/>
                  </a:lnTo>
                  <a:lnTo>
                    <a:pt x="99932" y="1157722"/>
                  </a:lnTo>
                  <a:lnTo>
                    <a:pt x="117356" y="1111063"/>
                  </a:lnTo>
                  <a:lnTo>
                    <a:pt x="136155" y="1064800"/>
                  </a:lnTo>
                  <a:lnTo>
                    <a:pt x="157093" y="1017262"/>
                  </a:lnTo>
                  <a:lnTo>
                    <a:pt x="179366" y="970488"/>
                  </a:lnTo>
                  <a:lnTo>
                    <a:pt x="202966" y="924494"/>
                  </a:lnTo>
                  <a:lnTo>
                    <a:pt x="227883" y="879293"/>
                  </a:lnTo>
                  <a:lnTo>
                    <a:pt x="254107" y="834900"/>
                  </a:lnTo>
                  <a:lnTo>
                    <a:pt x="281629" y="791329"/>
                  </a:lnTo>
                  <a:lnTo>
                    <a:pt x="310440" y="748594"/>
                  </a:lnTo>
                  <a:lnTo>
                    <a:pt x="340529" y="706709"/>
                  </a:lnTo>
                  <a:lnTo>
                    <a:pt x="371889" y="665689"/>
                  </a:lnTo>
                  <a:lnTo>
                    <a:pt x="404508" y="625547"/>
                  </a:lnTo>
                  <a:lnTo>
                    <a:pt x="438378" y="586297"/>
                  </a:lnTo>
                  <a:lnTo>
                    <a:pt x="473490" y="547955"/>
                  </a:lnTo>
                  <a:lnTo>
                    <a:pt x="509833" y="510534"/>
                  </a:lnTo>
                  <a:lnTo>
                    <a:pt x="547254" y="474190"/>
                  </a:lnTo>
                  <a:lnTo>
                    <a:pt x="585594" y="439077"/>
                  </a:lnTo>
                  <a:lnTo>
                    <a:pt x="624841" y="405204"/>
                  </a:lnTo>
                  <a:lnTo>
                    <a:pt x="664980" y="372580"/>
                  </a:lnTo>
                  <a:lnTo>
                    <a:pt x="705997" y="341216"/>
                  </a:lnTo>
                  <a:lnTo>
                    <a:pt x="747878" y="311121"/>
                  </a:lnTo>
                  <a:lnTo>
                    <a:pt x="790609" y="282305"/>
                  </a:lnTo>
                  <a:lnTo>
                    <a:pt x="834176" y="254776"/>
                  </a:lnTo>
                  <a:lnTo>
                    <a:pt x="878565" y="228545"/>
                  </a:lnTo>
                  <a:lnTo>
                    <a:pt x="923763" y="203620"/>
                  </a:lnTo>
                  <a:lnTo>
                    <a:pt x="969754" y="180013"/>
                  </a:lnTo>
                  <a:lnTo>
                    <a:pt x="1016526" y="157731"/>
                  </a:lnTo>
                  <a:lnTo>
                    <a:pt x="1064064" y="136785"/>
                  </a:lnTo>
                  <a:lnTo>
                    <a:pt x="1110335" y="117979"/>
                  </a:lnTo>
                  <a:lnTo>
                    <a:pt x="1157001" y="100549"/>
                  </a:lnTo>
                  <a:lnTo>
                    <a:pt x="1204049" y="84498"/>
                  </a:lnTo>
                  <a:lnTo>
                    <a:pt x="1251465" y="69828"/>
                  </a:lnTo>
                  <a:lnTo>
                    <a:pt x="1299235" y="56541"/>
                  </a:lnTo>
                  <a:lnTo>
                    <a:pt x="1347345" y="44641"/>
                  </a:lnTo>
                  <a:lnTo>
                    <a:pt x="1395782" y="34131"/>
                  </a:lnTo>
                  <a:lnTo>
                    <a:pt x="1444531" y="25014"/>
                  </a:lnTo>
                  <a:lnTo>
                    <a:pt x="1493579" y="17291"/>
                  </a:lnTo>
                  <a:lnTo>
                    <a:pt x="1542911" y="10966"/>
                  </a:lnTo>
                  <a:lnTo>
                    <a:pt x="1592514" y="6042"/>
                  </a:lnTo>
                  <a:lnTo>
                    <a:pt x="1642374" y="2521"/>
                  </a:lnTo>
                  <a:lnTo>
                    <a:pt x="1692476" y="407"/>
                  </a:lnTo>
                  <a:lnTo>
                    <a:pt x="1721554" y="0"/>
                  </a:lnTo>
                  <a:lnTo>
                    <a:pt x="1721554" y="35243"/>
                  </a:lnTo>
                  <a:lnTo>
                    <a:pt x="1673458" y="36430"/>
                  </a:lnTo>
                  <a:lnTo>
                    <a:pt x="1622053" y="39224"/>
                  </a:lnTo>
                  <a:lnTo>
                    <a:pt x="1570916" y="43536"/>
                  </a:lnTo>
                  <a:lnTo>
                    <a:pt x="1520064" y="49360"/>
                  </a:lnTo>
                  <a:lnTo>
                    <a:pt x="1469512" y="56695"/>
                  </a:lnTo>
                  <a:lnTo>
                    <a:pt x="1419276" y="65536"/>
                  </a:lnTo>
                  <a:lnTo>
                    <a:pt x="1369372" y="75881"/>
                  </a:lnTo>
                  <a:lnTo>
                    <a:pt x="1319815" y="87727"/>
                  </a:lnTo>
                  <a:lnTo>
                    <a:pt x="1270622" y="101069"/>
                  </a:lnTo>
                  <a:lnTo>
                    <a:pt x="1221808" y="115905"/>
                  </a:lnTo>
                  <a:lnTo>
                    <a:pt x="1173390" y="132232"/>
                  </a:lnTo>
                  <a:lnTo>
                    <a:pt x="1125382" y="150046"/>
                  </a:lnTo>
                  <a:lnTo>
                    <a:pt x="1077801" y="169343"/>
                  </a:lnTo>
                  <a:lnTo>
                    <a:pt x="1031224" y="189861"/>
                  </a:lnTo>
                  <a:lnTo>
                    <a:pt x="985398" y="211687"/>
                  </a:lnTo>
                  <a:lnTo>
                    <a:pt x="940335" y="234814"/>
                  </a:lnTo>
                  <a:lnTo>
                    <a:pt x="896049" y="259232"/>
                  </a:lnTo>
                  <a:lnTo>
                    <a:pt x="852556" y="284931"/>
                  </a:lnTo>
                  <a:lnTo>
                    <a:pt x="809867" y="311902"/>
                  </a:lnTo>
                  <a:lnTo>
                    <a:pt x="767998" y="340136"/>
                  </a:lnTo>
                  <a:lnTo>
                    <a:pt x="726961" y="369624"/>
                  </a:lnTo>
                  <a:lnTo>
                    <a:pt x="686772" y="400355"/>
                  </a:lnTo>
                  <a:lnTo>
                    <a:pt x="647444" y="432322"/>
                  </a:lnTo>
                  <a:lnTo>
                    <a:pt x="608991" y="465513"/>
                  </a:lnTo>
                  <a:lnTo>
                    <a:pt x="571426" y="499921"/>
                  </a:lnTo>
                  <a:lnTo>
                    <a:pt x="534764" y="535535"/>
                  </a:lnTo>
                  <a:lnTo>
                    <a:pt x="499158" y="572197"/>
                  </a:lnTo>
                  <a:lnTo>
                    <a:pt x="464758" y="609762"/>
                  </a:lnTo>
                  <a:lnTo>
                    <a:pt x="431574" y="648216"/>
                  </a:lnTo>
                  <a:lnTo>
                    <a:pt x="399616" y="687544"/>
                  </a:lnTo>
                  <a:lnTo>
                    <a:pt x="368891" y="727733"/>
                  </a:lnTo>
                  <a:lnTo>
                    <a:pt x="339410" y="768769"/>
                  </a:lnTo>
                  <a:lnTo>
                    <a:pt x="311182" y="810638"/>
                  </a:lnTo>
                  <a:lnTo>
                    <a:pt x="284217" y="853327"/>
                  </a:lnTo>
                  <a:lnTo>
                    <a:pt x="258522" y="896821"/>
                  </a:lnTo>
                  <a:lnTo>
                    <a:pt x="234108" y="941106"/>
                  </a:lnTo>
                  <a:lnTo>
                    <a:pt x="210984" y="986169"/>
                  </a:lnTo>
                  <a:lnTo>
                    <a:pt x="189159" y="1031996"/>
                  </a:lnTo>
                  <a:lnTo>
                    <a:pt x="168643" y="1078572"/>
                  </a:lnTo>
                  <a:lnTo>
                    <a:pt x="149353" y="1126145"/>
                  </a:lnTo>
                  <a:lnTo>
                    <a:pt x="131547" y="1174145"/>
                  </a:lnTo>
                  <a:lnTo>
                    <a:pt x="115228" y="1222555"/>
                  </a:lnTo>
                  <a:lnTo>
                    <a:pt x="100399" y="1271360"/>
                  </a:lnTo>
                  <a:lnTo>
                    <a:pt x="87063" y="1320544"/>
                  </a:lnTo>
                  <a:lnTo>
                    <a:pt x="75222" y="1370091"/>
                  </a:lnTo>
                  <a:lnTo>
                    <a:pt x="64881" y="1419985"/>
                  </a:lnTo>
                  <a:lnTo>
                    <a:pt x="56043" y="1470210"/>
                  </a:lnTo>
                  <a:lnTo>
                    <a:pt x="48709" y="1520750"/>
                  </a:lnTo>
                  <a:lnTo>
                    <a:pt x="42884" y="1571590"/>
                  </a:lnTo>
                  <a:lnTo>
                    <a:pt x="38570" y="1622713"/>
                  </a:lnTo>
                  <a:lnTo>
                    <a:pt x="35771" y="1674104"/>
                  </a:lnTo>
                  <a:lnTo>
                    <a:pt x="35411" y="1688648"/>
                  </a:lnTo>
                  <a:close/>
                </a:path>
              </a:pathLst>
            </a:custGeom>
            <a:solidFill>
              <a:srgbClr val="FFFFFF">
                <a:alpha val="471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55561" y="8887990"/>
              <a:ext cx="1403291" cy="13990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83595" y="9823726"/>
              <a:ext cx="444631" cy="43785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41893" y="9507283"/>
              <a:ext cx="82960" cy="8234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40199" y="9507283"/>
              <a:ext cx="82959" cy="8234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724012" y="9507283"/>
              <a:ext cx="82960" cy="8234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22318" y="9507283"/>
              <a:ext cx="82960" cy="8234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9105" y="2713684"/>
              <a:ext cx="6161651" cy="61595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79362" y="3361401"/>
              <a:ext cx="3407801" cy="502839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41363" y="144558"/>
              <a:ext cx="1838324" cy="74294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86078" y="1862144"/>
              <a:ext cx="849385" cy="84939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735082" y="1009014"/>
              <a:ext cx="12221210" cy="80645"/>
            </a:xfrm>
            <a:custGeom>
              <a:avLst/>
              <a:gdLst/>
              <a:ahLst/>
              <a:cxnLst/>
              <a:rect l="l" t="t" r="r" b="b"/>
              <a:pathLst>
                <a:path w="12221210" h="80644">
                  <a:moveTo>
                    <a:pt x="2603017" y="0"/>
                  </a:moveTo>
                  <a:lnTo>
                    <a:pt x="0" y="0"/>
                  </a:lnTo>
                  <a:lnTo>
                    <a:pt x="0" y="80187"/>
                  </a:lnTo>
                  <a:lnTo>
                    <a:pt x="2603017" y="80187"/>
                  </a:lnTo>
                  <a:lnTo>
                    <a:pt x="2603017" y="0"/>
                  </a:lnTo>
                  <a:close/>
                </a:path>
                <a:path w="12221210" h="80644">
                  <a:moveTo>
                    <a:pt x="12220816" y="0"/>
                  </a:moveTo>
                  <a:lnTo>
                    <a:pt x="3170974" y="0"/>
                  </a:lnTo>
                  <a:lnTo>
                    <a:pt x="3170974" y="80187"/>
                  </a:lnTo>
                  <a:lnTo>
                    <a:pt x="12220816" y="80187"/>
                  </a:lnTo>
                  <a:lnTo>
                    <a:pt x="12220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722392" y="84765"/>
            <a:ext cx="12237720" cy="10661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800" b="0" spc="-320" dirty="0">
                <a:latin typeface="Verdana"/>
                <a:cs typeface="Verdana"/>
              </a:rPr>
              <a:t>Existing</a:t>
            </a:r>
            <a:r>
              <a:rPr sz="6800" b="0" spc="-600" dirty="0">
                <a:latin typeface="Verdana"/>
                <a:cs typeface="Verdana"/>
              </a:rPr>
              <a:t> </a:t>
            </a:r>
            <a:r>
              <a:rPr sz="6800" b="0" spc="-330" dirty="0">
                <a:latin typeface="Verdana"/>
                <a:cs typeface="Verdana"/>
              </a:rPr>
              <a:t>Work</a:t>
            </a:r>
            <a:r>
              <a:rPr sz="6800" b="0" spc="-595" dirty="0">
                <a:latin typeface="Verdana"/>
                <a:cs typeface="Verdana"/>
              </a:rPr>
              <a:t> </a:t>
            </a:r>
            <a:r>
              <a:rPr sz="6800" b="0" spc="-275" dirty="0">
                <a:latin typeface="Verdana"/>
                <a:cs typeface="Verdana"/>
              </a:rPr>
              <a:t>With</a:t>
            </a:r>
            <a:r>
              <a:rPr sz="6800" b="0" spc="-600" dirty="0">
                <a:latin typeface="Verdana"/>
                <a:cs typeface="Verdana"/>
              </a:rPr>
              <a:t> </a:t>
            </a:r>
            <a:r>
              <a:rPr sz="6800" b="0" spc="-165" dirty="0">
                <a:latin typeface="Verdana"/>
                <a:cs typeface="Verdana"/>
              </a:rPr>
              <a:t>Limitations</a:t>
            </a:r>
            <a:endParaRPr sz="68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373672" y="2040344"/>
            <a:ext cx="1984375" cy="7825740"/>
            <a:chOff x="6373672" y="2040344"/>
            <a:chExt cx="1984375" cy="7825740"/>
          </a:xfrm>
        </p:grpSpPr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27336" y="2040344"/>
              <a:ext cx="356575" cy="5254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23058" y="3532936"/>
              <a:ext cx="849385" cy="84938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4317" y="3703601"/>
              <a:ext cx="356575" cy="5254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08321" y="5367680"/>
              <a:ext cx="849385" cy="84938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49579" y="5538344"/>
              <a:ext cx="356575" cy="5254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5463" y="7078736"/>
              <a:ext cx="849385" cy="84938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76722" y="7249400"/>
              <a:ext cx="356575" cy="52541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73672" y="9016075"/>
              <a:ext cx="849385" cy="84938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14931" y="9186739"/>
              <a:ext cx="356575" cy="525412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7495621" y="1786507"/>
            <a:ext cx="10624185" cy="81946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41655">
              <a:lnSpc>
                <a:spcPct val="126099"/>
              </a:lnSpc>
              <a:spcBef>
                <a:spcPts val="90"/>
              </a:spcBef>
            </a:pPr>
            <a:r>
              <a:rPr sz="2100" b="1" u="heavy" spc="-2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Low</a:t>
            </a:r>
            <a:r>
              <a:rPr sz="2100" b="1" u="heavy" spc="-1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2100" b="1" u="heavy" spc="-11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Constitutional</a:t>
            </a:r>
            <a:r>
              <a:rPr sz="2100" b="1" u="heavy" spc="-1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2100" b="1" u="heavy" spc="-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Literacy</a:t>
            </a:r>
            <a:r>
              <a:rPr sz="2100" u="heavy" spc="3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100" b="1" u="heavy" spc="-3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:</a:t>
            </a:r>
            <a:r>
              <a:rPr sz="2100" b="1" u="heavy" spc="-1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2100" u="none" spc="-100" dirty="0">
                <a:solidFill>
                  <a:srgbClr val="FFFFFF"/>
                </a:solidFill>
                <a:latin typeface="Verdana"/>
                <a:cs typeface="Verdana"/>
              </a:rPr>
              <a:t>Many</a:t>
            </a:r>
            <a:r>
              <a:rPr sz="2100" u="none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95" dirty="0">
                <a:solidFill>
                  <a:srgbClr val="FFFFFF"/>
                </a:solidFill>
                <a:latin typeface="Verdana"/>
                <a:cs typeface="Verdana"/>
              </a:rPr>
              <a:t>citizens,</a:t>
            </a:r>
            <a:r>
              <a:rPr sz="2100" u="none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85" dirty="0">
                <a:solidFill>
                  <a:srgbClr val="FFFFFF"/>
                </a:solidFill>
                <a:latin typeface="Verdana"/>
                <a:cs typeface="Verdana"/>
              </a:rPr>
              <a:t>including</a:t>
            </a:r>
            <a:r>
              <a:rPr sz="2100" u="none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130" dirty="0">
                <a:solidFill>
                  <a:srgbClr val="FFFFFF"/>
                </a:solidFill>
                <a:latin typeface="Verdana"/>
                <a:cs typeface="Verdana"/>
              </a:rPr>
              <a:t>youth,</a:t>
            </a:r>
            <a:r>
              <a:rPr sz="2100" u="none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75" dirty="0">
                <a:solidFill>
                  <a:srgbClr val="FFFFFF"/>
                </a:solidFill>
                <a:latin typeface="Verdana"/>
                <a:cs typeface="Verdana"/>
              </a:rPr>
              <a:t>lack</a:t>
            </a:r>
            <a:r>
              <a:rPr sz="2100" u="none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85" dirty="0">
                <a:solidFill>
                  <a:srgbClr val="FFFFFF"/>
                </a:solidFill>
                <a:latin typeface="Verdana"/>
                <a:cs typeface="Verdana"/>
              </a:rPr>
              <a:t>awareness</a:t>
            </a:r>
            <a:r>
              <a:rPr sz="2100" u="none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25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100" u="none" spc="-30" dirty="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sz="2100" u="none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90" dirty="0">
                <a:solidFill>
                  <a:srgbClr val="FFFFFF"/>
                </a:solidFill>
                <a:latin typeface="Verdana"/>
                <a:cs typeface="Verdana"/>
              </a:rPr>
              <a:t>fundamental</a:t>
            </a:r>
            <a:r>
              <a:rPr sz="2100" u="none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70" dirty="0">
                <a:solidFill>
                  <a:srgbClr val="FFFFFF"/>
                </a:solidFill>
                <a:latin typeface="Verdana"/>
                <a:cs typeface="Verdana"/>
              </a:rPr>
              <a:t>rights,</a:t>
            </a:r>
            <a:r>
              <a:rPr sz="2100" u="none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100" dirty="0">
                <a:solidFill>
                  <a:srgbClr val="FFFFFF"/>
                </a:solidFill>
                <a:latin typeface="Verdana"/>
                <a:cs typeface="Verdana"/>
              </a:rPr>
              <a:t>duties,</a:t>
            </a:r>
            <a:r>
              <a:rPr sz="2100" u="none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9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100" u="none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7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100" u="none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85" dirty="0">
                <a:solidFill>
                  <a:srgbClr val="FFFFFF"/>
                </a:solidFill>
                <a:latin typeface="Verdana"/>
                <a:cs typeface="Verdana"/>
              </a:rPr>
              <a:t>significance</a:t>
            </a:r>
            <a:r>
              <a:rPr sz="2100" u="none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11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100" u="none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7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100" u="none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45" dirty="0">
                <a:solidFill>
                  <a:srgbClr val="FFFFFF"/>
                </a:solidFill>
                <a:latin typeface="Verdana"/>
                <a:cs typeface="Verdana"/>
              </a:rPr>
              <a:t>Constitution</a:t>
            </a:r>
            <a:r>
              <a:rPr sz="2100" u="none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11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100" u="none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45" dirty="0">
                <a:solidFill>
                  <a:srgbClr val="FFFFFF"/>
                </a:solidFill>
                <a:latin typeface="Verdana"/>
                <a:cs typeface="Verdana"/>
              </a:rPr>
              <a:t>India.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2100">
              <a:latin typeface="Verdana"/>
              <a:cs typeface="Verdana"/>
            </a:endParaRPr>
          </a:p>
          <a:p>
            <a:pPr marL="861694" marR="5080">
              <a:lnSpc>
                <a:spcPct val="122100"/>
              </a:lnSpc>
            </a:pPr>
            <a:r>
              <a:rPr sz="2150" b="1" u="heavy" spc="-2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Complex</a:t>
            </a:r>
            <a:r>
              <a:rPr sz="2150" b="1" u="heavy" spc="-1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2150" b="1" u="heavy" spc="-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Legal</a:t>
            </a:r>
            <a:r>
              <a:rPr sz="2150" b="1" u="heavy" spc="-1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2150" b="1" u="heavy" spc="-2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Language</a:t>
            </a:r>
            <a:r>
              <a:rPr sz="2150" b="1" u="heavy" spc="-1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2150" b="1" u="heavy" spc="-3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:</a:t>
            </a:r>
            <a:r>
              <a:rPr sz="2150" b="1" u="none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15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150" u="none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65" dirty="0">
                <a:solidFill>
                  <a:srgbClr val="FFFFFF"/>
                </a:solidFill>
                <a:latin typeface="Verdana"/>
                <a:cs typeface="Verdana"/>
              </a:rPr>
              <a:t>Constitution</a:t>
            </a:r>
            <a:r>
              <a:rPr sz="2150" u="none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8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150" u="none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55" dirty="0">
                <a:solidFill>
                  <a:srgbClr val="FFFFFF"/>
                </a:solidFill>
                <a:latin typeface="Verdana"/>
                <a:cs typeface="Verdana"/>
              </a:rPr>
              <a:t>written</a:t>
            </a:r>
            <a:r>
              <a:rPr sz="2150" u="none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10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150" u="none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160" dirty="0">
                <a:solidFill>
                  <a:srgbClr val="FFFFFF"/>
                </a:solidFill>
                <a:latin typeface="Verdana"/>
                <a:cs typeface="Verdana"/>
              </a:rPr>
              <a:t>complex</a:t>
            </a:r>
            <a:r>
              <a:rPr sz="2150" u="none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130" dirty="0">
                <a:solidFill>
                  <a:srgbClr val="FFFFFF"/>
                </a:solidFill>
                <a:latin typeface="Verdana"/>
                <a:cs typeface="Verdana"/>
              </a:rPr>
              <a:t>legal</a:t>
            </a:r>
            <a:r>
              <a:rPr sz="2150" u="none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30" dirty="0">
                <a:solidFill>
                  <a:srgbClr val="FFFFFF"/>
                </a:solidFill>
                <a:latin typeface="Verdana"/>
                <a:cs typeface="Verdana"/>
              </a:rPr>
              <a:t>terms, </a:t>
            </a:r>
            <a:r>
              <a:rPr sz="2150" u="none" spc="-150" dirty="0">
                <a:solidFill>
                  <a:srgbClr val="FFFFFF"/>
                </a:solidFill>
                <a:latin typeface="Verdana"/>
                <a:cs typeface="Verdana"/>
              </a:rPr>
              <a:t>making</a:t>
            </a:r>
            <a:r>
              <a:rPr sz="215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20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215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65" dirty="0">
                <a:solidFill>
                  <a:srgbClr val="FFFFFF"/>
                </a:solidFill>
                <a:latin typeface="Verdana"/>
                <a:cs typeface="Verdana"/>
              </a:rPr>
              <a:t>difficult</a:t>
            </a:r>
            <a:r>
              <a:rPr sz="215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4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15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9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15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135" dirty="0">
                <a:solidFill>
                  <a:srgbClr val="FFFFFF"/>
                </a:solidFill>
                <a:latin typeface="Verdana"/>
                <a:cs typeface="Verdana"/>
              </a:rPr>
              <a:t>average</a:t>
            </a:r>
            <a:r>
              <a:rPr sz="215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90" dirty="0">
                <a:solidFill>
                  <a:srgbClr val="FFFFFF"/>
                </a:solidFill>
                <a:latin typeface="Verdana"/>
                <a:cs typeface="Verdana"/>
              </a:rPr>
              <a:t>citizen</a:t>
            </a:r>
            <a:r>
              <a:rPr sz="215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6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15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120" dirty="0">
                <a:solidFill>
                  <a:srgbClr val="FFFFFF"/>
                </a:solidFill>
                <a:latin typeface="Verdana"/>
                <a:cs typeface="Verdana"/>
              </a:rPr>
              <a:t>comprehend</a:t>
            </a:r>
            <a:r>
              <a:rPr sz="215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35" dirty="0">
                <a:solidFill>
                  <a:srgbClr val="FFFFFF"/>
                </a:solidFill>
                <a:latin typeface="Verdana"/>
                <a:cs typeface="Verdana"/>
              </a:rPr>
              <a:t>its</a:t>
            </a:r>
            <a:r>
              <a:rPr sz="215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80" dirty="0">
                <a:solidFill>
                  <a:srgbClr val="FFFFFF"/>
                </a:solidFill>
                <a:latin typeface="Verdana"/>
                <a:cs typeface="Verdana"/>
              </a:rPr>
              <a:t>content</a:t>
            </a:r>
            <a:r>
              <a:rPr sz="215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2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150" u="none" spc="-10" dirty="0">
                <a:solidFill>
                  <a:srgbClr val="FFFFFF"/>
                </a:solidFill>
                <a:latin typeface="Verdana"/>
                <a:cs typeface="Verdana"/>
              </a:rPr>
              <a:t>principles.</a:t>
            </a:r>
            <a:endParaRPr sz="21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1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25"/>
              </a:spcBef>
            </a:pPr>
            <a:endParaRPr sz="2150">
              <a:latin typeface="Verdana"/>
              <a:cs typeface="Verdana"/>
            </a:endParaRPr>
          </a:p>
          <a:p>
            <a:pPr marL="1231900" marR="403860">
              <a:lnSpc>
                <a:spcPct val="122100"/>
              </a:lnSpc>
              <a:spcBef>
                <a:spcPts val="5"/>
              </a:spcBef>
            </a:pPr>
            <a:r>
              <a:rPr sz="2150" b="1" u="heavy" spc="-1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Limited</a:t>
            </a:r>
            <a:r>
              <a:rPr sz="2150" b="1" u="heavy" spc="-1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2150" b="1" u="heavy" spc="-1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Accessibility:</a:t>
            </a:r>
            <a:r>
              <a:rPr sz="2150" b="1" u="heavy" spc="-1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2150" u="none" spc="-110" dirty="0">
                <a:solidFill>
                  <a:srgbClr val="FFFFFF"/>
                </a:solidFill>
                <a:latin typeface="Verdana"/>
                <a:cs typeface="Verdana"/>
              </a:rPr>
              <a:t>There</a:t>
            </a:r>
            <a:r>
              <a:rPr sz="2150" u="none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65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z="2150" u="none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105" dirty="0">
                <a:solidFill>
                  <a:srgbClr val="FFFFFF"/>
                </a:solidFill>
                <a:latin typeface="Verdana"/>
                <a:cs typeface="Verdana"/>
              </a:rPr>
              <a:t>limited</a:t>
            </a:r>
            <a:r>
              <a:rPr sz="2150" u="none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100" dirty="0">
                <a:solidFill>
                  <a:srgbClr val="FFFFFF"/>
                </a:solidFill>
                <a:latin typeface="Verdana"/>
                <a:cs typeface="Verdana"/>
              </a:rPr>
              <a:t>accessible</a:t>
            </a:r>
            <a:r>
              <a:rPr sz="2150" u="none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70" dirty="0">
                <a:solidFill>
                  <a:srgbClr val="FFFFFF"/>
                </a:solidFill>
                <a:latin typeface="Verdana"/>
                <a:cs typeface="Verdana"/>
              </a:rPr>
              <a:t>resources</a:t>
            </a:r>
            <a:r>
              <a:rPr sz="2150" u="none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20" dirty="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sz="2150" u="none" spc="-75" dirty="0">
                <a:solidFill>
                  <a:srgbClr val="FFFFFF"/>
                </a:solidFill>
                <a:latin typeface="Verdana"/>
                <a:cs typeface="Verdana"/>
              </a:rPr>
              <a:t>present</a:t>
            </a:r>
            <a:r>
              <a:rPr sz="2150" u="none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9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150" u="none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65" dirty="0">
                <a:solidFill>
                  <a:srgbClr val="FFFFFF"/>
                </a:solidFill>
                <a:latin typeface="Verdana"/>
                <a:cs typeface="Verdana"/>
              </a:rPr>
              <a:t>Constitution</a:t>
            </a:r>
            <a:r>
              <a:rPr sz="2150" u="none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10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150" u="none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1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150" u="none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130" dirty="0">
                <a:solidFill>
                  <a:srgbClr val="FFFFFF"/>
                </a:solidFill>
                <a:latin typeface="Verdana"/>
                <a:cs typeface="Verdana"/>
              </a:rPr>
              <a:t>simplified,</a:t>
            </a:r>
            <a:r>
              <a:rPr sz="2150" u="none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80" dirty="0">
                <a:solidFill>
                  <a:srgbClr val="FFFFFF"/>
                </a:solidFill>
                <a:latin typeface="Verdana"/>
                <a:cs typeface="Verdana"/>
              </a:rPr>
              <a:t>user-</a:t>
            </a:r>
            <a:r>
              <a:rPr sz="2150" u="none" spc="-95" dirty="0">
                <a:solidFill>
                  <a:srgbClr val="FFFFFF"/>
                </a:solidFill>
                <a:latin typeface="Verdana"/>
                <a:cs typeface="Verdana"/>
              </a:rPr>
              <a:t>friendly</a:t>
            </a:r>
            <a:r>
              <a:rPr sz="2150" u="none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75" dirty="0">
                <a:solidFill>
                  <a:srgbClr val="FFFFFF"/>
                </a:solidFill>
                <a:latin typeface="Verdana"/>
                <a:cs typeface="Verdana"/>
              </a:rPr>
              <a:t>format</a:t>
            </a:r>
            <a:r>
              <a:rPr sz="2150" u="none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4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150" u="none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45" dirty="0">
                <a:solidFill>
                  <a:srgbClr val="FFFFFF"/>
                </a:solidFill>
                <a:latin typeface="Verdana"/>
                <a:cs typeface="Verdana"/>
              </a:rPr>
              <a:t>diverse </a:t>
            </a:r>
            <a:r>
              <a:rPr sz="2150" u="none" spc="-95" dirty="0">
                <a:solidFill>
                  <a:srgbClr val="FFFFFF"/>
                </a:solidFill>
                <a:latin typeface="Verdana"/>
                <a:cs typeface="Verdana"/>
              </a:rPr>
              <a:t>educational</a:t>
            </a:r>
            <a:r>
              <a:rPr sz="2150" u="none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u="none" spc="-10" dirty="0">
                <a:solidFill>
                  <a:srgbClr val="FFFFFF"/>
                </a:solidFill>
                <a:latin typeface="Verdana"/>
                <a:cs typeface="Verdana"/>
              </a:rPr>
              <a:t>background</a:t>
            </a:r>
            <a:endParaRPr sz="21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85"/>
              </a:spcBef>
            </a:pPr>
            <a:endParaRPr sz="2150">
              <a:latin typeface="Verdana"/>
              <a:cs typeface="Verdana"/>
            </a:endParaRPr>
          </a:p>
          <a:p>
            <a:pPr marL="982344" marR="365125">
              <a:lnSpc>
                <a:spcPct val="125000"/>
              </a:lnSpc>
            </a:pPr>
            <a:r>
              <a:rPr sz="2100" b="1" u="heavy" spc="-1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Lack</a:t>
            </a:r>
            <a:r>
              <a:rPr sz="2100" b="1" u="heavy" spc="-11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2100" b="1" u="heavy" spc="-1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of</a:t>
            </a:r>
            <a:r>
              <a:rPr sz="2100" b="1" u="heavy" spc="-11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2100" b="1" u="heavy" spc="-22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En</a:t>
            </a:r>
            <a:r>
              <a:rPr sz="2100" b="1" u="none" spc="-229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100" b="1" u="heavy" spc="-22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agement:</a:t>
            </a:r>
            <a:r>
              <a:rPr sz="2100" b="1" u="none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70" dirty="0">
                <a:solidFill>
                  <a:srgbClr val="FFFFFF"/>
                </a:solidFill>
                <a:latin typeface="Verdana"/>
                <a:cs typeface="Verdana"/>
              </a:rPr>
              <a:t>Traditional</a:t>
            </a:r>
            <a:r>
              <a:rPr sz="2100" u="none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120" dirty="0">
                <a:solidFill>
                  <a:srgbClr val="FFFFFF"/>
                </a:solidFill>
                <a:latin typeface="Verdana"/>
                <a:cs typeface="Verdana"/>
              </a:rPr>
              <a:t>methods</a:t>
            </a:r>
            <a:r>
              <a:rPr sz="2100" u="none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12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100" u="none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100" dirty="0">
                <a:solidFill>
                  <a:srgbClr val="FFFFFF"/>
                </a:solidFill>
                <a:latin typeface="Verdana"/>
                <a:cs typeface="Verdana"/>
              </a:rPr>
              <a:t>teaching</a:t>
            </a:r>
            <a:r>
              <a:rPr sz="2100" u="none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65" dirty="0">
                <a:solidFill>
                  <a:srgbClr val="FFFFFF"/>
                </a:solidFill>
                <a:latin typeface="Verdana"/>
                <a:cs typeface="Verdana"/>
              </a:rPr>
              <a:t>constitutional</a:t>
            </a:r>
            <a:r>
              <a:rPr sz="2100" u="none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60" dirty="0">
                <a:solidFill>
                  <a:srgbClr val="FFFFFF"/>
                </a:solidFill>
                <a:latin typeface="Verdana"/>
                <a:cs typeface="Verdana"/>
              </a:rPr>
              <a:t>values </a:t>
            </a:r>
            <a:r>
              <a:rPr sz="2100" u="none" spc="-70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z="2100" u="none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100" dirty="0">
                <a:solidFill>
                  <a:srgbClr val="FFFFFF"/>
                </a:solidFill>
                <a:latin typeface="Verdana"/>
                <a:cs typeface="Verdana"/>
              </a:rPr>
              <a:t>often</a:t>
            </a:r>
            <a:r>
              <a:rPr sz="2100" u="none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160" dirty="0">
                <a:solidFill>
                  <a:srgbClr val="FFFFFF"/>
                </a:solidFill>
                <a:latin typeface="Verdana"/>
                <a:cs typeface="Verdana"/>
              </a:rPr>
              <a:t>unengaging,</a:t>
            </a:r>
            <a:r>
              <a:rPr sz="2100" u="none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105" dirty="0">
                <a:solidFill>
                  <a:srgbClr val="FFFFFF"/>
                </a:solidFill>
                <a:latin typeface="Verdana"/>
                <a:cs typeface="Verdana"/>
              </a:rPr>
              <a:t>failing</a:t>
            </a:r>
            <a:r>
              <a:rPr sz="2100" u="none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6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100" u="none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65" dirty="0">
                <a:solidFill>
                  <a:srgbClr val="FFFFFF"/>
                </a:solidFill>
                <a:latin typeface="Verdana"/>
                <a:cs typeface="Verdana"/>
              </a:rPr>
              <a:t>spark</a:t>
            </a:r>
            <a:r>
              <a:rPr sz="2100" u="none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55" dirty="0">
                <a:solidFill>
                  <a:srgbClr val="FFFFFF"/>
                </a:solidFill>
                <a:latin typeface="Verdana"/>
                <a:cs typeface="Verdana"/>
              </a:rPr>
              <a:t>interest</a:t>
            </a:r>
            <a:r>
              <a:rPr sz="2100" u="none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35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2100" u="none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50" dirty="0">
                <a:solidFill>
                  <a:srgbClr val="FFFFFF"/>
                </a:solidFill>
                <a:latin typeface="Verdana"/>
                <a:cs typeface="Verdana"/>
              </a:rPr>
              <a:t>foster</a:t>
            </a:r>
            <a:r>
              <a:rPr sz="2100" u="none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10" dirty="0">
                <a:solidFill>
                  <a:srgbClr val="FFFFFF"/>
                </a:solidFill>
                <a:latin typeface="Verdana"/>
                <a:cs typeface="Verdana"/>
              </a:rPr>
              <a:t>deeper </a:t>
            </a:r>
            <a:r>
              <a:rPr sz="2100" u="none" spc="-90" dirty="0">
                <a:solidFill>
                  <a:srgbClr val="FFFFFF"/>
                </a:solidFill>
                <a:latin typeface="Verdana"/>
                <a:cs typeface="Verdana"/>
              </a:rPr>
              <a:t>understanding</a:t>
            </a:r>
            <a:r>
              <a:rPr sz="2100" u="none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170" dirty="0">
                <a:solidFill>
                  <a:srgbClr val="FFFFFF"/>
                </a:solidFill>
                <a:latin typeface="Verdana"/>
                <a:cs typeface="Verdana"/>
              </a:rPr>
              <a:t>among</a:t>
            </a:r>
            <a:r>
              <a:rPr sz="2100" u="none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10" dirty="0">
                <a:solidFill>
                  <a:srgbClr val="FFFFFF"/>
                </a:solidFill>
                <a:latin typeface="Verdana"/>
                <a:cs typeface="Verdana"/>
              </a:rPr>
              <a:t>citizens.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35"/>
              </a:spcBef>
            </a:pPr>
            <a:endParaRPr sz="2100">
              <a:latin typeface="Verdana"/>
              <a:cs typeface="Verdana"/>
            </a:endParaRPr>
          </a:p>
          <a:p>
            <a:pPr marL="12700" marR="1332230">
              <a:lnSpc>
                <a:spcPct val="122200"/>
              </a:lnSpc>
              <a:spcBef>
                <a:spcPts val="5"/>
              </a:spcBef>
            </a:pPr>
            <a:r>
              <a:rPr sz="2200" b="1" u="heavy" spc="-1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Inclusivity</a:t>
            </a:r>
            <a:r>
              <a:rPr sz="2200" u="heavy" spc="3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heavy" spc="-2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Issues:</a:t>
            </a:r>
            <a:r>
              <a:rPr sz="2200" b="1" u="none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114" dirty="0">
                <a:solidFill>
                  <a:srgbClr val="FFFFFF"/>
                </a:solidFill>
                <a:latin typeface="Verdana"/>
                <a:cs typeface="Verdana"/>
              </a:rPr>
              <a:t>Existing</a:t>
            </a:r>
            <a:r>
              <a:rPr sz="2200" u="none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95" dirty="0">
                <a:solidFill>
                  <a:srgbClr val="FFFFFF"/>
                </a:solidFill>
                <a:latin typeface="Verdana"/>
                <a:cs typeface="Verdana"/>
              </a:rPr>
              <a:t>educational</a:t>
            </a:r>
            <a:r>
              <a:rPr sz="2200" u="none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80" dirty="0">
                <a:solidFill>
                  <a:srgbClr val="FFFFFF"/>
                </a:solidFill>
                <a:latin typeface="Verdana"/>
                <a:cs typeface="Verdana"/>
              </a:rPr>
              <a:t>platforms</a:t>
            </a:r>
            <a:r>
              <a:rPr sz="2200" u="none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105" dirty="0">
                <a:solidFill>
                  <a:srgbClr val="FFFFFF"/>
                </a:solidFill>
                <a:latin typeface="Verdana"/>
                <a:cs typeface="Verdana"/>
              </a:rPr>
              <a:t>don't</a:t>
            </a:r>
            <a:r>
              <a:rPr sz="2200" u="none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130" dirty="0">
                <a:solidFill>
                  <a:srgbClr val="FFFFFF"/>
                </a:solidFill>
                <a:latin typeface="Verdana"/>
                <a:cs typeface="Verdana"/>
              </a:rPr>
              <a:t>effectively</a:t>
            </a:r>
            <a:r>
              <a:rPr sz="2200" u="none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10" dirty="0">
                <a:solidFill>
                  <a:srgbClr val="FFFFFF"/>
                </a:solidFill>
                <a:latin typeface="Verdana"/>
                <a:cs typeface="Verdana"/>
              </a:rPr>
              <a:t>cater </a:t>
            </a:r>
            <a:r>
              <a:rPr sz="2200" u="none" spc="-6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20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130" dirty="0">
                <a:solidFill>
                  <a:srgbClr val="FFFFFF"/>
                </a:solidFill>
                <a:latin typeface="Verdana"/>
                <a:cs typeface="Verdana"/>
              </a:rPr>
              <a:t>non-</a:t>
            </a:r>
            <a:r>
              <a:rPr sz="2200" u="none" spc="-114" dirty="0">
                <a:solidFill>
                  <a:srgbClr val="FFFFFF"/>
                </a:solidFill>
                <a:latin typeface="Verdana"/>
                <a:cs typeface="Verdana"/>
              </a:rPr>
              <a:t>English</a:t>
            </a:r>
            <a:r>
              <a:rPr sz="220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100" dirty="0">
                <a:solidFill>
                  <a:srgbClr val="FFFFFF"/>
                </a:solidFill>
                <a:latin typeface="Verdana"/>
                <a:cs typeface="Verdana"/>
              </a:rPr>
              <a:t>speakers</a:t>
            </a:r>
            <a:r>
              <a:rPr sz="220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4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220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100" dirty="0">
                <a:solidFill>
                  <a:srgbClr val="FFFFFF"/>
                </a:solidFill>
                <a:latin typeface="Verdana"/>
                <a:cs typeface="Verdana"/>
              </a:rPr>
              <a:t>those</a:t>
            </a:r>
            <a:r>
              <a:rPr sz="220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100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20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130" dirty="0">
                <a:solidFill>
                  <a:srgbClr val="FFFFFF"/>
                </a:solidFill>
                <a:latin typeface="Verdana"/>
                <a:cs typeface="Verdana"/>
              </a:rPr>
              <a:t>varying</a:t>
            </a:r>
            <a:r>
              <a:rPr sz="220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75" dirty="0">
                <a:solidFill>
                  <a:srgbClr val="FFFFFF"/>
                </a:solidFill>
                <a:latin typeface="Verdana"/>
                <a:cs typeface="Verdana"/>
              </a:rPr>
              <a:t>literacy</a:t>
            </a:r>
            <a:r>
              <a:rPr sz="220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170" dirty="0">
                <a:solidFill>
                  <a:srgbClr val="FFFFFF"/>
                </a:solidFill>
                <a:latin typeface="Verdana"/>
                <a:cs typeface="Verdana"/>
              </a:rPr>
              <a:t>levels,</a:t>
            </a:r>
            <a:r>
              <a:rPr sz="220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10" dirty="0">
                <a:solidFill>
                  <a:srgbClr val="FFFFFF"/>
                </a:solidFill>
                <a:latin typeface="Verdana"/>
                <a:cs typeface="Verdana"/>
              </a:rPr>
              <a:t>limiting </a:t>
            </a:r>
            <a:r>
              <a:rPr sz="2200" u="none" spc="-80" dirty="0">
                <a:solidFill>
                  <a:srgbClr val="FFFFFF"/>
                </a:solidFill>
                <a:latin typeface="Verdana"/>
                <a:cs typeface="Verdana"/>
              </a:rPr>
              <a:t>broad</a:t>
            </a:r>
            <a:r>
              <a:rPr sz="2200" u="none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95" dirty="0">
                <a:solidFill>
                  <a:srgbClr val="FFFFFF"/>
                </a:solidFill>
                <a:latin typeface="Verdana"/>
                <a:cs typeface="Verdana"/>
              </a:rPr>
              <a:t>access</a:t>
            </a:r>
            <a:r>
              <a:rPr sz="2200" u="none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6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200" u="none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70" dirty="0">
                <a:solidFill>
                  <a:srgbClr val="FFFFFF"/>
                </a:solidFill>
                <a:latin typeface="Verdana"/>
                <a:cs typeface="Verdana"/>
              </a:rPr>
              <a:t>constitutional</a:t>
            </a:r>
            <a:r>
              <a:rPr sz="2200" u="none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10" dirty="0">
                <a:solidFill>
                  <a:srgbClr val="FFFFFF"/>
                </a:solidFill>
                <a:latin typeface="Verdana"/>
                <a:cs typeface="Verdana"/>
              </a:rPr>
              <a:t>education.</a:t>
            </a:r>
            <a:endParaRPr sz="2200">
              <a:latin typeface="Verdana"/>
              <a:cs typeface="Verdana"/>
            </a:endParaRPr>
          </a:p>
        </p:txBody>
      </p:sp>
      <p:pic>
        <p:nvPicPr>
          <p:cNvPr id="36" name="object 3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749725" y="44754"/>
            <a:ext cx="1714499" cy="16859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796414" cy="1831339"/>
            </a:xfrm>
            <a:custGeom>
              <a:avLst/>
              <a:gdLst/>
              <a:ahLst/>
              <a:cxnLst/>
              <a:rect l="l" t="t" r="r" b="b"/>
              <a:pathLst>
                <a:path w="1796414" h="1831339">
                  <a:moveTo>
                    <a:pt x="1751446" y="0"/>
                  </a:moveTo>
                  <a:lnTo>
                    <a:pt x="1795863" y="0"/>
                  </a:lnTo>
                  <a:lnTo>
                    <a:pt x="1788206" y="50004"/>
                  </a:lnTo>
                  <a:lnTo>
                    <a:pt x="1779348" y="99923"/>
                  </a:lnTo>
                  <a:lnTo>
                    <a:pt x="1769319" y="149584"/>
                  </a:lnTo>
                  <a:lnTo>
                    <a:pt x="1758119" y="198977"/>
                  </a:lnTo>
                  <a:lnTo>
                    <a:pt x="1745750" y="248094"/>
                  </a:lnTo>
                  <a:lnTo>
                    <a:pt x="1732214" y="296924"/>
                  </a:lnTo>
                  <a:lnTo>
                    <a:pt x="1717514" y="345458"/>
                  </a:lnTo>
                  <a:lnTo>
                    <a:pt x="1701652" y="393685"/>
                  </a:lnTo>
                  <a:lnTo>
                    <a:pt x="1684628" y="441597"/>
                  </a:lnTo>
                  <a:lnTo>
                    <a:pt x="1666446" y="489183"/>
                  </a:lnTo>
                  <a:lnTo>
                    <a:pt x="1647107" y="536434"/>
                  </a:lnTo>
                  <a:lnTo>
                    <a:pt x="1627384" y="581639"/>
                  </a:lnTo>
                  <a:lnTo>
                    <a:pt x="1606690" y="626291"/>
                  </a:lnTo>
                  <a:lnTo>
                    <a:pt x="1585030" y="670383"/>
                  </a:lnTo>
                  <a:lnTo>
                    <a:pt x="1562409" y="713905"/>
                  </a:lnTo>
                  <a:lnTo>
                    <a:pt x="1538833" y="756852"/>
                  </a:lnTo>
                  <a:lnTo>
                    <a:pt x="1514307" y="799214"/>
                  </a:lnTo>
                  <a:lnTo>
                    <a:pt x="1488836" y="840983"/>
                  </a:lnTo>
                  <a:lnTo>
                    <a:pt x="1462425" y="882153"/>
                  </a:lnTo>
                  <a:lnTo>
                    <a:pt x="1435080" y="922714"/>
                  </a:lnTo>
                  <a:lnTo>
                    <a:pt x="1406805" y="962660"/>
                  </a:lnTo>
                  <a:lnTo>
                    <a:pt x="1377607" y="1001982"/>
                  </a:lnTo>
                  <a:lnTo>
                    <a:pt x="1347490" y="1040672"/>
                  </a:lnTo>
                  <a:lnTo>
                    <a:pt x="1316460" y="1078723"/>
                  </a:lnTo>
                  <a:lnTo>
                    <a:pt x="1284521" y="1116126"/>
                  </a:lnTo>
                  <a:lnTo>
                    <a:pt x="1251680" y="1152875"/>
                  </a:lnTo>
                  <a:lnTo>
                    <a:pt x="1217940" y="1188960"/>
                  </a:lnTo>
                  <a:lnTo>
                    <a:pt x="1183309" y="1224374"/>
                  </a:lnTo>
                  <a:lnTo>
                    <a:pt x="1147895" y="1259006"/>
                  </a:lnTo>
                  <a:lnTo>
                    <a:pt x="1111811" y="1292746"/>
                  </a:lnTo>
                  <a:lnTo>
                    <a:pt x="1075065" y="1325590"/>
                  </a:lnTo>
                  <a:lnTo>
                    <a:pt x="1037664" y="1357531"/>
                  </a:lnTo>
                  <a:lnTo>
                    <a:pt x="999616" y="1388565"/>
                  </a:lnTo>
                  <a:lnTo>
                    <a:pt x="960929" y="1418687"/>
                  </a:lnTo>
                  <a:lnTo>
                    <a:pt x="921611" y="1447890"/>
                  </a:lnTo>
                  <a:lnTo>
                    <a:pt x="881669" y="1476169"/>
                  </a:lnTo>
                  <a:lnTo>
                    <a:pt x="841112" y="1503520"/>
                  </a:lnTo>
                  <a:lnTo>
                    <a:pt x="799946" y="1529937"/>
                  </a:lnTo>
                  <a:lnTo>
                    <a:pt x="758180" y="1555415"/>
                  </a:lnTo>
                  <a:lnTo>
                    <a:pt x="715821" y="1579948"/>
                  </a:lnTo>
                  <a:lnTo>
                    <a:pt x="672878" y="1603532"/>
                  </a:lnTo>
                  <a:lnTo>
                    <a:pt x="629358" y="1626160"/>
                  </a:lnTo>
                  <a:lnTo>
                    <a:pt x="585220" y="1647850"/>
                  </a:lnTo>
                  <a:lnTo>
                    <a:pt x="540617" y="1668529"/>
                  </a:lnTo>
                  <a:lnTo>
                    <a:pt x="495412" y="1688260"/>
                  </a:lnTo>
                  <a:lnTo>
                    <a:pt x="448154" y="1707606"/>
                  </a:lnTo>
                  <a:lnTo>
                    <a:pt x="400560" y="1725795"/>
                  </a:lnTo>
                  <a:lnTo>
                    <a:pt x="352640" y="1742824"/>
                  </a:lnTo>
                  <a:lnTo>
                    <a:pt x="304405" y="1758691"/>
                  </a:lnTo>
                  <a:lnTo>
                    <a:pt x="255863" y="1773395"/>
                  </a:lnTo>
                  <a:lnTo>
                    <a:pt x="207025" y="1786934"/>
                  </a:lnTo>
                  <a:lnTo>
                    <a:pt x="157899" y="1799306"/>
                  </a:lnTo>
                  <a:lnTo>
                    <a:pt x="108496" y="1810509"/>
                  </a:lnTo>
                  <a:lnTo>
                    <a:pt x="58825" y="1820540"/>
                  </a:lnTo>
                  <a:lnTo>
                    <a:pt x="8896" y="1829399"/>
                  </a:lnTo>
                  <a:lnTo>
                    <a:pt x="0" y="1830761"/>
                  </a:lnTo>
                  <a:lnTo>
                    <a:pt x="0" y="1786260"/>
                  </a:lnTo>
                  <a:lnTo>
                    <a:pt x="35092" y="1780322"/>
                  </a:lnTo>
                  <a:lnTo>
                    <a:pt x="85556" y="1770505"/>
                  </a:lnTo>
                  <a:lnTo>
                    <a:pt x="135742" y="1759458"/>
                  </a:lnTo>
                  <a:lnTo>
                    <a:pt x="185639" y="1747182"/>
                  </a:lnTo>
                  <a:lnTo>
                    <a:pt x="235236" y="1733679"/>
                  </a:lnTo>
                  <a:lnTo>
                    <a:pt x="284524" y="1718953"/>
                  </a:lnTo>
                  <a:lnTo>
                    <a:pt x="333490" y="1703004"/>
                  </a:lnTo>
                  <a:lnTo>
                    <a:pt x="382126" y="1685836"/>
                  </a:lnTo>
                  <a:lnTo>
                    <a:pt x="430421" y="1667451"/>
                  </a:lnTo>
                  <a:lnTo>
                    <a:pt x="478414" y="1647827"/>
                  </a:lnTo>
                  <a:lnTo>
                    <a:pt x="525403" y="1627283"/>
                  </a:lnTo>
                  <a:lnTo>
                    <a:pt x="571832" y="1605643"/>
                  </a:lnTo>
                  <a:lnTo>
                    <a:pt x="617638" y="1582934"/>
                  </a:lnTo>
                  <a:lnTo>
                    <a:pt x="662815" y="1559163"/>
                  </a:lnTo>
                  <a:lnTo>
                    <a:pt x="707351" y="1534336"/>
                  </a:lnTo>
                  <a:lnTo>
                    <a:pt x="751238" y="1508459"/>
                  </a:lnTo>
                  <a:lnTo>
                    <a:pt x="794466" y="1481540"/>
                  </a:lnTo>
                  <a:lnTo>
                    <a:pt x="837027" y="1453583"/>
                  </a:lnTo>
                  <a:lnTo>
                    <a:pt x="878910" y="1424596"/>
                  </a:lnTo>
                  <a:lnTo>
                    <a:pt x="920108" y="1394584"/>
                  </a:lnTo>
                  <a:lnTo>
                    <a:pt x="960610" y="1363553"/>
                  </a:lnTo>
                  <a:lnTo>
                    <a:pt x="1000408" y="1331510"/>
                  </a:lnTo>
                  <a:lnTo>
                    <a:pt x="1039491" y="1298462"/>
                  </a:lnTo>
                  <a:lnTo>
                    <a:pt x="1077851" y="1264414"/>
                  </a:lnTo>
                  <a:lnTo>
                    <a:pt x="1115479" y="1229372"/>
                  </a:lnTo>
                  <a:lnTo>
                    <a:pt x="1152366" y="1193343"/>
                  </a:lnTo>
                  <a:lnTo>
                    <a:pt x="1188386" y="1156457"/>
                  </a:lnTo>
                  <a:lnTo>
                    <a:pt x="1223420" y="1118829"/>
                  </a:lnTo>
                  <a:lnTo>
                    <a:pt x="1257460" y="1080468"/>
                  </a:lnTo>
                  <a:lnTo>
                    <a:pt x="1290501" y="1041385"/>
                  </a:lnTo>
                  <a:lnTo>
                    <a:pt x="1322536" y="1001588"/>
                  </a:lnTo>
                  <a:lnTo>
                    <a:pt x="1353559" y="961085"/>
                  </a:lnTo>
                  <a:lnTo>
                    <a:pt x="1383564" y="919888"/>
                  </a:lnTo>
                  <a:lnTo>
                    <a:pt x="1412546" y="878004"/>
                  </a:lnTo>
                  <a:lnTo>
                    <a:pt x="1440496" y="835443"/>
                  </a:lnTo>
                  <a:lnTo>
                    <a:pt x="1467411" y="792215"/>
                  </a:lnTo>
                  <a:lnTo>
                    <a:pt x="1493282" y="748328"/>
                  </a:lnTo>
                  <a:lnTo>
                    <a:pt x="1518105" y="703792"/>
                  </a:lnTo>
                  <a:lnTo>
                    <a:pt x="1541873" y="658616"/>
                  </a:lnTo>
                  <a:lnTo>
                    <a:pt x="1564579" y="612809"/>
                  </a:lnTo>
                  <a:lnTo>
                    <a:pt x="1586219" y="566381"/>
                  </a:lnTo>
                  <a:lnTo>
                    <a:pt x="1606785" y="519340"/>
                  </a:lnTo>
                  <a:lnTo>
                    <a:pt x="1626378" y="471406"/>
                  </a:lnTo>
                  <a:lnTo>
                    <a:pt x="1644755" y="423120"/>
                  </a:lnTo>
                  <a:lnTo>
                    <a:pt x="1661915" y="374493"/>
                  </a:lnTo>
                  <a:lnTo>
                    <a:pt x="1677856" y="325535"/>
                  </a:lnTo>
                  <a:lnTo>
                    <a:pt x="1692576" y="276256"/>
                  </a:lnTo>
                  <a:lnTo>
                    <a:pt x="1706072" y="226668"/>
                  </a:lnTo>
                  <a:lnTo>
                    <a:pt x="1718342" y="176781"/>
                  </a:lnTo>
                  <a:lnTo>
                    <a:pt x="1729385" y="126605"/>
                  </a:lnTo>
                  <a:lnTo>
                    <a:pt x="1739199" y="76151"/>
                  </a:lnTo>
                  <a:lnTo>
                    <a:pt x="1747781" y="25430"/>
                  </a:lnTo>
                  <a:lnTo>
                    <a:pt x="17514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1440815" cy="1475740"/>
            <a:chOff x="0" y="0"/>
            <a:chExt cx="1440815" cy="14757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40409" cy="147539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178" y="40055"/>
              <a:ext cx="301625" cy="297180"/>
            </a:xfrm>
            <a:custGeom>
              <a:avLst/>
              <a:gdLst/>
              <a:ahLst/>
              <a:cxnLst/>
              <a:rect l="l" t="t" r="r" b="b"/>
              <a:pathLst>
                <a:path w="301625" h="297180">
                  <a:moveTo>
                    <a:pt x="50711" y="268363"/>
                  </a:moveTo>
                  <a:lnTo>
                    <a:pt x="28714" y="246367"/>
                  </a:lnTo>
                  <a:lnTo>
                    <a:pt x="21996" y="246367"/>
                  </a:lnTo>
                  <a:lnTo>
                    <a:pt x="0" y="268363"/>
                  </a:lnTo>
                  <a:lnTo>
                    <a:pt x="0" y="271729"/>
                  </a:lnTo>
                  <a:lnTo>
                    <a:pt x="0" y="275094"/>
                  </a:lnTo>
                  <a:lnTo>
                    <a:pt x="21996" y="297078"/>
                  </a:lnTo>
                  <a:lnTo>
                    <a:pt x="28714" y="297078"/>
                  </a:lnTo>
                  <a:lnTo>
                    <a:pt x="50711" y="275094"/>
                  </a:lnTo>
                  <a:lnTo>
                    <a:pt x="50711" y="268363"/>
                  </a:lnTo>
                  <a:close/>
                </a:path>
                <a:path w="301625" h="297180">
                  <a:moveTo>
                    <a:pt x="50711" y="145173"/>
                  </a:moveTo>
                  <a:lnTo>
                    <a:pt x="28714" y="123190"/>
                  </a:lnTo>
                  <a:lnTo>
                    <a:pt x="21996" y="123190"/>
                  </a:lnTo>
                  <a:lnTo>
                    <a:pt x="0" y="145173"/>
                  </a:lnTo>
                  <a:lnTo>
                    <a:pt x="0" y="148539"/>
                  </a:lnTo>
                  <a:lnTo>
                    <a:pt x="0" y="151904"/>
                  </a:lnTo>
                  <a:lnTo>
                    <a:pt x="21996" y="173901"/>
                  </a:lnTo>
                  <a:lnTo>
                    <a:pt x="28714" y="173901"/>
                  </a:lnTo>
                  <a:lnTo>
                    <a:pt x="50711" y="151904"/>
                  </a:lnTo>
                  <a:lnTo>
                    <a:pt x="50711" y="145173"/>
                  </a:lnTo>
                  <a:close/>
                </a:path>
                <a:path w="301625" h="297180">
                  <a:moveTo>
                    <a:pt x="50711" y="21996"/>
                  </a:moveTo>
                  <a:lnTo>
                    <a:pt x="28714" y="0"/>
                  </a:lnTo>
                  <a:lnTo>
                    <a:pt x="21996" y="0"/>
                  </a:lnTo>
                  <a:lnTo>
                    <a:pt x="0" y="21996"/>
                  </a:lnTo>
                  <a:lnTo>
                    <a:pt x="0" y="25361"/>
                  </a:lnTo>
                  <a:lnTo>
                    <a:pt x="0" y="28714"/>
                  </a:lnTo>
                  <a:lnTo>
                    <a:pt x="21996" y="50711"/>
                  </a:lnTo>
                  <a:lnTo>
                    <a:pt x="28714" y="50711"/>
                  </a:lnTo>
                  <a:lnTo>
                    <a:pt x="50711" y="28714"/>
                  </a:lnTo>
                  <a:lnTo>
                    <a:pt x="50711" y="21996"/>
                  </a:lnTo>
                  <a:close/>
                </a:path>
                <a:path w="301625" h="297180">
                  <a:moveTo>
                    <a:pt x="175907" y="268363"/>
                  </a:moveTo>
                  <a:lnTo>
                    <a:pt x="153911" y="246367"/>
                  </a:lnTo>
                  <a:lnTo>
                    <a:pt x="147180" y="246367"/>
                  </a:lnTo>
                  <a:lnTo>
                    <a:pt x="125183" y="268363"/>
                  </a:lnTo>
                  <a:lnTo>
                    <a:pt x="125183" y="271729"/>
                  </a:lnTo>
                  <a:lnTo>
                    <a:pt x="125183" y="275094"/>
                  </a:lnTo>
                  <a:lnTo>
                    <a:pt x="147180" y="297078"/>
                  </a:lnTo>
                  <a:lnTo>
                    <a:pt x="153911" y="297078"/>
                  </a:lnTo>
                  <a:lnTo>
                    <a:pt x="175907" y="275094"/>
                  </a:lnTo>
                  <a:lnTo>
                    <a:pt x="175907" y="268363"/>
                  </a:lnTo>
                  <a:close/>
                </a:path>
                <a:path w="301625" h="297180">
                  <a:moveTo>
                    <a:pt x="175907" y="145173"/>
                  </a:moveTo>
                  <a:lnTo>
                    <a:pt x="153911" y="123190"/>
                  </a:lnTo>
                  <a:lnTo>
                    <a:pt x="147180" y="123190"/>
                  </a:lnTo>
                  <a:lnTo>
                    <a:pt x="125183" y="145173"/>
                  </a:lnTo>
                  <a:lnTo>
                    <a:pt x="125183" y="148539"/>
                  </a:lnTo>
                  <a:lnTo>
                    <a:pt x="125183" y="151904"/>
                  </a:lnTo>
                  <a:lnTo>
                    <a:pt x="147180" y="173901"/>
                  </a:lnTo>
                  <a:lnTo>
                    <a:pt x="153911" y="173901"/>
                  </a:lnTo>
                  <a:lnTo>
                    <a:pt x="175907" y="151904"/>
                  </a:lnTo>
                  <a:lnTo>
                    <a:pt x="175907" y="145173"/>
                  </a:lnTo>
                  <a:close/>
                </a:path>
                <a:path w="301625" h="297180">
                  <a:moveTo>
                    <a:pt x="175907" y="21996"/>
                  </a:moveTo>
                  <a:lnTo>
                    <a:pt x="153911" y="0"/>
                  </a:lnTo>
                  <a:lnTo>
                    <a:pt x="147180" y="0"/>
                  </a:lnTo>
                  <a:lnTo>
                    <a:pt x="125183" y="21996"/>
                  </a:lnTo>
                  <a:lnTo>
                    <a:pt x="125183" y="25361"/>
                  </a:lnTo>
                  <a:lnTo>
                    <a:pt x="125183" y="28714"/>
                  </a:lnTo>
                  <a:lnTo>
                    <a:pt x="147180" y="50711"/>
                  </a:lnTo>
                  <a:lnTo>
                    <a:pt x="153911" y="50711"/>
                  </a:lnTo>
                  <a:lnTo>
                    <a:pt x="175907" y="28714"/>
                  </a:lnTo>
                  <a:lnTo>
                    <a:pt x="175907" y="21996"/>
                  </a:lnTo>
                  <a:close/>
                </a:path>
                <a:path w="301625" h="297180">
                  <a:moveTo>
                    <a:pt x="301218" y="268363"/>
                  </a:moveTo>
                  <a:lnTo>
                    <a:pt x="279222" y="246367"/>
                  </a:lnTo>
                  <a:lnTo>
                    <a:pt x="272503" y="246367"/>
                  </a:lnTo>
                  <a:lnTo>
                    <a:pt x="250507" y="268363"/>
                  </a:lnTo>
                  <a:lnTo>
                    <a:pt x="250507" y="271729"/>
                  </a:lnTo>
                  <a:lnTo>
                    <a:pt x="250507" y="275094"/>
                  </a:lnTo>
                  <a:lnTo>
                    <a:pt x="272503" y="297078"/>
                  </a:lnTo>
                  <a:lnTo>
                    <a:pt x="279222" y="297078"/>
                  </a:lnTo>
                  <a:lnTo>
                    <a:pt x="301218" y="275094"/>
                  </a:lnTo>
                  <a:lnTo>
                    <a:pt x="301218" y="268363"/>
                  </a:lnTo>
                  <a:close/>
                </a:path>
                <a:path w="301625" h="297180">
                  <a:moveTo>
                    <a:pt x="301218" y="145173"/>
                  </a:moveTo>
                  <a:lnTo>
                    <a:pt x="279222" y="123190"/>
                  </a:lnTo>
                  <a:lnTo>
                    <a:pt x="272503" y="123190"/>
                  </a:lnTo>
                  <a:lnTo>
                    <a:pt x="250507" y="145173"/>
                  </a:lnTo>
                  <a:lnTo>
                    <a:pt x="250507" y="148539"/>
                  </a:lnTo>
                  <a:lnTo>
                    <a:pt x="250507" y="151904"/>
                  </a:lnTo>
                  <a:lnTo>
                    <a:pt x="272503" y="173901"/>
                  </a:lnTo>
                  <a:lnTo>
                    <a:pt x="279222" y="173901"/>
                  </a:lnTo>
                  <a:lnTo>
                    <a:pt x="301218" y="151904"/>
                  </a:lnTo>
                  <a:lnTo>
                    <a:pt x="301218" y="145173"/>
                  </a:lnTo>
                  <a:close/>
                </a:path>
                <a:path w="301625" h="297180">
                  <a:moveTo>
                    <a:pt x="301218" y="21996"/>
                  </a:moveTo>
                  <a:lnTo>
                    <a:pt x="279222" y="0"/>
                  </a:lnTo>
                  <a:lnTo>
                    <a:pt x="272503" y="0"/>
                  </a:lnTo>
                  <a:lnTo>
                    <a:pt x="250507" y="21996"/>
                  </a:lnTo>
                  <a:lnTo>
                    <a:pt x="250507" y="25361"/>
                  </a:lnTo>
                  <a:lnTo>
                    <a:pt x="250507" y="28714"/>
                  </a:lnTo>
                  <a:lnTo>
                    <a:pt x="272503" y="50711"/>
                  </a:lnTo>
                  <a:lnTo>
                    <a:pt x="279222" y="50711"/>
                  </a:lnTo>
                  <a:lnTo>
                    <a:pt x="301218" y="28714"/>
                  </a:lnTo>
                  <a:lnTo>
                    <a:pt x="301218" y="219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668" y="627694"/>
              <a:ext cx="102968" cy="1021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537" y="627694"/>
              <a:ext cx="102967" cy="1021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393" y="627694"/>
              <a:ext cx="102968" cy="1021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260" y="627694"/>
              <a:ext cx="102968" cy="102199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6372533" y="8527958"/>
            <a:ext cx="1915795" cy="1759585"/>
            <a:chOff x="16372533" y="8527958"/>
            <a:chExt cx="1915795" cy="1759585"/>
          </a:xfrm>
        </p:grpSpPr>
        <p:sp>
          <p:nvSpPr>
            <p:cNvPr id="13" name="object 13"/>
            <p:cNvSpPr/>
            <p:nvPr/>
          </p:nvSpPr>
          <p:spPr>
            <a:xfrm>
              <a:off x="16372533" y="8527958"/>
              <a:ext cx="1915795" cy="1759585"/>
            </a:xfrm>
            <a:custGeom>
              <a:avLst/>
              <a:gdLst/>
              <a:ahLst/>
              <a:cxnLst/>
              <a:rect l="l" t="t" r="r" b="b"/>
              <a:pathLst>
                <a:path w="1915794" h="1759584">
                  <a:moveTo>
                    <a:pt x="46082" y="1759041"/>
                  </a:moveTo>
                  <a:lnTo>
                    <a:pt x="0" y="1759041"/>
                  </a:lnTo>
                  <a:lnTo>
                    <a:pt x="8512" y="1719194"/>
                  </a:lnTo>
                  <a:lnTo>
                    <a:pt x="19864" y="1671329"/>
                  </a:lnTo>
                  <a:lnTo>
                    <a:pt x="32287" y="1623722"/>
                  </a:lnTo>
                  <a:lnTo>
                    <a:pt x="45780" y="1576380"/>
                  </a:lnTo>
                  <a:lnTo>
                    <a:pt x="60341" y="1529313"/>
                  </a:lnTo>
                  <a:lnTo>
                    <a:pt x="75967" y="1482529"/>
                  </a:lnTo>
                  <a:lnTo>
                    <a:pt x="92658" y="1436036"/>
                  </a:lnTo>
                  <a:lnTo>
                    <a:pt x="110412" y="1389843"/>
                  </a:lnTo>
                  <a:lnTo>
                    <a:pt x="129227" y="1343958"/>
                  </a:lnTo>
                  <a:lnTo>
                    <a:pt x="149511" y="1297467"/>
                  </a:lnTo>
                  <a:lnTo>
                    <a:pt x="170793" y="1251545"/>
                  </a:lnTo>
                  <a:lnTo>
                    <a:pt x="193069" y="1206200"/>
                  </a:lnTo>
                  <a:lnTo>
                    <a:pt x="216333" y="1161440"/>
                  </a:lnTo>
                  <a:lnTo>
                    <a:pt x="240579" y="1117273"/>
                  </a:lnTo>
                  <a:lnTo>
                    <a:pt x="265803" y="1073707"/>
                  </a:lnTo>
                  <a:lnTo>
                    <a:pt x="291998" y="1030750"/>
                  </a:lnTo>
                  <a:lnTo>
                    <a:pt x="319160" y="988410"/>
                  </a:lnTo>
                  <a:lnTo>
                    <a:pt x="347283" y="946695"/>
                  </a:lnTo>
                  <a:lnTo>
                    <a:pt x="376361" y="905614"/>
                  </a:lnTo>
                  <a:lnTo>
                    <a:pt x="406389" y="865174"/>
                  </a:lnTo>
                  <a:lnTo>
                    <a:pt x="437362" y="825384"/>
                  </a:lnTo>
                  <a:lnTo>
                    <a:pt x="469275" y="786251"/>
                  </a:lnTo>
                  <a:lnTo>
                    <a:pt x="502121" y="747785"/>
                  </a:lnTo>
                  <a:lnTo>
                    <a:pt x="535897" y="709992"/>
                  </a:lnTo>
                  <a:lnTo>
                    <a:pt x="570595" y="672881"/>
                  </a:lnTo>
                  <a:lnTo>
                    <a:pt x="606211" y="636460"/>
                  </a:lnTo>
                  <a:lnTo>
                    <a:pt x="642632" y="600843"/>
                  </a:lnTo>
                  <a:lnTo>
                    <a:pt x="679741" y="566143"/>
                  </a:lnTo>
                  <a:lnTo>
                    <a:pt x="717532" y="532366"/>
                  </a:lnTo>
                  <a:lnTo>
                    <a:pt x="755997" y="499517"/>
                  </a:lnTo>
                  <a:lnTo>
                    <a:pt x="795126" y="467600"/>
                  </a:lnTo>
                  <a:lnTo>
                    <a:pt x="834913" y="436623"/>
                  </a:lnTo>
                  <a:lnTo>
                    <a:pt x="875349" y="406590"/>
                  </a:lnTo>
                  <a:lnTo>
                    <a:pt x="916426" y="377506"/>
                  </a:lnTo>
                  <a:lnTo>
                    <a:pt x="958137" y="349377"/>
                  </a:lnTo>
                  <a:lnTo>
                    <a:pt x="1000473" y="322209"/>
                  </a:lnTo>
                  <a:lnTo>
                    <a:pt x="1043426" y="296007"/>
                  </a:lnTo>
                  <a:lnTo>
                    <a:pt x="1086989" y="270776"/>
                  </a:lnTo>
                  <a:lnTo>
                    <a:pt x="1131153" y="246523"/>
                  </a:lnTo>
                  <a:lnTo>
                    <a:pt x="1175911" y="223251"/>
                  </a:lnTo>
                  <a:lnTo>
                    <a:pt x="1221303" y="200945"/>
                  </a:lnTo>
                  <a:lnTo>
                    <a:pt x="1267174" y="179677"/>
                  </a:lnTo>
                  <a:lnTo>
                    <a:pt x="1313664" y="159385"/>
                  </a:lnTo>
                  <a:lnTo>
                    <a:pt x="1359557" y="140564"/>
                  </a:lnTo>
                  <a:lnTo>
                    <a:pt x="1405758" y="122803"/>
                  </a:lnTo>
                  <a:lnTo>
                    <a:pt x="1452258" y="106107"/>
                  </a:lnTo>
                  <a:lnTo>
                    <a:pt x="1499050" y="90475"/>
                  </a:lnTo>
                  <a:lnTo>
                    <a:pt x="1546125" y="75910"/>
                  </a:lnTo>
                  <a:lnTo>
                    <a:pt x="1593475" y="62414"/>
                  </a:lnTo>
                  <a:lnTo>
                    <a:pt x="1641091" y="49988"/>
                  </a:lnTo>
                  <a:lnTo>
                    <a:pt x="1688964" y="38633"/>
                  </a:lnTo>
                  <a:lnTo>
                    <a:pt x="1737088" y="28352"/>
                  </a:lnTo>
                  <a:lnTo>
                    <a:pt x="1785452" y="19146"/>
                  </a:lnTo>
                  <a:lnTo>
                    <a:pt x="1834050" y="11017"/>
                  </a:lnTo>
                  <a:lnTo>
                    <a:pt x="1882872" y="3967"/>
                  </a:lnTo>
                  <a:lnTo>
                    <a:pt x="1915456" y="0"/>
                  </a:lnTo>
                  <a:lnTo>
                    <a:pt x="1915456" y="45403"/>
                  </a:lnTo>
                  <a:lnTo>
                    <a:pt x="1907156" y="46339"/>
                  </a:lnTo>
                  <a:lnTo>
                    <a:pt x="1857723" y="53065"/>
                  </a:lnTo>
                  <a:lnTo>
                    <a:pt x="1808521" y="60917"/>
                  </a:lnTo>
                  <a:lnTo>
                    <a:pt x="1759560" y="69893"/>
                  </a:lnTo>
                  <a:lnTo>
                    <a:pt x="1710847" y="79991"/>
                  </a:lnTo>
                  <a:lnTo>
                    <a:pt x="1662393" y="91210"/>
                  </a:lnTo>
                  <a:lnTo>
                    <a:pt x="1614206" y="103546"/>
                  </a:lnTo>
                  <a:lnTo>
                    <a:pt x="1566295" y="116999"/>
                  </a:lnTo>
                  <a:lnTo>
                    <a:pt x="1518669" y="131566"/>
                  </a:lnTo>
                  <a:lnTo>
                    <a:pt x="1471337" y="147247"/>
                  </a:lnTo>
                  <a:lnTo>
                    <a:pt x="1424309" y="164038"/>
                  </a:lnTo>
                  <a:lnTo>
                    <a:pt x="1377593" y="181938"/>
                  </a:lnTo>
                  <a:lnTo>
                    <a:pt x="1331145" y="200968"/>
                  </a:lnTo>
                  <a:lnTo>
                    <a:pt x="1285649" y="220821"/>
                  </a:lnTo>
                  <a:lnTo>
                    <a:pt x="1240657" y="241676"/>
                  </a:lnTo>
                  <a:lnTo>
                    <a:pt x="1196230" y="263506"/>
                  </a:lnTo>
                  <a:lnTo>
                    <a:pt x="1152376" y="286303"/>
                  </a:lnTo>
                  <a:lnTo>
                    <a:pt x="1109103" y="310064"/>
                  </a:lnTo>
                  <a:lnTo>
                    <a:pt x="1066419" y="334782"/>
                  </a:lnTo>
                  <a:lnTo>
                    <a:pt x="1024332" y="360453"/>
                  </a:lnTo>
                  <a:lnTo>
                    <a:pt x="982850" y="387072"/>
                  </a:lnTo>
                  <a:lnTo>
                    <a:pt x="941980" y="414631"/>
                  </a:lnTo>
                  <a:lnTo>
                    <a:pt x="901731" y="443128"/>
                  </a:lnTo>
                  <a:lnTo>
                    <a:pt x="862111" y="472555"/>
                  </a:lnTo>
                  <a:lnTo>
                    <a:pt x="823127" y="502908"/>
                  </a:lnTo>
                  <a:lnTo>
                    <a:pt x="784788" y="534182"/>
                  </a:lnTo>
                  <a:lnTo>
                    <a:pt x="747101" y="566370"/>
                  </a:lnTo>
                  <a:lnTo>
                    <a:pt x="710075" y="599468"/>
                  </a:lnTo>
                  <a:lnTo>
                    <a:pt x="673716" y="633471"/>
                  </a:lnTo>
                  <a:lnTo>
                    <a:pt x="638034" y="668373"/>
                  </a:lnTo>
                  <a:lnTo>
                    <a:pt x="603140" y="704055"/>
                  </a:lnTo>
                  <a:lnTo>
                    <a:pt x="569146" y="740413"/>
                  </a:lnTo>
                  <a:lnTo>
                    <a:pt x="536055" y="777440"/>
                  </a:lnTo>
                  <a:lnTo>
                    <a:pt x="503874" y="815127"/>
                  </a:lnTo>
                  <a:lnTo>
                    <a:pt x="472608" y="853466"/>
                  </a:lnTo>
                  <a:lnTo>
                    <a:pt x="442262" y="892450"/>
                  </a:lnTo>
                  <a:lnTo>
                    <a:pt x="412842" y="932070"/>
                  </a:lnTo>
                  <a:lnTo>
                    <a:pt x="384352" y="972319"/>
                  </a:lnTo>
                  <a:lnTo>
                    <a:pt x="356798" y="1013188"/>
                  </a:lnTo>
                  <a:lnTo>
                    <a:pt x="330185" y="1054670"/>
                  </a:lnTo>
                  <a:lnTo>
                    <a:pt x="304519" y="1096758"/>
                  </a:lnTo>
                  <a:lnTo>
                    <a:pt x="279805" y="1139441"/>
                  </a:lnTo>
                  <a:lnTo>
                    <a:pt x="256048" y="1182714"/>
                  </a:lnTo>
                  <a:lnTo>
                    <a:pt x="233253" y="1226568"/>
                  </a:lnTo>
                  <a:lnTo>
                    <a:pt x="211426" y="1270995"/>
                  </a:lnTo>
                  <a:lnTo>
                    <a:pt x="190572" y="1315987"/>
                  </a:lnTo>
                  <a:lnTo>
                    <a:pt x="170696" y="1361537"/>
                  </a:lnTo>
                  <a:lnTo>
                    <a:pt x="151697" y="1407924"/>
                  </a:lnTo>
                  <a:lnTo>
                    <a:pt x="133805" y="1454632"/>
                  </a:lnTo>
                  <a:lnTo>
                    <a:pt x="117022" y="1501652"/>
                  </a:lnTo>
                  <a:lnTo>
                    <a:pt x="101349" y="1548975"/>
                  </a:lnTo>
                  <a:lnTo>
                    <a:pt x="86788" y="1596592"/>
                  </a:lnTo>
                  <a:lnTo>
                    <a:pt x="73341" y="1644495"/>
                  </a:lnTo>
                  <a:lnTo>
                    <a:pt x="61010" y="1692673"/>
                  </a:lnTo>
                  <a:lnTo>
                    <a:pt x="49797" y="1741118"/>
                  </a:lnTo>
                  <a:lnTo>
                    <a:pt x="46082" y="1759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38889" y="8893606"/>
              <a:ext cx="1549109" cy="139339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881588" y="10076878"/>
              <a:ext cx="406400" cy="179070"/>
            </a:xfrm>
            <a:custGeom>
              <a:avLst/>
              <a:gdLst/>
              <a:ahLst/>
              <a:cxnLst/>
              <a:rect l="l" t="t" r="r" b="b"/>
              <a:pathLst>
                <a:path w="406400" h="179070">
                  <a:moveTo>
                    <a:pt x="52158" y="149313"/>
                  </a:moveTo>
                  <a:lnTo>
                    <a:pt x="29540" y="126695"/>
                  </a:lnTo>
                  <a:lnTo>
                    <a:pt x="22618" y="126695"/>
                  </a:lnTo>
                  <a:lnTo>
                    <a:pt x="0" y="149313"/>
                  </a:lnTo>
                  <a:lnTo>
                    <a:pt x="0" y="156235"/>
                  </a:lnTo>
                  <a:lnTo>
                    <a:pt x="22618" y="178854"/>
                  </a:lnTo>
                  <a:lnTo>
                    <a:pt x="29540" y="178854"/>
                  </a:lnTo>
                  <a:lnTo>
                    <a:pt x="52158" y="156235"/>
                  </a:lnTo>
                  <a:lnTo>
                    <a:pt x="52158" y="152768"/>
                  </a:lnTo>
                  <a:lnTo>
                    <a:pt x="52158" y="149313"/>
                  </a:lnTo>
                  <a:close/>
                </a:path>
                <a:path w="406400" h="179070">
                  <a:moveTo>
                    <a:pt x="52158" y="22618"/>
                  </a:moveTo>
                  <a:lnTo>
                    <a:pt x="29540" y="0"/>
                  </a:lnTo>
                  <a:lnTo>
                    <a:pt x="22618" y="0"/>
                  </a:lnTo>
                  <a:lnTo>
                    <a:pt x="0" y="22618"/>
                  </a:lnTo>
                  <a:lnTo>
                    <a:pt x="0" y="29540"/>
                  </a:lnTo>
                  <a:lnTo>
                    <a:pt x="22618" y="52158"/>
                  </a:lnTo>
                  <a:lnTo>
                    <a:pt x="29540" y="52158"/>
                  </a:lnTo>
                  <a:lnTo>
                    <a:pt x="52158" y="29540"/>
                  </a:lnTo>
                  <a:lnTo>
                    <a:pt x="52158" y="26085"/>
                  </a:lnTo>
                  <a:lnTo>
                    <a:pt x="52158" y="22618"/>
                  </a:lnTo>
                  <a:close/>
                </a:path>
                <a:path w="406400" h="179070">
                  <a:moveTo>
                    <a:pt x="181038" y="149313"/>
                  </a:moveTo>
                  <a:lnTo>
                    <a:pt x="158419" y="126695"/>
                  </a:lnTo>
                  <a:lnTo>
                    <a:pt x="151498" y="126695"/>
                  </a:lnTo>
                  <a:lnTo>
                    <a:pt x="128879" y="149313"/>
                  </a:lnTo>
                  <a:lnTo>
                    <a:pt x="128879" y="156235"/>
                  </a:lnTo>
                  <a:lnTo>
                    <a:pt x="151498" y="178854"/>
                  </a:lnTo>
                  <a:lnTo>
                    <a:pt x="158419" y="178854"/>
                  </a:lnTo>
                  <a:lnTo>
                    <a:pt x="181038" y="156235"/>
                  </a:lnTo>
                  <a:lnTo>
                    <a:pt x="181038" y="152768"/>
                  </a:lnTo>
                  <a:lnTo>
                    <a:pt x="181038" y="149313"/>
                  </a:lnTo>
                  <a:close/>
                </a:path>
                <a:path w="406400" h="179070">
                  <a:moveTo>
                    <a:pt x="181038" y="22618"/>
                  </a:moveTo>
                  <a:lnTo>
                    <a:pt x="158419" y="0"/>
                  </a:lnTo>
                  <a:lnTo>
                    <a:pt x="151498" y="0"/>
                  </a:lnTo>
                  <a:lnTo>
                    <a:pt x="128879" y="22618"/>
                  </a:lnTo>
                  <a:lnTo>
                    <a:pt x="128879" y="29540"/>
                  </a:lnTo>
                  <a:lnTo>
                    <a:pt x="151498" y="52158"/>
                  </a:lnTo>
                  <a:lnTo>
                    <a:pt x="158419" y="52158"/>
                  </a:lnTo>
                  <a:lnTo>
                    <a:pt x="181038" y="29540"/>
                  </a:lnTo>
                  <a:lnTo>
                    <a:pt x="181038" y="26085"/>
                  </a:lnTo>
                  <a:lnTo>
                    <a:pt x="181038" y="22618"/>
                  </a:lnTo>
                  <a:close/>
                </a:path>
                <a:path w="406400" h="179070">
                  <a:moveTo>
                    <a:pt x="309791" y="149313"/>
                  </a:moveTo>
                  <a:lnTo>
                    <a:pt x="287159" y="126695"/>
                  </a:lnTo>
                  <a:lnTo>
                    <a:pt x="280250" y="126695"/>
                  </a:lnTo>
                  <a:lnTo>
                    <a:pt x="257632" y="149313"/>
                  </a:lnTo>
                  <a:lnTo>
                    <a:pt x="257632" y="156235"/>
                  </a:lnTo>
                  <a:lnTo>
                    <a:pt x="280250" y="178854"/>
                  </a:lnTo>
                  <a:lnTo>
                    <a:pt x="287159" y="178854"/>
                  </a:lnTo>
                  <a:lnTo>
                    <a:pt x="309791" y="156235"/>
                  </a:lnTo>
                  <a:lnTo>
                    <a:pt x="309791" y="152768"/>
                  </a:lnTo>
                  <a:lnTo>
                    <a:pt x="309791" y="149313"/>
                  </a:lnTo>
                  <a:close/>
                </a:path>
                <a:path w="406400" h="179070">
                  <a:moveTo>
                    <a:pt x="309791" y="22618"/>
                  </a:moveTo>
                  <a:lnTo>
                    <a:pt x="287159" y="0"/>
                  </a:lnTo>
                  <a:lnTo>
                    <a:pt x="280250" y="0"/>
                  </a:lnTo>
                  <a:lnTo>
                    <a:pt x="257632" y="22618"/>
                  </a:lnTo>
                  <a:lnTo>
                    <a:pt x="257632" y="29540"/>
                  </a:lnTo>
                  <a:lnTo>
                    <a:pt x="280250" y="52158"/>
                  </a:lnTo>
                  <a:lnTo>
                    <a:pt x="287159" y="52158"/>
                  </a:lnTo>
                  <a:lnTo>
                    <a:pt x="309791" y="29540"/>
                  </a:lnTo>
                  <a:lnTo>
                    <a:pt x="309791" y="26085"/>
                  </a:lnTo>
                  <a:lnTo>
                    <a:pt x="309791" y="22618"/>
                  </a:lnTo>
                  <a:close/>
                </a:path>
                <a:path w="406400" h="179070">
                  <a:moveTo>
                    <a:pt x="406400" y="127228"/>
                  </a:moveTo>
                  <a:lnTo>
                    <a:pt x="386511" y="149313"/>
                  </a:lnTo>
                  <a:lnTo>
                    <a:pt x="386511" y="156235"/>
                  </a:lnTo>
                  <a:lnTo>
                    <a:pt x="406400" y="178308"/>
                  </a:lnTo>
                  <a:lnTo>
                    <a:pt x="406400" y="127228"/>
                  </a:lnTo>
                  <a:close/>
                </a:path>
                <a:path w="406400" h="179070">
                  <a:moveTo>
                    <a:pt x="406400" y="546"/>
                  </a:moveTo>
                  <a:lnTo>
                    <a:pt x="386511" y="22618"/>
                  </a:lnTo>
                  <a:lnTo>
                    <a:pt x="386511" y="29540"/>
                  </a:lnTo>
                  <a:lnTo>
                    <a:pt x="406400" y="51625"/>
                  </a:lnTo>
                  <a:lnTo>
                    <a:pt x="406400" y="5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17792" y="9672950"/>
              <a:ext cx="105895" cy="10510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70920" y="9672950"/>
              <a:ext cx="105894" cy="1051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805549" y="9672950"/>
              <a:ext cx="105895" cy="1051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58678" y="9672950"/>
              <a:ext cx="105895" cy="105104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50633" y="3623309"/>
            <a:ext cx="3939600" cy="5181599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3838385" y="905106"/>
            <a:ext cx="1436370" cy="76200"/>
          </a:xfrm>
          <a:custGeom>
            <a:avLst/>
            <a:gdLst/>
            <a:ahLst/>
            <a:cxnLst/>
            <a:rect l="l" t="t" r="r" b="b"/>
            <a:pathLst>
              <a:path w="1436370" h="76200">
                <a:moveTo>
                  <a:pt x="1436361" y="76200"/>
                </a:moveTo>
                <a:lnTo>
                  <a:pt x="0" y="76200"/>
                </a:lnTo>
                <a:lnTo>
                  <a:pt x="0" y="0"/>
                </a:lnTo>
                <a:lnTo>
                  <a:pt x="1436361" y="0"/>
                </a:lnTo>
                <a:lnTo>
                  <a:pt x="1436361" y="76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58421" y="905115"/>
            <a:ext cx="10697845" cy="76200"/>
          </a:xfrm>
          <a:custGeom>
            <a:avLst/>
            <a:gdLst/>
            <a:ahLst/>
            <a:cxnLst/>
            <a:rect l="l" t="t" r="r" b="b"/>
            <a:pathLst>
              <a:path w="10697844" h="76200">
                <a:moveTo>
                  <a:pt x="10697705" y="0"/>
                </a:moveTo>
                <a:lnTo>
                  <a:pt x="10592016" y="0"/>
                </a:lnTo>
                <a:lnTo>
                  <a:pt x="0" y="0"/>
                </a:lnTo>
                <a:lnTo>
                  <a:pt x="0" y="76200"/>
                </a:lnTo>
                <a:lnTo>
                  <a:pt x="10592016" y="76200"/>
                </a:lnTo>
                <a:lnTo>
                  <a:pt x="10697705" y="76200"/>
                </a:lnTo>
                <a:lnTo>
                  <a:pt x="106977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3825685" y="9630"/>
            <a:ext cx="12435205" cy="1028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515" dirty="0"/>
              <a:t>Proposed</a:t>
            </a:r>
            <a:r>
              <a:rPr spc="-500" dirty="0"/>
              <a:t> </a:t>
            </a:r>
            <a:r>
              <a:rPr spc="-605" dirty="0"/>
              <a:t>work</a:t>
            </a:r>
            <a:r>
              <a:rPr spc="-500" dirty="0"/>
              <a:t> </a:t>
            </a:r>
            <a:r>
              <a:rPr spc="-1300" dirty="0"/>
              <a:t>&amp;</a:t>
            </a:r>
            <a:r>
              <a:rPr spc="-505" dirty="0"/>
              <a:t> </a:t>
            </a:r>
            <a:r>
              <a:rPr spc="-635" dirty="0"/>
              <a:t>methodology</a:t>
            </a:r>
          </a:p>
        </p:txBody>
      </p:sp>
      <p:sp>
        <p:nvSpPr>
          <p:cNvPr id="24" name="object 24"/>
          <p:cNvSpPr/>
          <p:nvPr/>
        </p:nvSpPr>
        <p:spPr>
          <a:xfrm>
            <a:off x="6987429" y="1448251"/>
            <a:ext cx="4313555" cy="811530"/>
          </a:xfrm>
          <a:custGeom>
            <a:avLst/>
            <a:gdLst/>
            <a:ahLst/>
            <a:cxnLst/>
            <a:rect l="l" t="t" r="r" b="b"/>
            <a:pathLst>
              <a:path w="4313555" h="811530">
                <a:moveTo>
                  <a:pt x="4110660" y="811001"/>
                </a:moveTo>
                <a:lnTo>
                  <a:pt x="202750" y="811001"/>
                </a:lnTo>
                <a:lnTo>
                  <a:pt x="156261" y="805646"/>
                </a:lnTo>
                <a:lnTo>
                  <a:pt x="113585" y="790393"/>
                </a:lnTo>
                <a:lnTo>
                  <a:pt x="75940" y="766459"/>
                </a:lnTo>
                <a:lnTo>
                  <a:pt x="44541" y="735060"/>
                </a:lnTo>
                <a:lnTo>
                  <a:pt x="20607" y="697414"/>
                </a:lnTo>
                <a:lnTo>
                  <a:pt x="5354" y="654739"/>
                </a:lnTo>
                <a:lnTo>
                  <a:pt x="0" y="608250"/>
                </a:lnTo>
                <a:lnTo>
                  <a:pt x="0" y="202750"/>
                </a:lnTo>
                <a:lnTo>
                  <a:pt x="5354" y="156261"/>
                </a:lnTo>
                <a:lnTo>
                  <a:pt x="20607" y="113586"/>
                </a:lnTo>
                <a:lnTo>
                  <a:pt x="44541" y="75940"/>
                </a:lnTo>
                <a:lnTo>
                  <a:pt x="75940" y="44542"/>
                </a:lnTo>
                <a:lnTo>
                  <a:pt x="113585" y="20607"/>
                </a:lnTo>
                <a:lnTo>
                  <a:pt x="156261" y="5354"/>
                </a:lnTo>
                <a:lnTo>
                  <a:pt x="202750" y="0"/>
                </a:lnTo>
                <a:lnTo>
                  <a:pt x="4110660" y="0"/>
                </a:lnTo>
                <a:lnTo>
                  <a:pt x="4157149" y="5354"/>
                </a:lnTo>
                <a:lnTo>
                  <a:pt x="4199824" y="20607"/>
                </a:lnTo>
                <a:lnTo>
                  <a:pt x="4237469" y="44542"/>
                </a:lnTo>
                <a:lnTo>
                  <a:pt x="4268868" y="75940"/>
                </a:lnTo>
                <a:lnTo>
                  <a:pt x="4292802" y="113586"/>
                </a:lnTo>
                <a:lnTo>
                  <a:pt x="4308054" y="156261"/>
                </a:lnTo>
                <a:lnTo>
                  <a:pt x="4313409" y="202750"/>
                </a:lnTo>
                <a:lnTo>
                  <a:pt x="4313409" y="608250"/>
                </a:lnTo>
                <a:lnTo>
                  <a:pt x="4308054" y="654739"/>
                </a:lnTo>
                <a:lnTo>
                  <a:pt x="4292802" y="697414"/>
                </a:lnTo>
                <a:lnTo>
                  <a:pt x="4268868" y="735060"/>
                </a:lnTo>
                <a:lnTo>
                  <a:pt x="4237469" y="766459"/>
                </a:lnTo>
                <a:lnTo>
                  <a:pt x="4199824" y="790393"/>
                </a:lnTo>
                <a:lnTo>
                  <a:pt x="4157149" y="805646"/>
                </a:lnTo>
                <a:lnTo>
                  <a:pt x="4110660" y="811001"/>
                </a:lnTo>
                <a:close/>
              </a:path>
            </a:pathLst>
          </a:custGeom>
          <a:solidFill>
            <a:srgbClr val="211B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045669" y="1537583"/>
            <a:ext cx="8197215" cy="134048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5"/>
              </a:spcBef>
            </a:pPr>
            <a:r>
              <a:rPr sz="3950" b="0" spc="790" dirty="0">
                <a:solidFill>
                  <a:srgbClr val="FFAB57"/>
                </a:solidFill>
                <a:latin typeface="Yanone Kaffeesatz Thin"/>
                <a:cs typeface="Yanone Kaffeesatz Thin"/>
              </a:rPr>
              <a:t>Samvidhan</a:t>
            </a:r>
            <a:r>
              <a:rPr sz="3950" b="0" spc="155" dirty="0">
                <a:solidFill>
                  <a:srgbClr val="FFAB57"/>
                </a:solidFill>
                <a:latin typeface="Yanone Kaffeesatz Thin"/>
                <a:cs typeface="Yanone Kaffeesatz Thin"/>
              </a:rPr>
              <a:t> </a:t>
            </a:r>
            <a:r>
              <a:rPr sz="3950" b="0" spc="700" dirty="0">
                <a:solidFill>
                  <a:srgbClr val="FFAB57"/>
                </a:solidFill>
                <a:latin typeface="Yanone Kaffeesatz Thin"/>
                <a:cs typeface="Yanone Kaffeesatz Thin"/>
              </a:rPr>
              <a:t>Path</a:t>
            </a:r>
            <a:endParaRPr sz="3950">
              <a:latin typeface="Yanone Kaffeesatz Thin"/>
              <a:cs typeface="Yanone Kaffeesatz Thin"/>
            </a:endParaRPr>
          </a:p>
          <a:p>
            <a:pPr algn="ctr">
              <a:lnSpc>
                <a:spcPct val="100000"/>
              </a:lnSpc>
              <a:spcBef>
                <a:spcPts val="2235"/>
              </a:spcBef>
            </a:pPr>
            <a:r>
              <a:rPr sz="2800" b="0" spc="430" dirty="0">
                <a:solidFill>
                  <a:srgbClr val="FFFFFF"/>
                </a:solidFill>
                <a:latin typeface="Yanone Kaffeesatz Thin"/>
                <a:cs typeface="Yanone Kaffeesatz Thin"/>
              </a:rPr>
              <a:t>"Bringing</a:t>
            </a:r>
            <a:r>
              <a:rPr sz="2800" b="0" spc="100" dirty="0">
                <a:solidFill>
                  <a:srgbClr val="FFFFFF"/>
                </a:solidFill>
                <a:latin typeface="Yanone Kaffeesatz Thin"/>
                <a:cs typeface="Yanone Kaffeesatz Thin"/>
              </a:rPr>
              <a:t> </a:t>
            </a:r>
            <a:r>
              <a:rPr sz="2800" b="0" spc="335" dirty="0">
                <a:solidFill>
                  <a:srgbClr val="FFFFFF"/>
                </a:solidFill>
                <a:latin typeface="Yanone Kaffeesatz Thin"/>
                <a:cs typeface="Yanone Kaffeesatz Thin"/>
              </a:rPr>
              <a:t>the</a:t>
            </a:r>
            <a:r>
              <a:rPr sz="2800" b="0" spc="105" dirty="0">
                <a:solidFill>
                  <a:srgbClr val="FFFFFF"/>
                </a:solidFill>
                <a:latin typeface="Yanone Kaffeesatz Thin"/>
                <a:cs typeface="Yanone Kaffeesatz Thin"/>
              </a:rPr>
              <a:t> </a:t>
            </a:r>
            <a:r>
              <a:rPr sz="2800" b="0" spc="375" dirty="0">
                <a:solidFill>
                  <a:srgbClr val="FFFFFF"/>
                </a:solidFill>
                <a:latin typeface="Yanone Kaffeesatz Thin"/>
                <a:cs typeface="Yanone Kaffeesatz Thin"/>
              </a:rPr>
              <a:t>Constitution</a:t>
            </a:r>
            <a:r>
              <a:rPr sz="2800" b="0" spc="105" dirty="0">
                <a:solidFill>
                  <a:srgbClr val="FFFFFF"/>
                </a:solidFill>
                <a:latin typeface="Yanone Kaffeesatz Thin"/>
                <a:cs typeface="Yanone Kaffeesatz Thin"/>
              </a:rPr>
              <a:t> </a:t>
            </a:r>
            <a:r>
              <a:rPr sz="2800" b="0" spc="465" dirty="0">
                <a:solidFill>
                  <a:srgbClr val="FFFFFF"/>
                </a:solidFill>
                <a:latin typeface="Yanone Kaffeesatz Thin"/>
                <a:cs typeface="Yanone Kaffeesatz Thin"/>
              </a:rPr>
              <a:t>Closer</a:t>
            </a:r>
            <a:r>
              <a:rPr sz="2800" b="0" spc="105" dirty="0">
                <a:solidFill>
                  <a:srgbClr val="FFFFFF"/>
                </a:solidFill>
                <a:latin typeface="Yanone Kaffeesatz Thin"/>
                <a:cs typeface="Yanone Kaffeesatz Thin"/>
              </a:rPr>
              <a:t> </a:t>
            </a:r>
            <a:r>
              <a:rPr sz="2800" b="0" spc="305" dirty="0">
                <a:solidFill>
                  <a:srgbClr val="FFFFFF"/>
                </a:solidFill>
                <a:latin typeface="Yanone Kaffeesatz Thin"/>
                <a:cs typeface="Yanone Kaffeesatz Thin"/>
              </a:rPr>
              <a:t>to</a:t>
            </a:r>
            <a:r>
              <a:rPr sz="2800" b="0" spc="105" dirty="0">
                <a:solidFill>
                  <a:srgbClr val="FFFFFF"/>
                </a:solidFill>
                <a:latin typeface="Yanone Kaffeesatz Thin"/>
                <a:cs typeface="Yanone Kaffeesatz Thin"/>
              </a:rPr>
              <a:t> </a:t>
            </a:r>
            <a:r>
              <a:rPr sz="2800" b="0" spc="509" dirty="0">
                <a:solidFill>
                  <a:srgbClr val="FFFFFF"/>
                </a:solidFill>
                <a:latin typeface="Yanone Kaffeesatz Thin"/>
                <a:cs typeface="Yanone Kaffeesatz Thin"/>
              </a:rPr>
              <a:t>Every</a:t>
            </a:r>
            <a:r>
              <a:rPr sz="2800" b="0" spc="105" dirty="0">
                <a:solidFill>
                  <a:srgbClr val="FFFFFF"/>
                </a:solidFill>
                <a:latin typeface="Yanone Kaffeesatz Thin"/>
                <a:cs typeface="Yanone Kaffeesatz Thin"/>
              </a:rPr>
              <a:t> </a:t>
            </a:r>
            <a:r>
              <a:rPr sz="2800" b="0" spc="385" dirty="0">
                <a:solidFill>
                  <a:srgbClr val="FFFFFF"/>
                </a:solidFill>
                <a:latin typeface="Yanone Kaffeesatz Thin"/>
                <a:cs typeface="Yanone Kaffeesatz Thin"/>
              </a:rPr>
              <a:t>Citizen"</a:t>
            </a:r>
            <a:endParaRPr sz="2800">
              <a:latin typeface="Yanone Kaffeesatz Thin"/>
              <a:cs typeface="Yanone Kaffeesatz Thi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6775" y="3692985"/>
            <a:ext cx="6014085" cy="1663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22200"/>
              </a:lnSpc>
              <a:spcBef>
                <a:spcPts val="95"/>
              </a:spcBef>
            </a:pPr>
            <a:r>
              <a:rPr sz="2200" b="1" u="heavy" spc="-1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Promoting</a:t>
            </a:r>
            <a:r>
              <a:rPr sz="2200" b="1" u="none" spc="-5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heavy" spc="-1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Constitutional</a:t>
            </a:r>
            <a:r>
              <a:rPr sz="2200" b="1" u="heavy" spc="-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2200" b="1" u="heavy" spc="-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Awareness:</a:t>
            </a:r>
            <a:r>
              <a:rPr sz="2200" b="1" u="none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155" dirty="0">
                <a:solidFill>
                  <a:srgbClr val="FFFFFF"/>
                </a:solidFill>
                <a:latin typeface="Verdana"/>
                <a:cs typeface="Verdana"/>
              </a:rPr>
              <a:t>Samvidhan</a:t>
            </a:r>
            <a:r>
              <a:rPr sz="2200" u="none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50" dirty="0">
                <a:solidFill>
                  <a:srgbClr val="FFFFFF"/>
                </a:solidFill>
                <a:latin typeface="Verdana"/>
                <a:cs typeface="Verdana"/>
              </a:rPr>
              <a:t>Path</a:t>
            </a:r>
            <a:r>
              <a:rPr sz="2200" u="none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u="none" spc="-204" dirty="0">
                <a:solidFill>
                  <a:srgbClr val="FFFFFF"/>
                </a:solidFill>
                <a:latin typeface="Verdana"/>
                <a:cs typeface="Verdana"/>
              </a:rPr>
              <a:t>enhances</a:t>
            </a:r>
            <a:r>
              <a:rPr sz="2200" b="1" u="none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u="none" spc="-165" dirty="0">
                <a:solidFill>
                  <a:srgbClr val="FFFFFF"/>
                </a:solidFill>
                <a:latin typeface="Verdana"/>
                <a:cs typeface="Verdana"/>
              </a:rPr>
              <a:t>understanding</a:t>
            </a:r>
            <a:r>
              <a:rPr sz="2200" b="1" u="none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25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200" u="none" spc="-8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200" u="none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65" dirty="0">
                <a:solidFill>
                  <a:srgbClr val="FFFFFF"/>
                </a:solidFill>
                <a:latin typeface="Verdana"/>
                <a:cs typeface="Verdana"/>
              </a:rPr>
              <a:t>Constitution</a:t>
            </a:r>
            <a:r>
              <a:rPr sz="2200" u="none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13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200" u="none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135" dirty="0">
                <a:solidFill>
                  <a:srgbClr val="FFFFFF"/>
                </a:solidFill>
                <a:latin typeface="Verdana"/>
                <a:cs typeface="Verdana"/>
              </a:rPr>
              <a:t>India,</a:t>
            </a:r>
            <a:r>
              <a:rPr sz="2200" u="none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155" dirty="0">
                <a:solidFill>
                  <a:srgbClr val="FFFFFF"/>
                </a:solidFill>
                <a:latin typeface="Verdana"/>
                <a:cs typeface="Verdana"/>
              </a:rPr>
              <a:t>making</a:t>
            </a:r>
            <a:r>
              <a:rPr sz="2200" u="none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35" dirty="0">
                <a:solidFill>
                  <a:srgbClr val="FFFFFF"/>
                </a:solidFill>
                <a:latin typeface="Verdana"/>
                <a:cs typeface="Verdana"/>
              </a:rPr>
              <a:t>its</a:t>
            </a:r>
            <a:r>
              <a:rPr sz="2200" u="none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75" dirty="0">
                <a:solidFill>
                  <a:srgbClr val="FFFFFF"/>
                </a:solidFill>
                <a:latin typeface="Verdana"/>
                <a:cs typeface="Verdana"/>
              </a:rPr>
              <a:t>provisions </a:t>
            </a:r>
            <a:r>
              <a:rPr sz="2200" u="none" spc="-70" dirty="0">
                <a:solidFill>
                  <a:srgbClr val="FFFFFF"/>
                </a:solidFill>
                <a:latin typeface="Verdana"/>
                <a:cs typeface="Verdana"/>
              </a:rPr>
              <a:t>clear</a:t>
            </a:r>
            <a:r>
              <a:rPr sz="2200" u="none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114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200" u="none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80" dirty="0">
                <a:solidFill>
                  <a:srgbClr val="FFFFFF"/>
                </a:solidFill>
                <a:latin typeface="Verdana"/>
                <a:cs typeface="Verdana"/>
              </a:rPr>
              <a:t>relatable</a:t>
            </a:r>
            <a:r>
              <a:rPr sz="2200" u="none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5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200" u="none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85" dirty="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sz="2200" u="none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10" dirty="0">
                <a:solidFill>
                  <a:srgbClr val="FFFFFF"/>
                </a:solidFill>
                <a:latin typeface="Verdana"/>
                <a:cs typeface="Verdana"/>
              </a:rPr>
              <a:t>citizens.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1566" y="6406680"/>
            <a:ext cx="5704840" cy="207327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R="62230" algn="ctr">
              <a:lnSpc>
                <a:spcPct val="100000"/>
              </a:lnSpc>
              <a:spcBef>
                <a:spcPts val="685"/>
              </a:spcBef>
            </a:pPr>
            <a:r>
              <a:rPr sz="2200" b="1" u="heavy" spc="-2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En</a:t>
            </a:r>
            <a:r>
              <a:rPr sz="2200" b="1" u="none" spc="-22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200" b="1" u="heavy" spc="-2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aging</a:t>
            </a:r>
            <a:r>
              <a:rPr sz="2200" b="1" u="heavy" spc="-11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2200" b="1" u="heavy" spc="-1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Learning</a:t>
            </a:r>
            <a:r>
              <a:rPr sz="2200" b="1" u="heavy" spc="-11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2200" b="1" u="heavy" spc="-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Experience:</a:t>
            </a:r>
            <a:endParaRPr sz="2200">
              <a:latin typeface="Verdana"/>
              <a:cs typeface="Verdana"/>
            </a:endParaRPr>
          </a:p>
          <a:p>
            <a:pPr marL="12700" marR="5080" algn="ctr">
              <a:lnSpc>
                <a:spcPts val="3229"/>
              </a:lnSpc>
              <a:spcBef>
                <a:spcPts val="80"/>
              </a:spcBef>
            </a:pPr>
            <a:r>
              <a:rPr sz="2200" spc="-1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2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Verdana"/>
                <a:cs typeface="Verdana"/>
              </a:rPr>
              <a:t>platform</a:t>
            </a:r>
            <a:r>
              <a:rPr sz="22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155" dirty="0">
                <a:solidFill>
                  <a:srgbClr val="FFFFFF"/>
                </a:solidFill>
                <a:latin typeface="Verdana"/>
                <a:cs typeface="Verdana"/>
              </a:rPr>
              <a:t>utilizes</a:t>
            </a:r>
            <a:r>
              <a:rPr sz="2200" b="1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85" dirty="0">
                <a:solidFill>
                  <a:srgbClr val="FFFFFF"/>
                </a:solidFill>
                <a:latin typeface="Verdana"/>
                <a:cs typeface="Verdana"/>
              </a:rPr>
              <a:t>gamification </a:t>
            </a:r>
            <a:r>
              <a:rPr sz="2200" b="1" spc="-175" dirty="0">
                <a:solidFill>
                  <a:srgbClr val="FFFFFF"/>
                </a:solidFill>
                <a:latin typeface="Verdana"/>
                <a:cs typeface="Verdana"/>
              </a:rPr>
              <a:t>techniques</a:t>
            </a:r>
            <a:r>
              <a:rPr sz="2200" b="1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2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Verdana"/>
                <a:cs typeface="Verdana"/>
              </a:rPr>
              <a:t>create</a:t>
            </a:r>
            <a:r>
              <a:rPr sz="22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140" dirty="0">
                <a:solidFill>
                  <a:srgbClr val="FFFFFF"/>
                </a:solidFill>
                <a:latin typeface="Verdana"/>
                <a:cs typeface="Verdana"/>
              </a:rPr>
              <a:t>interactive</a:t>
            </a:r>
            <a:r>
              <a:rPr sz="2200" b="1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114" dirty="0">
                <a:solidFill>
                  <a:srgbClr val="FFFFFF"/>
                </a:solidFill>
                <a:latin typeface="Verdana"/>
                <a:cs typeface="Verdana"/>
              </a:rPr>
              <a:t>activities </a:t>
            </a:r>
            <a:r>
              <a:rPr sz="2200" spc="-3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22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Verdana"/>
                <a:cs typeface="Verdana"/>
              </a:rPr>
              <a:t>make</a:t>
            </a:r>
            <a:r>
              <a:rPr sz="22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sz="22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Verdana"/>
                <a:cs typeface="Verdana"/>
              </a:rPr>
              <a:t>about</a:t>
            </a:r>
            <a:r>
              <a:rPr sz="22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Verdana"/>
                <a:cs typeface="Verdana"/>
              </a:rPr>
              <a:t>constitutional </a:t>
            </a:r>
            <a:r>
              <a:rPr sz="2200" spc="-55" dirty="0">
                <a:solidFill>
                  <a:srgbClr val="FFFFFF"/>
                </a:solidFill>
                <a:latin typeface="Verdana"/>
                <a:cs typeface="Verdana"/>
              </a:rPr>
              <a:t>rights</a:t>
            </a:r>
            <a:r>
              <a:rPr sz="22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14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20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Verdana"/>
                <a:cs typeface="Verdana"/>
              </a:rPr>
              <a:t>duties</a:t>
            </a:r>
            <a:r>
              <a:rPr sz="220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Verdana"/>
                <a:cs typeface="Verdana"/>
              </a:rPr>
              <a:t>enjoyable.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377626" y="3692985"/>
            <a:ext cx="6563359" cy="166370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R="62230" algn="ctr">
              <a:lnSpc>
                <a:spcPct val="100000"/>
              </a:lnSpc>
              <a:spcBef>
                <a:spcPts val="685"/>
              </a:spcBef>
            </a:pPr>
            <a:r>
              <a:rPr sz="2200" b="1" u="heavy" spc="-1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Accessible</a:t>
            </a:r>
            <a:r>
              <a:rPr sz="2200" b="1" u="heavy" spc="-1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2200" b="1" u="heavy" spc="-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and</a:t>
            </a:r>
            <a:r>
              <a:rPr sz="2200" b="1" u="heavy" spc="-1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2200" b="1" u="heavy" spc="-1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User-</a:t>
            </a:r>
            <a:r>
              <a:rPr sz="2200" b="1" u="heavy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Friendly:</a:t>
            </a:r>
            <a:endParaRPr sz="2200">
              <a:latin typeface="Verdana"/>
              <a:cs typeface="Verdana"/>
            </a:endParaRPr>
          </a:p>
          <a:p>
            <a:pPr marL="12700" marR="5080" algn="ctr">
              <a:lnSpc>
                <a:spcPts val="3229"/>
              </a:lnSpc>
              <a:spcBef>
                <a:spcPts val="85"/>
              </a:spcBef>
            </a:pP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Designed </a:t>
            </a:r>
            <a:r>
              <a:rPr sz="2200" spc="-100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120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150" dirty="0">
                <a:solidFill>
                  <a:srgbClr val="FFFFFF"/>
                </a:solidFill>
                <a:latin typeface="Verdana"/>
                <a:cs typeface="Verdana"/>
              </a:rPr>
              <a:t>intuitive</a:t>
            </a:r>
            <a:r>
              <a:rPr sz="2200" b="1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spc="-155" dirty="0">
                <a:solidFill>
                  <a:srgbClr val="FFFFFF"/>
                </a:solidFill>
                <a:latin typeface="Verdana"/>
                <a:cs typeface="Verdana"/>
              </a:rPr>
              <a:t>interface</a:t>
            </a:r>
            <a:r>
              <a:rPr sz="2200" spc="-15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2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Samvidhan </a:t>
            </a:r>
            <a:r>
              <a:rPr sz="2200" spc="-50" dirty="0">
                <a:solidFill>
                  <a:srgbClr val="FFFFFF"/>
                </a:solidFill>
                <a:latin typeface="Verdana"/>
                <a:cs typeface="Verdana"/>
              </a:rPr>
              <a:t>Path</a:t>
            </a:r>
            <a:r>
              <a:rPr sz="22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Verdana"/>
                <a:cs typeface="Verdana"/>
              </a:rPr>
              <a:t>ensures</a:t>
            </a:r>
            <a:r>
              <a:rPr sz="2200" u="heavy" spc="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none" spc="-215" dirty="0">
                <a:solidFill>
                  <a:srgbClr val="FFFFFF"/>
                </a:solidFill>
                <a:latin typeface="Verdana"/>
                <a:cs typeface="Verdana"/>
              </a:rPr>
              <a:t>easy</a:t>
            </a:r>
            <a:r>
              <a:rPr sz="2200" b="1" u="none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u="none" spc="-200" dirty="0">
                <a:solidFill>
                  <a:srgbClr val="FFFFFF"/>
                </a:solidFill>
                <a:latin typeface="Verdana"/>
                <a:cs typeface="Verdana"/>
              </a:rPr>
              <a:t>navigation</a:t>
            </a:r>
            <a:r>
              <a:rPr sz="2200" u="none" spc="-20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200" u="none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135" dirty="0">
                <a:solidFill>
                  <a:srgbClr val="FFFFFF"/>
                </a:solidFill>
                <a:latin typeface="Verdana"/>
                <a:cs typeface="Verdana"/>
              </a:rPr>
              <a:t>allowing</a:t>
            </a:r>
            <a:r>
              <a:rPr sz="2200" u="none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70" dirty="0">
                <a:solidFill>
                  <a:srgbClr val="FFFFFF"/>
                </a:solidFill>
                <a:latin typeface="Verdana"/>
                <a:cs typeface="Verdana"/>
              </a:rPr>
              <a:t>users</a:t>
            </a:r>
            <a:r>
              <a:rPr sz="2200" u="none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13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200" u="none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25" dirty="0">
                <a:solidFill>
                  <a:srgbClr val="FFFFFF"/>
                </a:solidFill>
                <a:latin typeface="Verdana"/>
                <a:cs typeface="Verdana"/>
              </a:rPr>
              <a:t>all </a:t>
            </a:r>
            <a:r>
              <a:rPr sz="2200" u="none" spc="-155" dirty="0">
                <a:solidFill>
                  <a:srgbClr val="FFFFFF"/>
                </a:solidFill>
                <a:latin typeface="Verdana"/>
                <a:cs typeface="Verdana"/>
              </a:rPr>
              <a:t>ages</a:t>
            </a:r>
            <a:r>
              <a:rPr sz="2200" u="none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6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200" u="none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95" dirty="0">
                <a:solidFill>
                  <a:srgbClr val="FFFFFF"/>
                </a:solidFill>
                <a:latin typeface="Verdana"/>
                <a:cs typeface="Verdana"/>
              </a:rPr>
              <a:t>access</a:t>
            </a:r>
            <a:r>
              <a:rPr sz="220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90" dirty="0">
                <a:solidFill>
                  <a:srgbClr val="FFFFFF"/>
                </a:solidFill>
                <a:latin typeface="Verdana"/>
                <a:cs typeface="Verdana"/>
              </a:rPr>
              <a:t>information</a:t>
            </a:r>
            <a:r>
              <a:rPr sz="2200" u="none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20" dirty="0">
                <a:solidFill>
                  <a:srgbClr val="FFFFFF"/>
                </a:solidFill>
                <a:latin typeface="Verdana"/>
                <a:cs typeface="Verdana"/>
              </a:rPr>
              <a:t>effortlessly.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821153" y="6406680"/>
            <a:ext cx="5745480" cy="2482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40" algn="ctr">
              <a:lnSpc>
                <a:spcPct val="122200"/>
              </a:lnSpc>
              <a:spcBef>
                <a:spcPts val="95"/>
              </a:spcBef>
            </a:pPr>
            <a:r>
              <a:rPr sz="2200" b="1" u="heavy" spc="-1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Multimedia</a:t>
            </a:r>
            <a:r>
              <a:rPr sz="2200" b="1" u="heavy" spc="-1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2200" b="1" u="heavy" spc="-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and</a:t>
            </a:r>
            <a:r>
              <a:rPr sz="2200" b="1" u="heavy" spc="-1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2200" b="1" u="heavy" spc="-2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Community</a:t>
            </a:r>
            <a:r>
              <a:rPr sz="2200" u="heavy" spc="2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heavy" spc="-1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Engagement: </a:t>
            </a:r>
            <a:r>
              <a:rPr sz="2200" b="1" u="none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195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220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70" dirty="0">
                <a:solidFill>
                  <a:srgbClr val="FFFFFF"/>
                </a:solidFill>
                <a:latin typeface="Verdana"/>
                <a:cs typeface="Verdana"/>
              </a:rPr>
              <a:t>incorporating</a:t>
            </a:r>
            <a:r>
              <a:rPr sz="220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100" dirty="0">
                <a:solidFill>
                  <a:srgbClr val="FFFFFF"/>
                </a:solidFill>
                <a:latin typeface="Verdana"/>
                <a:cs typeface="Verdana"/>
              </a:rPr>
              <a:t>various</a:t>
            </a:r>
            <a:r>
              <a:rPr sz="2200" u="none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u="none" spc="-85" dirty="0">
                <a:solidFill>
                  <a:srgbClr val="FFFFFF"/>
                </a:solidFill>
                <a:latin typeface="Verdana"/>
                <a:cs typeface="Verdana"/>
              </a:rPr>
              <a:t>multimedia </a:t>
            </a:r>
            <a:r>
              <a:rPr sz="2200" b="1" u="none" spc="-145" dirty="0">
                <a:solidFill>
                  <a:srgbClr val="FFFFFF"/>
                </a:solidFill>
                <a:latin typeface="Verdana"/>
                <a:cs typeface="Verdana"/>
              </a:rPr>
              <a:t>resources</a:t>
            </a:r>
            <a:r>
              <a:rPr sz="2200" b="1" u="none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u="none" spc="-20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200" b="1" u="none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u="none" spc="-145" dirty="0">
                <a:solidFill>
                  <a:srgbClr val="FFFFFF"/>
                </a:solidFill>
                <a:latin typeface="Verdana"/>
                <a:cs typeface="Verdana"/>
              </a:rPr>
              <a:t>fostering</a:t>
            </a:r>
            <a:r>
              <a:rPr sz="2200" b="1" u="none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b="1" u="none" spc="-80" dirty="0">
                <a:solidFill>
                  <a:srgbClr val="FFFFFF"/>
                </a:solidFill>
                <a:latin typeface="Verdana"/>
                <a:cs typeface="Verdana"/>
              </a:rPr>
              <a:t>community </a:t>
            </a:r>
            <a:r>
              <a:rPr sz="2200" b="1" u="none" spc="-185" dirty="0">
                <a:solidFill>
                  <a:srgbClr val="FFFFFF"/>
                </a:solidFill>
                <a:latin typeface="Verdana"/>
                <a:cs typeface="Verdana"/>
              </a:rPr>
              <a:t>discussions</a:t>
            </a:r>
            <a:r>
              <a:rPr sz="2200" u="none" spc="-18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200" u="none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8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200" u="none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80" dirty="0">
                <a:solidFill>
                  <a:srgbClr val="FFFFFF"/>
                </a:solidFill>
                <a:latin typeface="Verdana"/>
                <a:cs typeface="Verdana"/>
              </a:rPr>
              <a:t>platform</a:t>
            </a:r>
            <a:r>
              <a:rPr sz="2200" u="none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114" dirty="0">
                <a:solidFill>
                  <a:srgbClr val="FFFFFF"/>
                </a:solidFill>
                <a:latin typeface="Verdana"/>
                <a:cs typeface="Verdana"/>
              </a:rPr>
              <a:t>encourages</a:t>
            </a:r>
            <a:r>
              <a:rPr sz="2200" u="none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65" dirty="0">
                <a:solidFill>
                  <a:srgbClr val="FFFFFF"/>
                </a:solidFill>
                <a:latin typeface="Verdana"/>
                <a:cs typeface="Verdana"/>
              </a:rPr>
              <a:t>active </a:t>
            </a:r>
            <a:r>
              <a:rPr sz="2200" u="none" spc="-60" dirty="0">
                <a:solidFill>
                  <a:srgbClr val="FFFFFF"/>
                </a:solidFill>
                <a:latin typeface="Verdana"/>
                <a:cs typeface="Verdana"/>
              </a:rPr>
              <a:t>participation</a:t>
            </a:r>
            <a:r>
              <a:rPr sz="2200" u="none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114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200" u="none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110" dirty="0">
                <a:solidFill>
                  <a:srgbClr val="FFFFFF"/>
                </a:solidFill>
                <a:latin typeface="Verdana"/>
                <a:cs typeface="Verdana"/>
              </a:rPr>
              <a:t>collective</a:t>
            </a:r>
            <a:r>
              <a:rPr sz="2200" u="none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100" dirty="0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sz="2200" u="none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10" dirty="0">
                <a:solidFill>
                  <a:srgbClr val="FFFFFF"/>
                </a:solidFill>
                <a:latin typeface="Verdana"/>
                <a:cs typeface="Verdana"/>
              </a:rPr>
              <a:t>about </a:t>
            </a:r>
            <a:r>
              <a:rPr sz="2200" u="none" spc="-70" dirty="0">
                <a:solidFill>
                  <a:srgbClr val="FFFFFF"/>
                </a:solidFill>
                <a:latin typeface="Verdana"/>
                <a:cs typeface="Verdana"/>
              </a:rPr>
              <a:t>constitutional</a:t>
            </a:r>
            <a:r>
              <a:rPr sz="2200" u="none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u="none" spc="-10" dirty="0">
                <a:solidFill>
                  <a:srgbClr val="FFFFFF"/>
                </a:solidFill>
                <a:latin typeface="Verdana"/>
                <a:cs typeface="Verdana"/>
              </a:rPr>
              <a:t>values.</a:t>
            </a:r>
            <a:endParaRPr sz="2200">
              <a:latin typeface="Verdana"/>
              <a:cs typeface="Verdana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341363" y="144558"/>
            <a:ext cx="1838324" cy="74294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17342" y="144558"/>
            <a:ext cx="1619249" cy="15906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586865" cy="1585595"/>
            </a:xfrm>
            <a:custGeom>
              <a:avLst/>
              <a:gdLst/>
              <a:ahLst/>
              <a:cxnLst/>
              <a:rect l="l" t="t" r="r" b="b"/>
              <a:pathLst>
                <a:path w="1586865" h="1585595">
                  <a:moveTo>
                    <a:pt x="1546283" y="0"/>
                  </a:moveTo>
                  <a:lnTo>
                    <a:pt x="1586280" y="0"/>
                  </a:lnTo>
                  <a:lnTo>
                    <a:pt x="1581363" y="28230"/>
                  </a:lnTo>
                  <a:lnTo>
                    <a:pt x="1571029" y="79335"/>
                  </a:lnTo>
                  <a:lnTo>
                    <a:pt x="1559555" y="129203"/>
                  </a:lnTo>
                  <a:lnTo>
                    <a:pt x="1546625" y="179212"/>
                  </a:lnTo>
                  <a:lnTo>
                    <a:pt x="1532347" y="228886"/>
                  </a:lnTo>
                  <a:lnTo>
                    <a:pt x="1516724" y="278212"/>
                  </a:lnTo>
                  <a:lnTo>
                    <a:pt x="1499759" y="327177"/>
                  </a:lnTo>
                  <a:lnTo>
                    <a:pt x="1481454" y="375770"/>
                  </a:lnTo>
                  <a:lnTo>
                    <a:pt x="1461813" y="423976"/>
                  </a:lnTo>
                  <a:lnTo>
                    <a:pt x="1441634" y="470036"/>
                  </a:lnTo>
                  <a:lnTo>
                    <a:pt x="1420334" y="515456"/>
                  </a:lnTo>
                  <a:lnTo>
                    <a:pt x="1397919" y="560225"/>
                  </a:lnTo>
                  <a:lnTo>
                    <a:pt x="1374397" y="604333"/>
                  </a:lnTo>
                  <a:lnTo>
                    <a:pt x="1349774" y="647771"/>
                  </a:lnTo>
                  <a:lnTo>
                    <a:pt x="1324056" y="690526"/>
                  </a:lnTo>
                  <a:lnTo>
                    <a:pt x="1297252" y="732591"/>
                  </a:lnTo>
                  <a:lnTo>
                    <a:pt x="1269367" y="773952"/>
                  </a:lnTo>
                  <a:lnTo>
                    <a:pt x="1240409" y="814602"/>
                  </a:lnTo>
                  <a:lnTo>
                    <a:pt x="1210384" y="854529"/>
                  </a:lnTo>
                  <a:lnTo>
                    <a:pt x="1179299" y="893723"/>
                  </a:lnTo>
                  <a:lnTo>
                    <a:pt x="1147162" y="932174"/>
                  </a:lnTo>
                  <a:lnTo>
                    <a:pt x="1113978" y="969871"/>
                  </a:lnTo>
                  <a:lnTo>
                    <a:pt x="1079756" y="1006804"/>
                  </a:lnTo>
                  <a:lnTo>
                    <a:pt x="1044502" y="1042963"/>
                  </a:lnTo>
                  <a:lnTo>
                    <a:pt x="1008343" y="1078218"/>
                  </a:lnTo>
                  <a:lnTo>
                    <a:pt x="971411" y="1112442"/>
                  </a:lnTo>
                  <a:lnTo>
                    <a:pt x="933717" y="1145627"/>
                  </a:lnTo>
                  <a:lnTo>
                    <a:pt x="895269" y="1177768"/>
                  </a:lnTo>
                  <a:lnTo>
                    <a:pt x="856078" y="1208856"/>
                  </a:lnTo>
                  <a:lnTo>
                    <a:pt x="816155" y="1238886"/>
                  </a:lnTo>
                  <a:lnTo>
                    <a:pt x="775509" y="1267850"/>
                  </a:lnTo>
                  <a:lnTo>
                    <a:pt x="734151" y="1295740"/>
                  </a:lnTo>
                  <a:lnTo>
                    <a:pt x="692091" y="1322551"/>
                  </a:lnTo>
                  <a:lnTo>
                    <a:pt x="649339" y="1348276"/>
                  </a:lnTo>
                  <a:lnTo>
                    <a:pt x="605905" y="1372906"/>
                  </a:lnTo>
                  <a:lnTo>
                    <a:pt x="561799" y="1396436"/>
                  </a:lnTo>
                  <a:lnTo>
                    <a:pt x="517032" y="1418858"/>
                  </a:lnTo>
                  <a:lnTo>
                    <a:pt x="471614" y="1440166"/>
                  </a:lnTo>
                  <a:lnTo>
                    <a:pt x="425554" y="1460353"/>
                  </a:lnTo>
                  <a:lnTo>
                    <a:pt x="377340" y="1480002"/>
                  </a:lnTo>
                  <a:lnTo>
                    <a:pt x="328740" y="1498313"/>
                  </a:lnTo>
                  <a:lnTo>
                    <a:pt x="279766" y="1515283"/>
                  </a:lnTo>
                  <a:lnTo>
                    <a:pt x="230432" y="1530911"/>
                  </a:lnTo>
                  <a:lnTo>
                    <a:pt x="180749" y="1545192"/>
                  </a:lnTo>
                  <a:lnTo>
                    <a:pt x="130731" y="1558126"/>
                  </a:lnTo>
                  <a:lnTo>
                    <a:pt x="80391" y="1569709"/>
                  </a:lnTo>
                  <a:lnTo>
                    <a:pt x="29740" y="1579938"/>
                  </a:lnTo>
                  <a:lnTo>
                    <a:pt x="0" y="1585118"/>
                  </a:lnTo>
                  <a:lnTo>
                    <a:pt x="0" y="1545075"/>
                  </a:lnTo>
                  <a:lnTo>
                    <a:pt x="32593" y="1539203"/>
                  </a:lnTo>
                  <a:lnTo>
                    <a:pt x="80894" y="1529190"/>
                  </a:lnTo>
                  <a:lnTo>
                    <a:pt x="128904" y="1517919"/>
                  </a:lnTo>
                  <a:lnTo>
                    <a:pt x="176611" y="1505391"/>
                  </a:lnTo>
                  <a:lnTo>
                    <a:pt x="224005" y="1491610"/>
                  </a:lnTo>
                  <a:lnTo>
                    <a:pt x="271074" y="1476577"/>
                  </a:lnTo>
                  <a:lnTo>
                    <a:pt x="317806" y="1460295"/>
                  </a:lnTo>
                  <a:lnTo>
                    <a:pt x="364190" y="1442766"/>
                  </a:lnTo>
                  <a:lnTo>
                    <a:pt x="410214" y="1423993"/>
                  </a:lnTo>
                  <a:lnTo>
                    <a:pt x="455342" y="1404220"/>
                  </a:lnTo>
                  <a:lnTo>
                    <a:pt x="499842" y="1383347"/>
                  </a:lnTo>
                  <a:lnTo>
                    <a:pt x="543705" y="1361382"/>
                  </a:lnTo>
                  <a:lnTo>
                    <a:pt x="586920" y="1338330"/>
                  </a:lnTo>
                  <a:lnTo>
                    <a:pt x="629478" y="1314200"/>
                  </a:lnTo>
                  <a:lnTo>
                    <a:pt x="671368" y="1288997"/>
                  </a:lnTo>
                  <a:lnTo>
                    <a:pt x="712579" y="1262729"/>
                  </a:lnTo>
                  <a:lnTo>
                    <a:pt x="753103" y="1235402"/>
                  </a:lnTo>
                  <a:lnTo>
                    <a:pt x="792929" y="1207024"/>
                  </a:lnTo>
                  <a:lnTo>
                    <a:pt x="832047" y="1177600"/>
                  </a:lnTo>
                  <a:lnTo>
                    <a:pt x="870446" y="1147138"/>
                  </a:lnTo>
                  <a:lnTo>
                    <a:pt x="908118" y="1115644"/>
                  </a:lnTo>
                  <a:lnTo>
                    <a:pt x="945050" y="1083126"/>
                  </a:lnTo>
                  <a:lnTo>
                    <a:pt x="981234" y="1049589"/>
                  </a:lnTo>
                  <a:lnTo>
                    <a:pt x="1016660" y="1015042"/>
                  </a:lnTo>
                  <a:lnTo>
                    <a:pt x="1051199" y="979617"/>
                  </a:lnTo>
                  <a:lnTo>
                    <a:pt x="1084728" y="943432"/>
                  </a:lnTo>
                  <a:lnTo>
                    <a:pt x="1117238" y="906500"/>
                  </a:lnTo>
                  <a:lnTo>
                    <a:pt x="1148725" y="868829"/>
                  </a:lnTo>
                  <a:lnTo>
                    <a:pt x="1179180" y="830429"/>
                  </a:lnTo>
                  <a:lnTo>
                    <a:pt x="1208597" y="791311"/>
                  </a:lnTo>
                  <a:lnTo>
                    <a:pt x="1236969" y="751486"/>
                  </a:lnTo>
                  <a:lnTo>
                    <a:pt x="1264290" y="710962"/>
                  </a:lnTo>
                  <a:lnTo>
                    <a:pt x="1290553" y="669750"/>
                  </a:lnTo>
                  <a:lnTo>
                    <a:pt x="1315751" y="627860"/>
                  </a:lnTo>
                  <a:lnTo>
                    <a:pt x="1339877" y="585302"/>
                  </a:lnTo>
                  <a:lnTo>
                    <a:pt x="1362925" y="542087"/>
                  </a:lnTo>
                  <a:lnTo>
                    <a:pt x="1384888" y="498224"/>
                  </a:lnTo>
                  <a:lnTo>
                    <a:pt x="1405759" y="453724"/>
                  </a:lnTo>
                  <a:lnTo>
                    <a:pt x="1425532" y="408596"/>
                  </a:lnTo>
                  <a:lnTo>
                    <a:pt x="1444297" y="362580"/>
                  </a:lnTo>
                  <a:lnTo>
                    <a:pt x="1461818" y="316204"/>
                  </a:lnTo>
                  <a:lnTo>
                    <a:pt x="1478093" y="269480"/>
                  </a:lnTo>
                  <a:lnTo>
                    <a:pt x="1493119" y="222420"/>
                  </a:lnTo>
                  <a:lnTo>
                    <a:pt x="1506894" y="175035"/>
                  </a:lnTo>
                  <a:lnTo>
                    <a:pt x="1519416" y="127336"/>
                  </a:lnTo>
                  <a:lnTo>
                    <a:pt x="1530778" y="78872"/>
                  </a:lnTo>
                  <a:lnTo>
                    <a:pt x="1540691" y="31045"/>
                  </a:lnTo>
                  <a:lnTo>
                    <a:pt x="1546283" y="0"/>
                  </a:lnTo>
                  <a:close/>
                </a:path>
              </a:pathLst>
            </a:custGeom>
            <a:solidFill>
              <a:srgbClr val="FFFFFF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1266825" cy="1265555"/>
            <a:chOff x="0" y="0"/>
            <a:chExt cx="1266825" cy="12655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66507" cy="12653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0"/>
              <a:ext cx="254635" cy="245110"/>
            </a:xfrm>
            <a:custGeom>
              <a:avLst/>
              <a:gdLst/>
              <a:ahLst/>
              <a:cxnLst/>
              <a:rect l="l" t="t" r="r" b="b"/>
              <a:pathLst>
                <a:path w="254635" h="245110">
                  <a:moveTo>
                    <a:pt x="29197" y="218821"/>
                  </a:moveTo>
                  <a:lnTo>
                    <a:pt x="9398" y="199021"/>
                  </a:lnTo>
                  <a:lnTo>
                    <a:pt x="3352" y="199021"/>
                  </a:lnTo>
                  <a:lnTo>
                    <a:pt x="444" y="199605"/>
                  </a:lnTo>
                  <a:lnTo>
                    <a:pt x="0" y="199783"/>
                  </a:lnTo>
                  <a:lnTo>
                    <a:pt x="0" y="243890"/>
                  </a:lnTo>
                  <a:lnTo>
                    <a:pt x="444" y="244081"/>
                  </a:lnTo>
                  <a:lnTo>
                    <a:pt x="3352" y="244652"/>
                  </a:lnTo>
                  <a:lnTo>
                    <a:pt x="9398" y="244652"/>
                  </a:lnTo>
                  <a:lnTo>
                    <a:pt x="29197" y="224866"/>
                  </a:lnTo>
                  <a:lnTo>
                    <a:pt x="29197" y="218821"/>
                  </a:lnTo>
                  <a:close/>
                </a:path>
                <a:path w="254635" h="245110">
                  <a:moveTo>
                    <a:pt x="29197" y="107975"/>
                  </a:moveTo>
                  <a:lnTo>
                    <a:pt x="9398" y="88188"/>
                  </a:lnTo>
                  <a:lnTo>
                    <a:pt x="3352" y="88188"/>
                  </a:lnTo>
                  <a:lnTo>
                    <a:pt x="444" y="88773"/>
                  </a:lnTo>
                  <a:lnTo>
                    <a:pt x="0" y="88950"/>
                  </a:lnTo>
                  <a:lnTo>
                    <a:pt x="0" y="133057"/>
                  </a:lnTo>
                  <a:lnTo>
                    <a:pt x="444" y="133235"/>
                  </a:lnTo>
                  <a:lnTo>
                    <a:pt x="3352" y="133819"/>
                  </a:lnTo>
                  <a:lnTo>
                    <a:pt x="9398" y="133819"/>
                  </a:lnTo>
                  <a:lnTo>
                    <a:pt x="29197" y="114033"/>
                  </a:lnTo>
                  <a:lnTo>
                    <a:pt x="29197" y="107975"/>
                  </a:lnTo>
                  <a:close/>
                </a:path>
                <a:path w="254635" h="245110">
                  <a:moveTo>
                    <a:pt x="29197" y="0"/>
                  </a:moveTo>
                  <a:lnTo>
                    <a:pt x="0" y="0"/>
                  </a:lnTo>
                  <a:lnTo>
                    <a:pt x="0" y="22225"/>
                  </a:lnTo>
                  <a:lnTo>
                    <a:pt x="444" y="22402"/>
                  </a:lnTo>
                  <a:lnTo>
                    <a:pt x="3352" y="22987"/>
                  </a:lnTo>
                  <a:lnTo>
                    <a:pt x="9398" y="22987"/>
                  </a:lnTo>
                  <a:lnTo>
                    <a:pt x="29197" y="3187"/>
                  </a:lnTo>
                  <a:lnTo>
                    <a:pt x="29197" y="0"/>
                  </a:lnTo>
                  <a:close/>
                </a:path>
                <a:path w="254635" h="245110">
                  <a:moveTo>
                    <a:pt x="141833" y="218821"/>
                  </a:moveTo>
                  <a:lnTo>
                    <a:pt x="122034" y="199021"/>
                  </a:lnTo>
                  <a:lnTo>
                    <a:pt x="115989" y="199021"/>
                  </a:lnTo>
                  <a:lnTo>
                    <a:pt x="96202" y="218821"/>
                  </a:lnTo>
                  <a:lnTo>
                    <a:pt x="96202" y="221843"/>
                  </a:lnTo>
                  <a:lnTo>
                    <a:pt x="96202" y="224866"/>
                  </a:lnTo>
                  <a:lnTo>
                    <a:pt x="115989" y="244652"/>
                  </a:lnTo>
                  <a:lnTo>
                    <a:pt x="122034" y="244652"/>
                  </a:lnTo>
                  <a:lnTo>
                    <a:pt x="141833" y="224866"/>
                  </a:lnTo>
                  <a:lnTo>
                    <a:pt x="141833" y="218821"/>
                  </a:lnTo>
                  <a:close/>
                </a:path>
                <a:path w="254635" h="245110">
                  <a:moveTo>
                    <a:pt x="141833" y="107975"/>
                  </a:moveTo>
                  <a:lnTo>
                    <a:pt x="122034" y="88188"/>
                  </a:lnTo>
                  <a:lnTo>
                    <a:pt x="115989" y="88188"/>
                  </a:lnTo>
                  <a:lnTo>
                    <a:pt x="96202" y="107975"/>
                  </a:lnTo>
                  <a:lnTo>
                    <a:pt x="96202" y="111010"/>
                  </a:lnTo>
                  <a:lnTo>
                    <a:pt x="96202" y="114033"/>
                  </a:lnTo>
                  <a:lnTo>
                    <a:pt x="115989" y="133819"/>
                  </a:lnTo>
                  <a:lnTo>
                    <a:pt x="122034" y="133819"/>
                  </a:lnTo>
                  <a:lnTo>
                    <a:pt x="141833" y="114033"/>
                  </a:lnTo>
                  <a:lnTo>
                    <a:pt x="141833" y="107975"/>
                  </a:lnTo>
                  <a:close/>
                </a:path>
                <a:path w="254635" h="245110">
                  <a:moveTo>
                    <a:pt x="141833" y="0"/>
                  </a:moveTo>
                  <a:lnTo>
                    <a:pt x="96202" y="0"/>
                  </a:lnTo>
                  <a:lnTo>
                    <a:pt x="96202" y="3187"/>
                  </a:lnTo>
                  <a:lnTo>
                    <a:pt x="115989" y="22987"/>
                  </a:lnTo>
                  <a:lnTo>
                    <a:pt x="122034" y="22987"/>
                  </a:lnTo>
                  <a:lnTo>
                    <a:pt x="141833" y="3187"/>
                  </a:lnTo>
                  <a:lnTo>
                    <a:pt x="141833" y="0"/>
                  </a:lnTo>
                  <a:close/>
                </a:path>
                <a:path w="254635" h="245110">
                  <a:moveTo>
                    <a:pt x="254114" y="0"/>
                  </a:moveTo>
                  <a:lnTo>
                    <a:pt x="208953" y="0"/>
                  </a:lnTo>
                  <a:lnTo>
                    <a:pt x="208953" y="3187"/>
                  </a:lnTo>
                  <a:lnTo>
                    <a:pt x="228752" y="22987"/>
                  </a:lnTo>
                  <a:lnTo>
                    <a:pt x="234797" y="22987"/>
                  </a:lnTo>
                  <a:lnTo>
                    <a:pt x="254114" y="0"/>
                  </a:lnTo>
                  <a:close/>
                </a:path>
                <a:path w="254635" h="245110">
                  <a:moveTo>
                    <a:pt x="254584" y="218821"/>
                  </a:moveTo>
                  <a:lnTo>
                    <a:pt x="234797" y="199021"/>
                  </a:lnTo>
                  <a:lnTo>
                    <a:pt x="228752" y="199021"/>
                  </a:lnTo>
                  <a:lnTo>
                    <a:pt x="208953" y="218821"/>
                  </a:lnTo>
                  <a:lnTo>
                    <a:pt x="208953" y="221843"/>
                  </a:lnTo>
                  <a:lnTo>
                    <a:pt x="208953" y="224866"/>
                  </a:lnTo>
                  <a:lnTo>
                    <a:pt x="228752" y="244652"/>
                  </a:lnTo>
                  <a:lnTo>
                    <a:pt x="234797" y="244652"/>
                  </a:lnTo>
                  <a:lnTo>
                    <a:pt x="254584" y="224866"/>
                  </a:lnTo>
                  <a:lnTo>
                    <a:pt x="254584" y="218821"/>
                  </a:lnTo>
                  <a:close/>
                </a:path>
                <a:path w="254635" h="245110">
                  <a:moveTo>
                    <a:pt x="254584" y="107975"/>
                  </a:moveTo>
                  <a:lnTo>
                    <a:pt x="234797" y="88188"/>
                  </a:lnTo>
                  <a:lnTo>
                    <a:pt x="228752" y="88188"/>
                  </a:lnTo>
                  <a:lnTo>
                    <a:pt x="208953" y="107975"/>
                  </a:lnTo>
                  <a:lnTo>
                    <a:pt x="208953" y="111010"/>
                  </a:lnTo>
                  <a:lnTo>
                    <a:pt x="208953" y="114033"/>
                  </a:lnTo>
                  <a:lnTo>
                    <a:pt x="228752" y="133819"/>
                  </a:lnTo>
                  <a:lnTo>
                    <a:pt x="234797" y="133819"/>
                  </a:lnTo>
                  <a:lnTo>
                    <a:pt x="254584" y="114033"/>
                  </a:lnTo>
                  <a:lnTo>
                    <a:pt x="254584" y="107975"/>
                  </a:lnTo>
                  <a:close/>
                </a:path>
              </a:pathLst>
            </a:custGeom>
            <a:solidFill>
              <a:srgbClr val="FFFFFF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28" y="506090"/>
              <a:ext cx="92647" cy="919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767" y="506089"/>
              <a:ext cx="92646" cy="919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490" y="506089"/>
              <a:ext cx="92647" cy="9195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8" y="506089"/>
              <a:ext cx="92647" cy="91955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6715367" y="8914075"/>
            <a:ext cx="1572895" cy="1373505"/>
            <a:chOff x="16715367" y="8914075"/>
            <a:chExt cx="1572895" cy="1373505"/>
          </a:xfrm>
        </p:grpSpPr>
        <p:sp>
          <p:nvSpPr>
            <p:cNvPr id="13" name="object 13"/>
            <p:cNvSpPr/>
            <p:nvPr/>
          </p:nvSpPr>
          <p:spPr>
            <a:xfrm>
              <a:off x="16715367" y="8914075"/>
              <a:ext cx="1572895" cy="1373505"/>
            </a:xfrm>
            <a:custGeom>
              <a:avLst/>
              <a:gdLst/>
              <a:ahLst/>
              <a:cxnLst/>
              <a:rect l="l" t="t" r="r" b="b"/>
              <a:pathLst>
                <a:path w="1572894" h="1373504">
                  <a:moveTo>
                    <a:pt x="44434" y="1372923"/>
                  </a:moveTo>
                  <a:lnTo>
                    <a:pt x="0" y="1372923"/>
                  </a:lnTo>
                  <a:lnTo>
                    <a:pt x="16579" y="1325709"/>
                  </a:lnTo>
                  <a:lnTo>
                    <a:pt x="34972" y="1277250"/>
                  </a:lnTo>
                  <a:lnTo>
                    <a:pt x="54616" y="1229153"/>
                  </a:lnTo>
                  <a:lnTo>
                    <a:pt x="74719" y="1183166"/>
                  </a:lnTo>
                  <a:lnTo>
                    <a:pt x="95871" y="1137778"/>
                  </a:lnTo>
                  <a:lnTo>
                    <a:pt x="118067" y="1092997"/>
                  </a:lnTo>
                  <a:lnTo>
                    <a:pt x="141301" y="1048832"/>
                  </a:lnTo>
                  <a:lnTo>
                    <a:pt x="165566" y="1005293"/>
                  </a:lnTo>
                  <a:lnTo>
                    <a:pt x="190857" y="962389"/>
                  </a:lnTo>
                  <a:lnTo>
                    <a:pt x="217168" y="920128"/>
                  </a:lnTo>
                  <a:lnTo>
                    <a:pt x="244492" y="878520"/>
                  </a:lnTo>
                  <a:lnTo>
                    <a:pt x="272824" y="837573"/>
                  </a:lnTo>
                  <a:lnTo>
                    <a:pt x="302157" y="797297"/>
                  </a:lnTo>
                  <a:lnTo>
                    <a:pt x="332486" y="757701"/>
                  </a:lnTo>
                  <a:lnTo>
                    <a:pt x="363804" y="718794"/>
                  </a:lnTo>
                  <a:lnTo>
                    <a:pt x="396105" y="680584"/>
                  </a:lnTo>
                  <a:lnTo>
                    <a:pt x="429384" y="643082"/>
                  </a:lnTo>
                  <a:lnTo>
                    <a:pt x="463634" y="606295"/>
                  </a:lnTo>
                  <a:lnTo>
                    <a:pt x="498850" y="570233"/>
                  </a:lnTo>
                  <a:lnTo>
                    <a:pt x="534911" y="535017"/>
                  </a:lnTo>
                  <a:lnTo>
                    <a:pt x="571696" y="500766"/>
                  </a:lnTo>
                  <a:lnTo>
                    <a:pt x="609197" y="467485"/>
                  </a:lnTo>
                  <a:lnTo>
                    <a:pt x="647403" y="435180"/>
                  </a:lnTo>
                  <a:lnTo>
                    <a:pt x="686308" y="403858"/>
                  </a:lnTo>
                  <a:lnTo>
                    <a:pt x="725900" y="373525"/>
                  </a:lnTo>
                  <a:lnTo>
                    <a:pt x="766172" y="344187"/>
                  </a:lnTo>
                  <a:lnTo>
                    <a:pt x="807115" y="315850"/>
                  </a:lnTo>
                  <a:lnTo>
                    <a:pt x="848719" y="288520"/>
                  </a:lnTo>
                  <a:lnTo>
                    <a:pt x="890976" y="262202"/>
                  </a:lnTo>
                  <a:lnTo>
                    <a:pt x="933877" y="236904"/>
                  </a:lnTo>
                  <a:lnTo>
                    <a:pt x="977413" y="212632"/>
                  </a:lnTo>
                  <a:lnTo>
                    <a:pt x="1021575" y="189391"/>
                  </a:lnTo>
                  <a:lnTo>
                    <a:pt x="1066354" y="167187"/>
                  </a:lnTo>
                  <a:lnTo>
                    <a:pt x="1111741" y="146027"/>
                  </a:lnTo>
                  <a:lnTo>
                    <a:pt x="1157727" y="125916"/>
                  </a:lnTo>
                  <a:lnTo>
                    <a:pt x="1205832" y="106265"/>
                  </a:lnTo>
                  <a:lnTo>
                    <a:pt x="1254299" y="87865"/>
                  </a:lnTo>
                  <a:lnTo>
                    <a:pt x="1303117" y="70720"/>
                  </a:lnTo>
                  <a:lnTo>
                    <a:pt x="1352274" y="54831"/>
                  </a:lnTo>
                  <a:lnTo>
                    <a:pt x="1401760" y="40200"/>
                  </a:lnTo>
                  <a:lnTo>
                    <a:pt x="1451563" y="26830"/>
                  </a:lnTo>
                  <a:lnTo>
                    <a:pt x="1501673" y="14722"/>
                  </a:lnTo>
                  <a:lnTo>
                    <a:pt x="1552078" y="3880"/>
                  </a:lnTo>
                  <a:lnTo>
                    <a:pt x="1572620" y="0"/>
                  </a:lnTo>
                  <a:lnTo>
                    <a:pt x="1572620" y="42797"/>
                  </a:lnTo>
                  <a:lnTo>
                    <a:pt x="1550294" y="47140"/>
                  </a:lnTo>
                  <a:lnTo>
                    <a:pt x="1502225" y="57722"/>
                  </a:lnTo>
                  <a:lnTo>
                    <a:pt x="1454433" y="69480"/>
                  </a:lnTo>
                  <a:lnTo>
                    <a:pt x="1406928" y="82413"/>
                  </a:lnTo>
                  <a:lnTo>
                    <a:pt x="1359720" y="96518"/>
                  </a:lnTo>
                  <a:lnTo>
                    <a:pt x="1312819" y="111794"/>
                  </a:lnTo>
                  <a:lnTo>
                    <a:pt x="1266234" y="128238"/>
                  </a:lnTo>
                  <a:lnTo>
                    <a:pt x="1219977" y="145848"/>
                  </a:lnTo>
                  <a:lnTo>
                    <a:pt x="1174058" y="164622"/>
                  </a:lnTo>
                  <a:lnTo>
                    <a:pt x="1129002" y="184320"/>
                  </a:lnTo>
                  <a:lnTo>
                    <a:pt x="1084532" y="205048"/>
                  </a:lnTo>
                  <a:lnTo>
                    <a:pt x="1040657" y="226800"/>
                  </a:lnTo>
                  <a:lnTo>
                    <a:pt x="997387" y="249568"/>
                  </a:lnTo>
                  <a:lnTo>
                    <a:pt x="954730" y="273347"/>
                  </a:lnTo>
                  <a:lnTo>
                    <a:pt x="912694" y="298132"/>
                  </a:lnTo>
                  <a:lnTo>
                    <a:pt x="871289" y="323916"/>
                  </a:lnTo>
                  <a:lnTo>
                    <a:pt x="830524" y="350693"/>
                  </a:lnTo>
                  <a:lnTo>
                    <a:pt x="790407" y="378458"/>
                  </a:lnTo>
                  <a:lnTo>
                    <a:pt x="750947" y="407204"/>
                  </a:lnTo>
                  <a:lnTo>
                    <a:pt x="712154" y="436925"/>
                  </a:lnTo>
                  <a:lnTo>
                    <a:pt x="674035" y="467616"/>
                  </a:lnTo>
                  <a:lnTo>
                    <a:pt x="636600" y="499271"/>
                  </a:lnTo>
                  <a:lnTo>
                    <a:pt x="599858" y="531883"/>
                  </a:lnTo>
                  <a:lnTo>
                    <a:pt x="563818" y="565446"/>
                  </a:lnTo>
                  <a:lnTo>
                    <a:pt x="528488" y="599955"/>
                  </a:lnTo>
                  <a:lnTo>
                    <a:pt x="493986" y="635286"/>
                  </a:lnTo>
                  <a:lnTo>
                    <a:pt x="460431" y="671326"/>
                  </a:lnTo>
                  <a:lnTo>
                    <a:pt x="427826" y="708068"/>
                  </a:lnTo>
                  <a:lnTo>
                    <a:pt x="396179" y="745503"/>
                  </a:lnTo>
                  <a:lnTo>
                    <a:pt x="365496" y="783622"/>
                  </a:lnTo>
                  <a:lnTo>
                    <a:pt x="335781" y="822415"/>
                  </a:lnTo>
                  <a:lnTo>
                    <a:pt x="307042" y="861875"/>
                  </a:lnTo>
                  <a:lnTo>
                    <a:pt x="279283" y="901992"/>
                  </a:lnTo>
                  <a:lnTo>
                    <a:pt x="252511" y="942757"/>
                  </a:lnTo>
                  <a:lnTo>
                    <a:pt x="226733" y="984162"/>
                  </a:lnTo>
                  <a:lnTo>
                    <a:pt x="201952" y="1026197"/>
                  </a:lnTo>
                  <a:lnTo>
                    <a:pt x="178177" y="1068855"/>
                  </a:lnTo>
                  <a:lnTo>
                    <a:pt x="155412" y="1112125"/>
                  </a:lnTo>
                  <a:lnTo>
                    <a:pt x="133663" y="1156000"/>
                  </a:lnTo>
                  <a:lnTo>
                    <a:pt x="112936" y="1200469"/>
                  </a:lnTo>
                  <a:lnTo>
                    <a:pt x="93238" y="1245525"/>
                  </a:lnTo>
                  <a:lnTo>
                    <a:pt x="74472" y="1291437"/>
                  </a:lnTo>
                  <a:lnTo>
                    <a:pt x="56869" y="1337686"/>
                  </a:lnTo>
                  <a:lnTo>
                    <a:pt x="44434" y="13729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64168" y="9254772"/>
              <a:ext cx="1223831" cy="103222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29987" y="9957931"/>
              <a:ext cx="98624" cy="978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765736" y="9957931"/>
              <a:ext cx="98623" cy="9788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84254" y="9957931"/>
              <a:ext cx="98624" cy="978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220006" y="9957937"/>
              <a:ext cx="67995" cy="96058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341363" y="144558"/>
            <a:ext cx="1838324" cy="742949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4356232" y="8877025"/>
            <a:ext cx="1578610" cy="1410335"/>
          </a:xfrm>
          <a:custGeom>
            <a:avLst/>
            <a:gdLst/>
            <a:ahLst/>
            <a:cxnLst/>
            <a:rect l="l" t="t" r="r" b="b"/>
            <a:pathLst>
              <a:path w="1578610" h="1410334">
                <a:moveTo>
                  <a:pt x="1276456" y="1409974"/>
                </a:moveTo>
                <a:lnTo>
                  <a:pt x="302151" y="1409974"/>
                </a:lnTo>
                <a:lnTo>
                  <a:pt x="280767" y="1392954"/>
                </a:lnTo>
                <a:lnTo>
                  <a:pt x="247276" y="1363051"/>
                </a:lnTo>
                <a:lnTo>
                  <a:pt x="215538" y="1331313"/>
                </a:lnTo>
                <a:lnTo>
                  <a:pt x="185635" y="1297822"/>
                </a:lnTo>
                <a:lnTo>
                  <a:pt x="157650" y="1262661"/>
                </a:lnTo>
                <a:lnTo>
                  <a:pt x="131665" y="1225913"/>
                </a:lnTo>
                <a:lnTo>
                  <a:pt x="107763" y="1187659"/>
                </a:lnTo>
                <a:lnTo>
                  <a:pt x="86027" y="1147984"/>
                </a:lnTo>
                <a:lnTo>
                  <a:pt x="66538" y="1106968"/>
                </a:lnTo>
                <a:lnTo>
                  <a:pt x="49381" y="1064695"/>
                </a:lnTo>
                <a:lnTo>
                  <a:pt x="34636" y="1021248"/>
                </a:lnTo>
                <a:lnTo>
                  <a:pt x="22387" y="976708"/>
                </a:lnTo>
                <a:lnTo>
                  <a:pt x="12716" y="931159"/>
                </a:lnTo>
                <a:lnTo>
                  <a:pt x="5706" y="884682"/>
                </a:lnTo>
                <a:lnTo>
                  <a:pt x="1440" y="837362"/>
                </a:lnTo>
                <a:lnTo>
                  <a:pt x="0" y="789282"/>
                </a:lnTo>
                <a:lnTo>
                  <a:pt x="1440" y="741196"/>
                </a:lnTo>
                <a:lnTo>
                  <a:pt x="5706" y="693876"/>
                </a:lnTo>
                <a:lnTo>
                  <a:pt x="12716" y="647400"/>
                </a:lnTo>
                <a:lnTo>
                  <a:pt x="22387" y="601852"/>
                </a:lnTo>
                <a:lnTo>
                  <a:pt x="34636" y="557313"/>
                </a:lnTo>
                <a:lnTo>
                  <a:pt x="49381" y="513866"/>
                </a:lnTo>
                <a:lnTo>
                  <a:pt x="66538" y="471595"/>
                </a:lnTo>
                <a:lnTo>
                  <a:pt x="86027" y="430581"/>
                </a:lnTo>
                <a:lnTo>
                  <a:pt x="107763" y="390906"/>
                </a:lnTo>
                <a:lnTo>
                  <a:pt x="131665" y="352655"/>
                </a:lnTo>
                <a:lnTo>
                  <a:pt x="157650" y="315908"/>
                </a:lnTo>
                <a:lnTo>
                  <a:pt x="185635" y="280749"/>
                </a:lnTo>
                <a:lnTo>
                  <a:pt x="215538" y="247260"/>
                </a:lnTo>
                <a:lnTo>
                  <a:pt x="247276" y="215523"/>
                </a:lnTo>
                <a:lnTo>
                  <a:pt x="280767" y="185622"/>
                </a:lnTo>
                <a:lnTo>
                  <a:pt x="315927" y="157639"/>
                </a:lnTo>
                <a:lnTo>
                  <a:pt x="352676" y="131655"/>
                </a:lnTo>
                <a:lnTo>
                  <a:pt x="390929" y="107755"/>
                </a:lnTo>
                <a:lnTo>
                  <a:pt x="430605" y="86020"/>
                </a:lnTo>
                <a:lnTo>
                  <a:pt x="471620" y="66533"/>
                </a:lnTo>
                <a:lnTo>
                  <a:pt x="513893" y="49377"/>
                </a:lnTo>
                <a:lnTo>
                  <a:pt x="557341" y="34633"/>
                </a:lnTo>
                <a:lnTo>
                  <a:pt x="601880" y="22385"/>
                </a:lnTo>
                <a:lnTo>
                  <a:pt x="647430" y="12715"/>
                </a:lnTo>
                <a:lnTo>
                  <a:pt x="693906" y="5706"/>
                </a:lnTo>
                <a:lnTo>
                  <a:pt x="741227" y="1440"/>
                </a:lnTo>
                <a:lnTo>
                  <a:pt x="789303" y="0"/>
                </a:lnTo>
                <a:lnTo>
                  <a:pt x="837392" y="1440"/>
                </a:lnTo>
                <a:lnTo>
                  <a:pt x="884712" y="5706"/>
                </a:lnTo>
                <a:lnTo>
                  <a:pt x="931188" y="12715"/>
                </a:lnTo>
                <a:lnTo>
                  <a:pt x="976737" y="22385"/>
                </a:lnTo>
                <a:lnTo>
                  <a:pt x="1021276" y="34633"/>
                </a:lnTo>
                <a:lnTo>
                  <a:pt x="1064722" y="49377"/>
                </a:lnTo>
                <a:lnTo>
                  <a:pt x="1106994" y="66533"/>
                </a:lnTo>
                <a:lnTo>
                  <a:pt x="1148008" y="86020"/>
                </a:lnTo>
                <a:lnTo>
                  <a:pt x="1187682" y="107755"/>
                </a:lnTo>
                <a:lnTo>
                  <a:pt x="1225934" y="131655"/>
                </a:lnTo>
                <a:lnTo>
                  <a:pt x="1262681" y="157639"/>
                </a:lnTo>
                <a:lnTo>
                  <a:pt x="1297840" y="185622"/>
                </a:lnTo>
                <a:lnTo>
                  <a:pt x="1331329" y="215523"/>
                </a:lnTo>
                <a:lnTo>
                  <a:pt x="1363065" y="247260"/>
                </a:lnTo>
                <a:lnTo>
                  <a:pt x="1392966" y="280749"/>
                </a:lnTo>
                <a:lnTo>
                  <a:pt x="1420950" y="315908"/>
                </a:lnTo>
                <a:lnTo>
                  <a:pt x="1446933" y="352655"/>
                </a:lnTo>
                <a:lnTo>
                  <a:pt x="1470833" y="390906"/>
                </a:lnTo>
                <a:lnTo>
                  <a:pt x="1492568" y="430581"/>
                </a:lnTo>
                <a:lnTo>
                  <a:pt x="1512055" y="471595"/>
                </a:lnTo>
                <a:lnTo>
                  <a:pt x="1529212" y="513866"/>
                </a:lnTo>
                <a:lnTo>
                  <a:pt x="1543955" y="557313"/>
                </a:lnTo>
                <a:lnTo>
                  <a:pt x="1556203" y="601852"/>
                </a:lnTo>
                <a:lnTo>
                  <a:pt x="1565873" y="647400"/>
                </a:lnTo>
                <a:lnTo>
                  <a:pt x="1572883" y="693876"/>
                </a:lnTo>
                <a:lnTo>
                  <a:pt x="1577149" y="741196"/>
                </a:lnTo>
                <a:lnTo>
                  <a:pt x="1578589" y="789276"/>
                </a:lnTo>
                <a:lnTo>
                  <a:pt x="1577149" y="837362"/>
                </a:lnTo>
                <a:lnTo>
                  <a:pt x="1572883" y="884682"/>
                </a:lnTo>
                <a:lnTo>
                  <a:pt x="1565873" y="931159"/>
                </a:lnTo>
                <a:lnTo>
                  <a:pt x="1556203" y="976708"/>
                </a:lnTo>
                <a:lnTo>
                  <a:pt x="1543955" y="1021248"/>
                </a:lnTo>
                <a:lnTo>
                  <a:pt x="1529212" y="1064695"/>
                </a:lnTo>
                <a:lnTo>
                  <a:pt x="1512055" y="1106968"/>
                </a:lnTo>
                <a:lnTo>
                  <a:pt x="1492568" y="1147984"/>
                </a:lnTo>
                <a:lnTo>
                  <a:pt x="1470833" y="1187659"/>
                </a:lnTo>
                <a:lnTo>
                  <a:pt x="1446933" y="1225913"/>
                </a:lnTo>
                <a:lnTo>
                  <a:pt x="1420950" y="1262661"/>
                </a:lnTo>
                <a:lnTo>
                  <a:pt x="1392966" y="1297822"/>
                </a:lnTo>
                <a:lnTo>
                  <a:pt x="1363065" y="1331313"/>
                </a:lnTo>
                <a:lnTo>
                  <a:pt x="1331329" y="1363051"/>
                </a:lnTo>
                <a:lnTo>
                  <a:pt x="1297840" y="1392954"/>
                </a:lnTo>
                <a:lnTo>
                  <a:pt x="1276456" y="1409974"/>
                </a:lnTo>
                <a:close/>
              </a:path>
            </a:pathLst>
          </a:custGeom>
          <a:solidFill>
            <a:srgbClr val="623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443899" y="6882627"/>
            <a:ext cx="1578610" cy="1578610"/>
          </a:xfrm>
          <a:custGeom>
            <a:avLst/>
            <a:gdLst/>
            <a:ahLst/>
            <a:cxnLst/>
            <a:rect l="l" t="t" r="r" b="b"/>
            <a:pathLst>
              <a:path w="1578609" h="1578609">
                <a:moveTo>
                  <a:pt x="789279" y="1578589"/>
                </a:moveTo>
                <a:lnTo>
                  <a:pt x="741196" y="1577149"/>
                </a:lnTo>
                <a:lnTo>
                  <a:pt x="693876" y="1572883"/>
                </a:lnTo>
                <a:lnTo>
                  <a:pt x="647400" y="1565873"/>
                </a:lnTo>
                <a:lnTo>
                  <a:pt x="601852" y="1556203"/>
                </a:lnTo>
                <a:lnTo>
                  <a:pt x="557313" y="1543955"/>
                </a:lnTo>
                <a:lnTo>
                  <a:pt x="513866" y="1529212"/>
                </a:lnTo>
                <a:lnTo>
                  <a:pt x="471595" y="1512055"/>
                </a:lnTo>
                <a:lnTo>
                  <a:pt x="430581" y="1492568"/>
                </a:lnTo>
                <a:lnTo>
                  <a:pt x="390906" y="1470833"/>
                </a:lnTo>
                <a:lnTo>
                  <a:pt x="352655" y="1446933"/>
                </a:lnTo>
                <a:lnTo>
                  <a:pt x="315908" y="1420950"/>
                </a:lnTo>
                <a:lnTo>
                  <a:pt x="280749" y="1392966"/>
                </a:lnTo>
                <a:lnTo>
                  <a:pt x="247260" y="1363065"/>
                </a:lnTo>
                <a:lnTo>
                  <a:pt x="215523" y="1331329"/>
                </a:lnTo>
                <a:lnTo>
                  <a:pt x="185622" y="1297840"/>
                </a:lnTo>
                <a:lnTo>
                  <a:pt x="157639" y="1262680"/>
                </a:lnTo>
                <a:lnTo>
                  <a:pt x="131655" y="1225934"/>
                </a:lnTo>
                <a:lnTo>
                  <a:pt x="107755" y="1187682"/>
                </a:lnTo>
                <a:lnTo>
                  <a:pt x="86020" y="1148008"/>
                </a:lnTo>
                <a:lnTo>
                  <a:pt x="66533" y="1106993"/>
                </a:lnTo>
                <a:lnTo>
                  <a:pt x="49377" y="1064722"/>
                </a:lnTo>
                <a:lnTo>
                  <a:pt x="34633" y="1021275"/>
                </a:lnTo>
                <a:lnTo>
                  <a:pt x="22385" y="976737"/>
                </a:lnTo>
                <a:lnTo>
                  <a:pt x="12715" y="931188"/>
                </a:lnTo>
                <a:lnTo>
                  <a:pt x="5706" y="884712"/>
                </a:lnTo>
                <a:lnTo>
                  <a:pt x="1440" y="837392"/>
                </a:lnTo>
                <a:lnTo>
                  <a:pt x="0" y="789318"/>
                </a:lnTo>
                <a:lnTo>
                  <a:pt x="1440" y="741227"/>
                </a:lnTo>
                <a:lnTo>
                  <a:pt x="5706" y="693906"/>
                </a:lnTo>
                <a:lnTo>
                  <a:pt x="12715" y="647430"/>
                </a:lnTo>
                <a:lnTo>
                  <a:pt x="22385" y="601880"/>
                </a:lnTo>
                <a:lnTo>
                  <a:pt x="34633" y="557341"/>
                </a:lnTo>
                <a:lnTo>
                  <a:pt x="49377" y="513893"/>
                </a:lnTo>
                <a:lnTo>
                  <a:pt x="66533" y="471620"/>
                </a:lnTo>
                <a:lnTo>
                  <a:pt x="86020" y="430605"/>
                </a:lnTo>
                <a:lnTo>
                  <a:pt x="107755" y="390929"/>
                </a:lnTo>
                <a:lnTo>
                  <a:pt x="131655" y="352676"/>
                </a:lnTo>
                <a:lnTo>
                  <a:pt x="157639" y="315927"/>
                </a:lnTo>
                <a:lnTo>
                  <a:pt x="185622" y="280767"/>
                </a:lnTo>
                <a:lnTo>
                  <a:pt x="215523" y="247276"/>
                </a:lnTo>
                <a:lnTo>
                  <a:pt x="247260" y="215538"/>
                </a:lnTo>
                <a:lnTo>
                  <a:pt x="280749" y="185635"/>
                </a:lnTo>
                <a:lnTo>
                  <a:pt x="315908" y="157650"/>
                </a:lnTo>
                <a:lnTo>
                  <a:pt x="352655" y="131665"/>
                </a:lnTo>
                <a:lnTo>
                  <a:pt x="390906" y="107763"/>
                </a:lnTo>
                <a:lnTo>
                  <a:pt x="430581" y="86027"/>
                </a:lnTo>
                <a:lnTo>
                  <a:pt x="471595" y="66538"/>
                </a:lnTo>
                <a:lnTo>
                  <a:pt x="513866" y="49380"/>
                </a:lnTo>
                <a:lnTo>
                  <a:pt x="557313" y="34636"/>
                </a:lnTo>
                <a:lnTo>
                  <a:pt x="601852" y="22387"/>
                </a:lnTo>
                <a:lnTo>
                  <a:pt x="647400" y="12716"/>
                </a:lnTo>
                <a:lnTo>
                  <a:pt x="693876" y="5706"/>
                </a:lnTo>
                <a:lnTo>
                  <a:pt x="741196" y="1440"/>
                </a:lnTo>
                <a:lnTo>
                  <a:pt x="789274" y="0"/>
                </a:lnTo>
                <a:lnTo>
                  <a:pt x="837362" y="1440"/>
                </a:lnTo>
                <a:lnTo>
                  <a:pt x="884682" y="5706"/>
                </a:lnTo>
                <a:lnTo>
                  <a:pt x="931159" y="12716"/>
                </a:lnTo>
                <a:lnTo>
                  <a:pt x="976708" y="22387"/>
                </a:lnTo>
                <a:lnTo>
                  <a:pt x="1021248" y="34636"/>
                </a:lnTo>
                <a:lnTo>
                  <a:pt x="1064695" y="49380"/>
                </a:lnTo>
                <a:lnTo>
                  <a:pt x="1106968" y="66538"/>
                </a:lnTo>
                <a:lnTo>
                  <a:pt x="1147984" y="86027"/>
                </a:lnTo>
                <a:lnTo>
                  <a:pt x="1187659" y="107763"/>
                </a:lnTo>
                <a:lnTo>
                  <a:pt x="1225913" y="131665"/>
                </a:lnTo>
                <a:lnTo>
                  <a:pt x="1262661" y="157650"/>
                </a:lnTo>
                <a:lnTo>
                  <a:pt x="1297822" y="185635"/>
                </a:lnTo>
                <a:lnTo>
                  <a:pt x="1331313" y="215538"/>
                </a:lnTo>
                <a:lnTo>
                  <a:pt x="1363051" y="247276"/>
                </a:lnTo>
                <a:lnTo>
                  <a:pt x="1392953" y="280767"/>
                </a:lnTo>
                <a:lnTo>
                  <a:pt x="1420939" y="315927"/>
                </a:lnTo>
                <a:lnTo>
                  <a:pt x="1446923" y="352676"/>
                </a:lnTo>
                <a:lnTo>
                  <a:pt x="1470825" y="390929"/>
                </a:lnTo>
                <a:lnTo>
                  <a:pt x="1492562" y="430605"/>
                </a:lnTo>
                <a:lnTo>
                  <a:pt x="1512050" y="471620"/>
                </a:lnTo>
                <a:lnTo>
                  <a:pt x="1529208" y="513893"/>
                </a:lnTo>
                <a:lnTo>
                  <a:pt x="1543953" y="557341"/>
                </a:lnTo>
                <a:lnTo>
                  <a:pt x="1556201" y="601880"/>
                </a:lnTo>
                <a:lnTo>
                  <a:pt x="1565872" y="647430"/>
                </a:lnTo>
                <a:lnTo>
                  <a:pt x="1572882" y="693906"/>
                </a:lnTo>
                <a:lnTo>
                  <a:pt x="1577148" y="741227"/>
                </a:lnTo>
                <a:lnTo>
                  <a:pt x="1578589" y="789301"/>
                </a:lnTo>
                <a:lnTo>
                  <a:pt x="1577148" y="837392"/>
                </a:lnTo>
                <a:lnTo>
                  <a:pt x="1572882" y="884712"/>
                </a:lnTo>
                <a:lnTo>
                  <a:pt x="1565872" y="931188"/>
                </a:lnTo>
                <a:lnTo>
                  <a:pt x="1556201" y="976737"/>
                </a:lnTo>
                <a:lnTo>
                  <a:pt x="1543953" y="1021275"/>
                </a:lnTo>
                <a:lnTo>
                  <a:pt x="1529208" y="1064722"/>
                </a:lnTo>
                <a:lnTo>
                  <a:pt x="1512050" y="1106993"/>
                </a:lnTo>
                <a:lnTo>
                  <a:pt x="1492562" y="1148008"/>
                </a:lnTo>
                <a:lnTo>
                  <a:pt x="1470825" y="1187682"/>
                </a:lnTo>
                <a:lnTo>
                  <a:pt x="1446923" y="1225934"/>
                </a:lnTo>
                <a:lnTo>
                  <a:pt x="1420939" y="1262680"/>
                </a:lnTo>
                <a:lnTo>
                  <a:pt x="1392953" y="1297840"/>
                </a:lnTo>
                <a:lnTo>
                  <a:pt x="1363051" y="1331329"/>
                </a:lnTo>
                <a:lnTo>
                  <a:pt x="1331313" y="1363065"/>
                </a:lnTo>
                <a:lnTo>
                  <a:pt x="1297822" y="1392966"/>
                </a:lnTo>
                <a:lnTo>
                  <a:pt x="1262661" y="1420950"/>
                </a:lnTo>
                <a:lnTo>
                  <a:pt x="1225913" y="1446933"/>
                </a:lnTo>
                <a:lnTo>
                  <a:pt x="1187659" y="1470833"/>
                </a:lnTo>
                <a:lnTo>
                  <a:pt x="1147984" y="1492568"/>
                </a:lnTo>
                <a:lnTo>
                  <a:pt x="1106968" y="1512055"/>
                </a:lnTo>
                <a:lnTo>
                  <a:pt x="1064695" y="1529212"/>
                </a:lnTo>
                <a:lnTo>
                  <a:pt x="1021248" y="1543955"/>
                </a:lnTo>
                <a:lnTo>
                  <a:pt x="976708" y="1556203"/>
                </a:lnTo>
                <a:lnTo>
                  <a:pt x="931159" y="1565873"/>
                </a:lnTo>
                <a:lnTo>
                  <a:pt x="884682" y="1572883"/>
                </a:lnTo>
                <a:lnTo>
                  <a:pt x="837362" y="1577149"/>
                </a:lnTo>
                <a:lnTo>
                  <a:pt x="789279" y="1578589"/>
                </a:lnTo>
                <a:close/>
              </a:path>
            </a:pathLst>
          </a:custGeom>
          <a:solidFill>
            <a:srgbClr val="A65C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36012" y="6882627"/>
            <a:ext cx="1578610" cy="1578610"/>
          </a:xfrm>
          <a:custGeom>
            <a:avLst/>
            <a:gdLst/>
            <a:ahLst/>
            <a:cxnLst/>
            <a:rect l="l" t="t" r="r" b="b"/>
            <a:pathLst>
              <a:path w="1578609" h="1578609">
                <a:moveTo>
                  <a:pt x="789309" y="1578589"/>
                </a:moveTo>
                <a:lnTo>
                  <a:pt x="741227" y="1577149"/>
                </a:lnTo>
                <a:lnTo>
                  <a:pt x="693906" y="1572883"/>
                </a:lnTo>
                <a:lnTo>
                  <a:pt x="647430" y="1565873"/>
                </a:lnTo>
                <a:lnTo>
                  <a:pt x="601880" y="1556203"/>
                </a:lnTo>
                <a:lnTo>
                  <a:pt x="557341" y="1543955"/>
                </a:lnTo>
                <a:lnTo>
                  <a:pt x="513893" y="1529212"/>
                </a:lnTo>
                <a:lnTo>
                  <a:pt x="471620" y="1512055"/>
                </a:lnTo>
                <a:lnTo>
                  <a:pt x="430605" y="1492568"/>
                </a:lnTo>
                <a:lnTo>
                  <a:pt x="390929" y="1470833"/>
                </a:lnTo>
                <a:lnTo>
                  <a:pt x="352676" y="1446933"/>
                </a:lnTo>
                <a:lnTo>
                  <a:pt x="315927" y="1420950"/>
                </a:lnTo>
                <a:lnTo>
                  <a:pt x="280767" y="1392966"/>
                </a:lnTo>
                <a:lnTo>
                  <a:pt x="247276" y="1363065"/>
                </a:lnTo>
                <a:lnTo>
                  <a:pt x="215538" y="1331329"/>
                </a:lnTo>
                <a:lnTo>
                  <a:pt x="185635" y="1297840"/>
                </a:lnTo>
                <a:lnTo>
                  <a:pt x="157650" y="1262680"/>
                </a:lnTo>
                <a:lnTo>
                  <a:pt x="131665" y="1225934"/>
                </a:lnTo>
                <a:lnTo>
                  <a:pt x="107763" y="1187682"/>
                </a:lnTo>
                <a:lnTo>
                  <a:pt x="86027" y="1148008"/>
                </a:lnTo>
                <a:lnTo>
                  <a:pt x="66538" y="1106993"/>
                </a:lnTo>
                <a:lnTo>
                  <a:pt x="49380" y="1064722"/>
                </a:lnTo>
                <a:lnTo>
                  <a:pt x="34636" y="1021275"/>
                </a:lnTo>
                <a:lnTo>
                  <a:pt x="22387" y="976737"/>
                </a:lnTo>
                <a:lnTo>
                  <a:pt x="12716" y="931188"/>
                </a:lnTo>
                <a:lnTo>
                  <a:pt x="5706" y="884712"/>
                </a:lnTo>
                <a:lnTo>
                  <a:pt x="1440" y="837392"/>
                </a:lnTo>
                <a:lnTo>
                  <a:pt x="0" y="789313"/>
                </a:lnTo>
                <a:lnTo>
                  <a:pt x="1440" y="741227"/>
                </a:lnTo>
                <a:lnTo>
                  <a:pt x="5706" y="693906"/>
                </a:lnTo>
                <a:lnTo>
                  <a:pt x="12716" y="647430"/>
                </a:lnTo>
                <a:lnTo>
                  <a:pt x="22387" y="601880"/>
                </a:lnTo>
                <a:lnTo>
                  <a:pt x="34636" y="557341"/>
                </a:lnTo>
                <a:lnTo>
                  <a:pt x="49380" y="513893"/>
                </a:lnTo>
                <a:lnTo>
                  <a:pt x="66538" y="471620"/>
                </a:lnTo>
                <a:lnTo>
                  <a:pt x="86027" y="430605"/>
                </a:lnTo>
                <a:lnTo>
                  <a:pt x="107763" y="390929"/>
                </a:lnTo>
                <a:lnTo>
                  <a:pt x="131665" y="352676"/>
                </a:lnTo>
                <a:lnTo>
                  <a:pt x="157650" y="315927"/>
                </a:lnTo>
                <a:lnTo>
                  <a:pt x="185635" y="280767"/>
                </a:lnTo>
                <a:lnTo>
                  <a:pt x="215538" y="247276"/>
                </a:lnTo>
                <a:lnTo>
                  <a:pt x="247276" y="215538"/>
                </a:lnTo>
                <a:lnTo>
                  <a:pt x="280767" y="185635"/>
                </a:lnTo>
                <a:lnTo>
                  <a:pt x="315927" y="157650"/>
                </a:lnTo>
                <a:lnTo>
                  <a:pt x="352676" y="131665"/>
                </a:lnTo>
                <a:lnTo>
                  <a:pt x="390929" y="107763"/>
                </a:lnTo>
                <a:lnTo>
                  <a:pt x="430605" y="86027"/>
                </a:lnTo>
                <a:lnTo>
                  <a:pt x="471620" y="66538"/>
                </a:lnTo>
                <a:lnTo>
                  <a:pt x="513893" y="49380"/>
                </a:lnTo>
                <a:lnTo>
                  <a:pt x="557341" y="34636"/>
                </a:lnTo>
                <a:lnTo>
                  <a:pt x="601880" y="22387"/>
                </a:lnTo>
                <a:lnTo>
                  <a:pt x="647430" y="12716"/>
                </a:lnTo>
                <a:lnTo>
                  <a:pt x="693906" y="5706"/>
                </a:lnTo>
                <a:lnTo>
                  <a:pt x="741227" y="1440"/>
                </a:lnTo>
                <a:lnTo>
                  <a:pt x="789304" y="0"/>
                </a:lnTo>
                <a:lnTo>
                  <a:pt x="837392" y="1440"/>
                </a:lnTo>
                <a:lnTo>
                  <a:pt x="884712" y="5706"/>
                </a:lnTo>
                <a:lnTo>
                  <a:pt x="931188" y="12716"/>
                </a:lnTo>
                <a:lnTo>
                  <a:pt x="976737" y="22387"/>
                </a:lnTo>
                <a:lnTo>
                  <a:pt x="1021275" y="34636"/>
                </a:lnTo>
                <a:lnTo>
                  <a:pt x="1064722" y="49380"/>
                </a:lnTo>
                <a:lnTo>
                  <a:pt x="1106994" y="66538"/>
                </a:lnTo>
                <a:lnTo>
                  <a:pt x="1148008" y="86027"/>
                </a:lnTo>
                <a:lnTo>
                  <a:pt x="1187682" y="107763"/>
                </a:lnTo>
                <a:lnTo>
                  <a:pt x="1225934" y="131665"/>
                </a:lnTo>
                <a:lnTo>
                  <a:pt x="1262680" y="157650"/>
                </a:lnTo>
                <a:lnTo>
                  <a:pt x="1297840" y="185635"/>
                </a:lnTo>
                <a:lnTo>
                  <a:pt x="1331329" y="215538"/>
                </a:lnTo>
                <a:lnTo>
                  <a:pt x="1363065" y="247276"/>
                </a:lnTo>
                <a:lnTo>
                  <a:pt x="1392966" y="280767"/>
                </a:lnTo>
                <a:lnTo>
                  <a:pt x="1420950" y="315927"/>
                </a:lnTo>
                <a:lnTo>
                  <a:pt x="1446933" y="352676"/>
                </a:lnTo>
                <a:lnTo>
                  <a:pt x="1470833" y="390929"/>
                </a:lnTo>
                <a:lnTo>
                  <a:pt x="1492568" y="430605"/>
                </a:lnTo>
                <a:lnTo>
                  <a:pt x="1512055" y="471620"/>
                </a:lnTo>
                <a:lnTo>
                  <a:pt x="1529212" y="513893"/>
                </a:lnTo>
                <a:lnTo>
                  <a:pt x="1543955" y="557341"/>
                </a:lnTo>
                <a:lnTo>
                  <a:pt x="1556203" y="601880"/>
                </a:lnTo>
                <a:lnTo>
                  <a:pt x="1565873" y="647430"/>
                </a:lnTo>
                <a:lnTo>
                  <a:pt x="1572883" y="693906"/>
                </a:lnTo>
                <a:lnTo>
                  <a:pt x="1577149" y="741227"/>
                </a:lnTo>
                <a:lnTo>
                  <a:pt x="1578589" y="789305"/>
                </a:lnTo>
                <a:lnTo>
                  <a:pt x="1577149" y="837392"/>
                </a:lnTo>
                <a:lnTo>
                  <a:pt x="1572883" y="884712"/>
                </a:lnTo>
                <a:lnTo>
                  <a:pt x="1565873" y="931188"/>
                </a:lnTo>
                <a:lnTo>
                  <a:pt x="1556203" y="976737"/>
                </a:lnTo>
                <a:lnTo>
                  <a:pt x="1543955" y="1021275"/>
                </a:lnTo>
                <a:lnTo>
                  <a:pt x="1529212" y="1064722"/>
                </a:lnTo>
                <a:lnTo>
                  <a:pt x="1512055" y="1106993"/>
                </a:lnTo>
                <a:lnTo>
                  <a:pt x="1492568" y="1148008"/>
                </a:lnTo>
                <a:lnTo>
                  <a:pt x="1470833" y="1187682"/>
                </a:lnTo>
                <a:lnTo>
                  <a:pt x="1446933" y="1225934"/>
                </a:lnTo>
                <a:lnTo>
                  <a:pt x="1420950" y="1262680"/>
                </a:lnTo>
                <a:lnTo>
                  <a:pt x="1392966" y="1297840"/>
                </a:lnTo>
                <a:lnTo>
                  <a:pt x="1363065" y="1331329"/>
                </a:lnTo>
                <a:lnTo>
                  <a:pt x="1331329" y="1363065"/>
                </a:lnTo>
                <a:lnTo>
                  <a:pt x="1297840" y="1392966"/>
                </a:lnTo>
                <a:lnTo>
                  <a:pt x="1262680" y="1420950"/>
                </a:lnTo>
                <a:lnTo>
                  <a:pt x="1225934" y="1446933"/>
                </a:lnTo>
                <a:lnTo>
                  <a:pt x="1187682" y="1470833"/>
                </a:lnTo>
                <a:lnTo>
                  <a:pt x="1148008" y="1492568"/>
                </a:lnTo>
                <a:lnTo>
                  <a:pt x="1106994" y="1512055"/>
                </a:lnTo>
                <a:lnTo>
                  <a:pt x="1064722" y="1529212"/>
                </a:lnTo>
                <a:lnTo>
                  <a:pt x="1021275" y="1543955"/>
                </a:lnTo>
                <a:lnTo>
                  <a:pt x="976737" y="1556203"/>
                </a:lnTo>
                <a:lnTo>
                  <a:pt x="931188" y="1565873"/>
                </a:lnTo>
                <a:lnTo>
                  <a:pt x="884712" y="1572883"/>
                </a:lnTo>
                <a:lnTo>
                  <a:pt x="837392" y="1577149"/>
                </a:lnTo>
                <a:lnTo>
                  <a:pt x="789309" y="1578589"/>
                </a:lnTo>
                <a:close/>
              </a:path>
            </a:pathLst>
          </a:custGeom>
          <a:solidFill>
            <a:srgbClr val="A65C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353178" y="8877025"/>
            <a:ext cx="1578610" cy="1410335"/>
          </a:xfrm>
          <a:custGeom>
            <a:avLst/>
            <a:gdLst/>
            <a:ahLst/>
            <a:cxnLst/>
            <a:rect l="l" t="t" r="r" b="b"/>
            <a:pathLst>
              <a:path w="1578609" h="1410334">
                <a:moveTo>
                  <a:pt x="1276437" y="1409974"/>
                </a:moveTo>
                <a:lnTo>
                  <a:pt x="302132" y="1409974"/>
                </a:lnTo>
                <a:lnTo>
                  <a:pt x="280749" y="1392954"/>
                </a:lnTo>
                <a:lnTo>
                  <a:pt x="247260" y="1363051"/>
                </a:lnTo>
                <a:lnTo>
                  <a:pt x="215523" y="1331313"/>
                </a:lnTo>
                <a:lnTo>
                  <a:pt x="185622" y="1297822"/>
                </a:lnTo>
                <a:lnTo>
                  <a:pt x="157639" y="1262661"/>
                </a:lnTo>
                <a:lnTo>
                  <a:pt x="131655" y="1225913"/>
                </a:lnTo>
                <a:lnTo>
                  <a:pt x="107755" y="1187659"/>
                </a:lnTo>
                <a:lnTo>
                  <a:pt x="86020" y="1147984"/>
                </a:lnTo>
                <a:lnTo>
                  <a:pt x="66533" y="1106968"/>
                </a:lnTo>
                <a:lnTo>
                  <a:pt x="49376" y="1064695"/>
                </a:lnTo>
                <a:lnTo>
                  <a:pt x="34633" y="1021248"/>
                </a:lnTo>
                <a:lnTo>
                  <a:pt x="22385" y="976708"/>
                </a:lnTo>
                <a:lnTo>
                  <a:pt x="12715" y="931159"/>
                </a:lnTo>
                <a:lnTo>
                  <a:pt x="5706" y="884682"/>
                </a:lnTo>
                <a:lnTo>
                  <a:pt x="1440" y="837362"/>
                </a:lnTo>
                <a:lnTo>
                  <a:pt x="0" y="789288"/>
                </a:lnTo>
                <a:lnTo>
                  <a:pt x="1440" y="741196"/>
                </a:lnTo>
                <a:lnTo>
                  <a:pt x="5706" y="693876"/>
                </a:lnTo>
                <a:lnTo>
                  <a:pt x="12715" y="647400"/>
                </a:lnTo>
                <a:lnTo>
                  <a:pt x="22385" y="601852"/>
                </a:lnTo>
                <a:lnTo>
                  <a:pt x="34633" y="557313"/>
                </a:lnTo>
                <a:lnTo>
                  <a:pt x="49376" y="513866"/>
                </a:lnTo>
                <a:lnTo>
                  <a:pt x="66533" y="471595"/>
                </a:lnTo>
                <a:lnTo>
                  <a:pt x="86020" y="430581"/>
                </a:lnTo>
                <a:lnTo>
                  <a:pt x="107755" y="390906"/>
                </a:lnTo>
                <a:lnTo>
                  <a:pt x="131655" y="352655"/>
                </a:lnTo>
                <a:lnTo>
                  <a:pt x="157639" y="315908"/>
                </a:lnTo>
                <a:lnTo>
                  <a:pt x="185622" y="280749"/>
                </a:lnTo>
                <a:lnTo>
                  <a:pt x="215523" y="247260"/>
                </a:lnTo>
                <a:lnTo>
                  <a:pt x="247260" y="215523"/>
                </a:lnTo>
                <a:lnTo>
                  <a:pt x="280749" y="185622"/>
                </a:lnTo>
                <a:lnTo>
                  <a:pt x="315908" y="157639"/>
                </a:lnTo>
                <a:lnTo>
                  <a:pt x="352655" y="131655"/>
                </a:lnTo>
                <a:lnTo>
                  <a:pt x="390906" y="107755"/>
                </a:lnTo>
                <a:lnTo>
                  <a:pt x="430581" y="86020"/>
                </a:lnTo>
                <a:lnTo>
                  <a:pt x="471595" y="66533"/>
                </a:lnTo>
                <a:lnTo>
                  <a:pt x="513866" y="49377"/>
                </a:lnTo>
                <a:lnTo>
                  <a:pt x="557313" y="34633"/>
                </a:lnTo>
                <a:lnTo>
                  <a:pt x="601852" y="22385"/>
                </a:lnTo>
                <a:lnTo>
                  <a:pt x="647400" y="12715"/>
                </a:lnTo>
                <a:lnTo>
                  <a:pt x="693876" y="5706"/>
                </a:lnTo>
                <a:lnTo>
                  <a:pt x="741196" y="1440"/>
                </a:lnTo>
                <a:lnTo>
                  <a:pt x="789272" y="0"/>
                </a:lnTo>
                <a:lnTo>
                  <a:pt x="837362" y="1440"/>
                </a:lnTo>
                <a:lnTo>
                  <a:pt x="884682" y="5706"/>
                </a:lnTo>
                <a:lnTo>
                  <a:pt x="931159" y="12715"/>
                </a:lnTo>
                <a:lnTo>
                  <a:pt x="976708" y="22385"/>
                </a:lnTo>
                <a:lnTo>
                  <a:pt x="1021248" y="34633"/>
                </a:lnTo>
                <a:lnTo>
                  <a:pt x="1064695" y="49377"/>
                </a:lnTo>
                <a:lnTo>
                  <a:pt x="1106968" y="66533"/>
                </a:lnTo>
                <a:lnTo>
                  <a:pt x="1147984" y="86020"/>
                </a:lnTo>
                <a:lnTo>
                  <a:pt x="1187659" y="107755"/>
                </a:lnTo>
                <a:lnTo>
                  <a:pt x="1225913" y="131655"/>
                </a:lnTo>
                <a:lnTo>
                  <a:pt x="1262661" y="157639"/>
                </a:lnTo>
                <a:lnTo>
                  <a:pt x="1297822" y="185622"/>
                </a:lnTo>
                <a:lnTo>
                  <a:pt x="1331312" y="215523"/>
                </a:lnTo>
                <a:lnTo>
                  <a:pt x="1363051" y="247260"/>
                </a:lnTo>
                <a:lnTo>
                  <a:pt x="1392953" y="280749"/>
                </a:lnTo>
                <a:lnTo>
                  <a:pt x="1420939" y="315908"/>
                </a:lnTo>
                <a:lnTo>
                  <a:pt x="1446923" y="352655"/>
                </a:lnTo>
                <a:lnTo>
                  <a:pt x="1470825" y="390906"/>
                </a:lnTo>
                <a:lnTo>
                  <a:pt x="1492562" y="430581"/>
                </a:lnTo>
                <a:lnTo>
                  <a:pt x="1512050" y="471595"/>
                </a:lnTo>
                <a:lnTo>
                  <a:pt x="1529208" y="513866"/>
                </a:lnTo>
                <a:lnTo>
                  <a:pt x="1543953" y="557313"/>
                </a:lnTo>
                <a:lnTo>
                  <a:pt x="1556201" y="601852"/>
                </a:lnTo>
                <a:lnTo>
                  <a:pt x="1565872" y="647400"/>
                </a:lnTo>
                <a:lnTo>
                  <a:pt x="1572882" y="693876"/>
                </a:lnTo>
                <a:lnTo>
                  <a:pt x="1577148" y="741196"/>
                </a:lnTo>
                <a:lnTo>
                  <a:pt x="1578589" y="789270"/>
                </a:lnTo>
                <a:lnTo>
                  <a:pt x="1577148" y="837362"/>
                </a:lnTo>
                <a:lnTo>
                  <a:pt x="1572882" y="884682"/>
                </a:lnTo>
                <a:lnTo>
                  <a:pt x="1565872" y="931159"/>
                </a:lnTo>
                <a:lnTo>
                  <a:pt x="1556201" y="976708"/>
                </a:lnTo>
                <a:lnTo>
                  <a:pt x="1543953" y="1021248"/>
                </a:lnTo>
                <a:lnTo>
                  <a:pt x="1529208" y="1064695"/>
                </a:lnTo>
                <a:lnTo>
                  <a:pt x="1512050" y="1106968"/>
                </a:lnTo>
                <a:lnTo>
                  <a:pt x="1492562" y="1147984"/>
                </a:lnTo>
                <a:lnTo>
                  <a:pt x="1470825" y="1187659"/>
                </a:lnTo>
                <a:lnTo>
                  <a:pt x="1446923" y="1225913"/>
                </a:lnTo>
                <a:lnTo>
                  <a:pt x="1420939" y="1262661"/>
                </a:lnTo>
                <a:lnTo>
                  <a:pt x="1392953" y="1297822"/>
                </a:lnTo>
                <a:lnTo>
                  <a:pt x="1363051" y="1331313"/>
                </a:lnTo>
                <a:lnTo>
                  <a:pt x="1331312" y="1363051"/>
                </a:lnTo>
                <a:lnTo>
                  <a:pt x="1297822" y="1392954"/>
                </a:lnTo>
                <a:lnTo>
                  <a:pt x="1276437" y="1409974"/>
                </a:lnTo>
                <a:close/>
              </a:path>
            </a:pathLst>
          </a:custGeom>
          <a:solidFill>
            <a:srgbClr val="623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01567" y="5455584"/>
            <a:ext cx="1578610" cy="1578610"/>
          </a:xfrm>
          <a:custGeom>
            <a:avLst/>
            <a:gdLst/>
            <a:ahLst/>
            <a:cxnLst/>
            <a:rect l="l" t="t" r="r" b="b"/>
            <a:pathLst>
              <a:path w="1578609" h="1578609">
                <a:moveTo>
                  <a:pt x="789282" y="1578589"/>
                </a:moveTo>
                <a:lnTo>
                  <a:pt x="741199" y="1577149"/>
                </a:lnTo>
                <a:lnTo>
                  <a:pt x="693879" y="1572882"/>
                </a:lnTo>
                <a:lnTo>
                  <a:pt x="647402" y="1565872"/>
                </a:lnTo>
                <a:lnTo>
                  <a:pt x="601853" y="1556202"/>
                </a:lnTo>
                <a:lnTo>
                  <a:pt x="557313" y="1543953"/>
                </a:lnTo>
                <a:lnTo>
                  <a:pt x="513866" y="1529208"/>
                </a:lnTo>
                <a:lnTo>
                  <a:pt x="471593" y="1512050"/>
                </a:lnTo>
                <a:lnTo>
                  <a:pt x="430578" y="1492562"/>
                </a:lnTo>
                <a:lnTo>
                  <a:pt x="390902" y="1470825"/>
                </a:lnTo>
                <a:lnTo>
                  <a:pt x="352648" y="1446923"/>
                </a:lnTo>
                <a:lnTo>
                  <a:pt x="315900" y="1420939"/>
                </a:lnTo>
                <a:lnTo>
                  <a:pt x="280739" y="1392954"/>
                </a:lnTo>
                <a:lnTo>
                  <a:pt x="247249" y="1363051"/>
                </a:lnTo>
                <a:lnTo>
                  <a:pt x="215510" y="1331313"/>
                </a:lnTo>
                <a:lnTo>
                  <a:pt x="185608" y="1297822"/>
                </a:lnTo>
                <a:lnTo>
                  <a:pt x="157622" y="1262661"/>
                </a:lnTo>
                <a:lnTo>
                  <a:pt x="131638" y="1225913"/>
                </a:lnTo>
                <a:lnTo>
                  <a:pt x="107736" y="1187659"/>
                </a:lnTo>
                <a:lnTo>
                  <a:pt x="85999" y="1147984"/>
                </a:lnTo>
                <a:lnTo>
                  <a:pt x="66511" y="1106968"/>
                </a:lnTo>
                <a:lnTo>
                  <a:pt x="49353" y="1064695"/>
                </a:lnTo>
                <a:lnTo>
                  <a:pt x="34609" y="1021248"/>
                </a:lnTo>
                <a:lnTo>
                  <a:pt x="22360" y="976708"/>
                </a:lnTo>
                <a:lnTo>
                  <a:pt x="12689" y="931159"/>
                </a:lnTo>
                <a:lnTo>
                  <a:pt x="5679" y="884682"/>
                </a:lnTo>
                <a:lnTo>
                  <a:pt x="1413" y="837362"/>
                </a:lnTo>
                <a:lnTo>
                  <a:pt x="0" y="790195"/>
                </a:lnTo>
                <a:lnTo>
                  <a:pt x="0" y="788363"/>
                </a:lnTo>
                <a:lnTo>
                  <a:pt x="1413" y="741196"/>
                </a:lnTo>
                <a:lnTo>
                  <a:pt x="5679" y="693876"/>
                </a:lnTo>
                <a:lnTo>
                  <a:pt x="12689" y="647400"/>
                </a:lnTo>
                <a:lnTo>
                  <a:pt x="22360" y="601852"/>
                </a:lnTo>
                <a:lnTo>
                  <a:pt x="34609" y="557313"/>
                </a:lnTo>
                <a:lnTo>
                  <a:pt x="49353" y="513867"/>
                </a:lnTo>
                <a:lnTo>
                  <a:pt x="66511" y="471595"/>
                </a:lnTo>
                <a:lnTo>
                  <a:pt x="85999" y="430581"/>
                </a:lnTo>
                <a:lnTo>
                  <a:pt x="107736" y="390907"/>
                </a:lnTo>
                <a:lnTo>
                  <a:pt x="131638" y="352655"/>
                </a:lnTo>
                <a:lnTo>
                  <a:pt x="157622" y="315908"/>
                </a:lnTo>
                <a:lnTo>
                  <a:pt x="185608" y="280749"/>
                </a:lnTo>
                <a:lnTo>
                  <a:pt x="215510" y="247260"/>
                </a:lnTo>
                <a:lnTo>
                  <a:pt x="247249" y="215523"/>
                </a:lnTo>
                <a:lnTo>
                  <a:pt x="280739" y="185622"/>
                </a:lnTo>
                <a:lnTo>
                  <a:pt x="315900" y="157639"/>
                </a:lnTo>
                <a:lnTo>
                  <a:pt x="352648" y="131656"/>
                </a:lnTo>
                <a:lnTo>
                  <a:pt x="390902" y="107755"/>
                </a:lnTo>
                <a:lnTo>
                  <a:pt x="430578" y="86020"/>
                </a:lnTo>
                <a:lnTo>
                  <a:pt x="471593" y="66533"/>
                </a:lnTo>
                <a:lnTo>
                  <a:pt x="513866" y="49377"/>
                </a:lnTo>
                <a:lnTo>
                  <a:pt x="557313" y="34633"/>
                </a:lnTo>
                <a:lnTo>
                  <a:pt x="601853" y="22385"/>
                </a:lnTo>
                <a:lnTo>
                  <a:pt x="647402" y="12715"/>
                </a:lnTo>
                <a:lnTo>
                  <a:pt x="693879" y="5706"/>
                </a:lnTo>
                <a:lnTo>
                  <a:pt x="741199" y="1440"/>
                </a:lnTo>
                <a:lnTo>
                  <a:pt x="789278" y="0"/>
                </a:lnTo>
                <a:lnTo>
                  <a:pt x="837365" y="1440"/>
                </a:lnTo>
                <a:lnTo>
                  <a:pt x="884686" y="5706"/>
                </a:lnTo>
                <a:lnTo>
                  <a:pt x="931162" y="12715"/>
                </a:lnTo>
                <a:lnTo>
                  <a:pt x="976711" y="22385"/>
                </a:lnTo>
                <a:lnTo>
                  <a:pt x="1021251" y="34633"/>
                </a:lnTo>
                <a:lnTo>
                  <a:pt x="1064698" y="49377"/>
                </a:lnTo>
                <a:lnTo>
                  <a:pt x="1106971" y="66533"/>
                </a:lnTo>
                <a:lnTo>
                  <a:pt x="1147987" y="86020"/>
                </a:lnTo>
                <a:lnTo>
                  <a:pt x="1187663" y="107755"/>
                </a:lnTo>
                <a:lnTo>
                  <a:pt x="1225916" y="131656"/>
                </a:lnTo>
                <a:lnTo>
                  <a:pt x="1262664" y="157639"/>
                </a:lnTo>
                <a:lnTo>
                  <a:pt x="1297825" y="185622"/>
                </a:lnTo>
                <a:lnTo>
                  <a:pt x="1331316" y="215523"/>
                </a:lnTo>
                <a:lnTo>
                  <a:pt x="1363054" y="247260"/>
                </a:lnTo>
                <a:lnTo>
                  <a:pt x="1392957" y="280749"/>
                </a:lnTo>
                <a:lnTo>
                  <a:pt x="1420942" y="315908"/>
                </a:lnTo>
                <a:lnTo>
                  <a:pt x="1446927" y="352655"/>
                </a:lnTo>
                <a:lnTo>
                  <a:pt x="1470829" y="390907"/>
                </a:lnTo>
                <a:lnTo>
                  <a:pt x="1492565" y="430581"/>
                </a:lnTo>
                <a:lnTo>
                  <a:pt x="1512053" y="471595"/>
                </a:lnTo>
                <a:lnTo>
                  <a:pt x="1529211" y="513867"/>
                </a:lnTo>
                <a:lnTo>
                  <a:pt x="1543956" y="557313"/>
                </a:lnTo>
                <a:lnTo>
                  <a:pt x="1556205" y="601852"/>
                </a:lnTo>
                <a:lnTo>
                  <a:pt x="1565875" y="647400"/>
                </a:lnTo>
                <a:lnTo>
                  <a:pt x="1572885" y="693876"/>
                </a:lnTo>
                <a:lnTo>
                  <a:pt x="1577152" y="741196"/>
                </a:lnTo>
                <a:lnTo>
                  <a:pt x="1578565" y="788363"/>
                </a:lnTo>
                <a:lnTo>
                  <a:pt x="1578565" y="790195"/>
                </a:lnTo>
                <a:lnTo>
                  <a:pt x="1577152" y="837362"/>
                </a:lnTo>
                <a:lnTo>
                  <a:pt x="1572885" y="884682"/>
                </a:lnTo>
                <a:lnTo>
                  <a:pt x="1565875" y="931159"/>
                </a:lnTo>
                <a:lnTo>
                  <a:pt x="1556205" y="976708"/>
                </a:lnTo>
                <a:lnTo>
                  <a:pt x="1543956" y="1021248"/>
                </a:lnTo>
                <a:lnTo>
                  <a:pt x="1529211" y="1064695"/>
                </a:lnTo>
                <a:lnTo>
                  <a:pt x="1512053" y="1106968"/>
                </a:lnTo>
                <a:lnTo>
                  <a:pt x="1492565" y="1147984"/>
                </a:lnTo>
                <a:lnTo>
                  <a:pt x="1470829" y="1187659"/>
                </a:lnTo>
                <a:lnTo>
                  <a:pt x="1446927" y="1225913"/>
                </a:lnTo>
                <a:lnTo>
                  <a:pt x="1420942" y="1262661"/>
                </a:lnTo>
                <a:lnTo>
                  <a:pt x="1392957" y="1297822"/>
                </a:lnTo>
                <a:lnTo>
                  <a:pt x="1363054" y="1331313"/>
                </a:lnTo>
                <a:lnTo>
                  <a:pt x="1331316" y="1363051"/>
                </a:lnTo>
                <a:lnTo>
                  <a:pt x="1297825" y="1392954"/>
                </a:lnTo>
                <a:lnTo>
                  <a:pt x="1262664" y="1420939"/>
                </a:lnTo>
                <a:lnTo>
                  <a:pt x="1225916" y="1446923"/>
                </a:lnTo>
                <a:lnTo>
                  <a:pt x="1187663" y="1470825"/>
                </a:lnTo>
                <a:lnTo>
                  <a:pt x="1147987" y="1492562"/>
                </a:lnTo>
                <a:lnTo>
                  <a:pt x="1106971" y="1512050"/>
                </a:lnTo>
                <a:lnTo>
                  <a:pt x="1064698" y="1529208"/>
                </a:lnTo>
                <a:lnTo>
                  <a:pt x="1021251" y="1543953"/>
                </a:lnTo>
                <a:lnTo>
                  <a:pt x="976711" y="1556202"/>
                </a:lnTo>
                <a:lnTo>
                  <a:pt x="931162" y="1565872"/>
                </a:lnTo>
                <a:lnTo>
                  <a:pt x="884686" y="1572882"/>
                </a:lnTo>
                <a:lnTo>
                  <a:pt x="837365" y="1577149"/>
                </a:lnTo>
                <a:lnTo>
                  <a:pt x="789282" y="1578589"/>
                </a:lnTo>
                <a:close/>
              </a:path>
            </a:pathLst>
          </a:custGeom>
          <a:solidFill>
            <a:srgbClr val="A65C0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5177082" y="5455584"/>
            <a:ext cx="7845425" cy="4831715"/>
            <a:chOff x="5177082" y="5455584"/>
            <a:chExt cx="7845425" cy="4831715"/>
          </a:xfrm>
        </p:grpSpPr>
        <p:sp>
          <p:nvSpPr>
            <p:cNvPr id="26" name="object 26"/>
            <p:cNvSpPr/>
            <p:nvPr/>
          </p:nvSpPr>
          <p:spPr>
            <a:xfrm>
              <a:off x="9535241" y="5455584"/>
              <a:ext cx="1578610" cy="1578610"/>
            </a:xfrm>
            <a:custGeom>
              <a:avLst/>
              <a:gdLst/>
              <a:ahLst/>
              <a:cxnLst/>
              <a:rect l="l" t="t" r="r" b="b"/>
              <a:pathLst>
                <a:path w="1578609" h="1578609">
                  <a:moveTo>
                    <a:pt x="789309" y="1578589"/>
                  </a:moveTo>
                  <a:lnTo>
                    <a:pt x="741227" y="1577149"/>
                  </a:lnTo>
                  <a:lnTo>
                    <a:pt x="693906" y="1572882"/>
                  </a:lnTo>
                  <a:lnTo>
                    <a:pt x="647430" y="1565872"/>
                  </a:lnTo>
                  <a:lnTo>
                    <a:pt x="601880" y="1556202"/>
                  </a:lnTo>
                  <a:lnTo>
                    <a:pt x="557341" y="1543953"/>
                  </a:lnTo>
                  <a:lnTo>
                    <a:pt x="513893" y="1529208"/>
                  </a:lnTo>
                  <a:lnTo>
                    <a:pt x="471620" y="1512050"/>
                  </a:lnTo>
                  <a:lnTo>
                    <a:pt x="430605" y="1492562"/>
                  </a:lnTo>
                  <a:lnTo>
                    <a:pt x="390929" y="1470825"/>
                  </a:lnTo>
                  <a:lnTo>
                    <a:pt x="352676" y="1446923"/>
                  </a:lnTo>
                  <a:lnTo>
                    <a:pt x="315927" y="1420939"/>
                  </a:lnTo>
                  <a:lnTo>
                    <a:pt x="280767" y="1392954"/>
                  </a:lnTo>
                  <a:lnTo>
                    <a:pt x="247276" y="1363051"/>
                  </a:lnTo>
                  <a:lnTo>
                    <a:pt x="215538" y="1331313"/>
                  </a:lnTo>
                  <a:lnTo>
                    <a:pt x="185635" y="1297822"/>
                  </a:lnTo>
                  <a:lnTo>
                    <a:pt x="157650" y="1262661"/>
                  </a:lnTo>
                  <a:lnTo>
                    <a:pt x="131665" y="1225913"/>
                  </a:lnTo>
                  <a:lnTo>
                    <a:pt x="107763" y="1187659"/>
                  </a:lnTo>
                  <a:lnTo>
                    <a:pt x="86027" y="1147984"/>
                  </a:lnTo>
                  <a:lnTo>
                    <a:pt x="66538" y="1106968"/>
                  </a:lnTo>
                  <a:lnTo>
                    <a:pt x="49380" y="1064695"/>
                  </a:lnTo>
                  <a:lnTo>
                    <a:pt x="34636" y="1021248"/>
                  </a:lnTo>
                  <a:lnTo>
                    <a:pt x="22387" y="976708"/>
                  </a:lnTo>
                  <a:lnTo>
                    <a:pt x="12716" y="931159"/>
                  </a:lnTo>
                  <a:lnTo>
                    <a:pt x="5706" y="884682"/>
                  </a:lnTo>
                  <a:lnTo>
                    <a:pt x="1440" y="837362"/>
                  </a:lnTo>
                  <a:lnTo>
                    <a:pt x="0" y="789286"/>
                  </a:lnTo>
                  <a:lnTo>
                    <a:pt x="1440" y="741196"/>
                  </a:lnTo>
                  <a:lnTo>
                    <a:pt x="5706" y="693876"/>
                  </a:lnTo>
                  <a:lnTo>
                    <a:pt x="12716" y="647400"/>
                  </a:lnTo>
                  <a:lnTo>
                    <a:pt x="22387" y="601852"/>
                  </a:lnTo>
                  <a:lnTo>
                    <a:pt x="34636" y="557313"/>
                  </a:lnTo>
                  <a:lnTo>
                    <a:pt x="49380" y="513867"/>
                  </a:lnTo>
                  <a:lnTo>
                    <a:pt x="66538" y="471595"/>
                  </a:lnTo>
                  <a:lnTo>
                    <a:pt x="86027" y="430581"/>
                  </a:lnTo>
                  <a:lnTo>
                    <a:pt x="107763" y="390907"/>
                  </a:lnTo>
                  <a:lnTo>
                    <a:pt x="131665" y="352655"/>
                  </a:lnTo>
                  <a:lnTo>
                    <a:pt x="157650" y="315908"/>
                  </a:lnTo>
                  <a:lnTo>
                    <a:pt x="185635" y="280749"/>
                  </a:lnTo>
                  <a:lnTo>
                    <a:pt x="215538" y="247260"/>
                  </a:lnTo>
                  <a:lnTo>
                    <a:pt x="247276" y="215523"/>
                  </a:lnTo>
                  <a:lnTo>
                    <a:pt x="280767" y="185622"/>
                  </a:lnTo>
                  <a:lnTo>
                    <a:pt x="315927" y="157639"/>
                  </a:lnTo>
                  <a:lnTo>
                    <a:pt x="352676" y="131656"/>
                  </a:lnTo>
                  <a:lnTo>
                    <a:pt x="390929" y="107755"/>
                  </a:lnTo>
                  <a:lnTo>
                    <a:pt x="430605" y="86020"/>
                  </a:lnTo>
                  <a:lnTo>
                    <a:pt x="471620" y="66533"/>
                  </a:lnTo>
                  <a:lnTo>
                    <a:pt x="513893" y="49377"/>
                  </a:lnTo>
                  <a:lnTo>
                    <a:pt x="557341" y="34633"/>
                  </a:lnTo>
                  <a:lnTo>
                    <a:pt x="601880" y="22385"/>
                  </a:lnTo>
                  <a:lnTo>
                    <a:pt x="647430" y="12715"/>
                  </a:lnTo>
                  <a:lnTo>
                    <a:pt x="693906" y="5706"/>
                  </a:lnTo>
                  <a:lnTo>
                    <a:pt x="741227" y="1440"/>
                  </a:lnTo>
                  <a:lnTo>
                    <a:pt x="789305" y="0"/>
                  </a:lnTo>
                  <a:lnTo>
                    <a:pt x="837389" y="1440"/>
                  </a:lnTo>
                  <a:lnTo>
                    <a:pt x="884707" y="5706"/>
                  </a:lnTo>
                  <a:lnTo>
                    <a:pt x="931180" y="12715"/>
                  </a:lnTo>
                  <a:lnTo>
                    <a:pt x="976727" y="22385"/>
                  </a:lnTo>
                  <a:lnTo>
                    <a:pt x="1021264" y="34633"/>
                  </a:lnTo>
                  <a:lnTo>
                    <a:pt x="1064710" y="49377"/>
                  </a:lnTo>
                  <a:lnTo>
                    <a:pt x="1106980" y="66533"/>
                  </a:lnTo>
                  <a:lnTo>
                    <a:pt x="1147994" y="86020"/>
                  </a:lnTo>
                  <a:lnTo>
                    <a:pt x="1187668" y="107755"/>
                  </a:lnTo>
                  <a:lnTo>
                    <a:pt x="1225920" y="131656"/>
                  </a:lnTo>
                  <a:lnTo>
                    <a:pt x="1262667" y="157639"/>
                  </a:lnTo>
                  <a:lnTo>
                    <a:pt x="1297827" y="185622"/>
                  </a:lnTo>
                  <a:lnTo>
                    <a:pt x="1331317" y="215523"/>
                  </a:lnTo>
                  <a:lnTo>
                    <a:pt x="1363054" y="247260"/>
                  </a:lnTo>
                  <a:lnTo>
                    <a:pt x="1392956" y="280749"/>
                  </a:lnTo>
                  <a:lnTo>
                    <a:pt x="1420941" y="315908"/>
                  </a:lnTo>
                  <a:lnTo>
                    <a:pt x="1446925" y="352655"/>
                  </a:lnTo>
                  <a:lnTo>
                    <a:pt x="1470826" y="390907"/>
                  </a:lnTo>
                  <a:lnTo>
                    <a:pt x="1492562" y="430581"/>
                  </a:lnTo>
                  <a:lnTo>
                    <a:pt x="1512051" y="471595"/>
                  </a:lnTo>
                  <a:lnTo>
                    <a:pt x="1529208" y="513867"/>
                  </a:lnTo>
                  <a:lnTo>
                    <a:pt x="1543953" y="557313"/>
                  </a:lnTo>
                  <a:lnTo>
                    <a:pt x="1556202" y="601852"/>
                  </a:lnTo>
                  <a:lnTo>
                    <a:pt x="1565872" y="647400"/>
                  </a:lnTo>
                  <a:lnTo>
                    <a:pt x="1572882" y="693876"/>
                  </a:lnTo>
                  <a:lnTo>
                    <a:pt x="1577149" y="741196"/>
                  </a:lnTo>
                  <a:lnTo>
                    <a:pt x="1578589" y="789272"/>
                  </a:lnTo>
                  <a:lnTo>
                    <a:pt x="1577149" y="837362"/>
                  </a:lnTo>
                  <a:lnTo>
                    <a:pt x="1572882" y="884682"/>
                  </a:lnTo>
                  <a:lnTo>
                    <a:pt x="1565872" y="931159"/>
                  </a:lnTo>
                  <a:lnTo>
                    <a:pt x="1556202" y="976708"/>
                  </a:lnTo>
                  <a:lnTo>
                    <a:pt x="1543953" y="1021248"/>
                  </a:lnTo>
                  <a:lnTo>
                    <a:pt x="1529208" y="1064695"/>
                  </a:lnTo>
                  <a:lnTo>
                    <a:pt x="1512051" y="1106968"/>
                  </a:lnTo>
                  <a:lnTo>
                    <a:pt x="1492562" y="1147984"/>
                  </a:lnTo>
                  <a:lnTo>
                    <a:pt x="1470826" y="1187659"/>
                  </a:lnTo>
                  <a:lnTo>
                    <a:pt x="1446925" y="1225913"/>
                  </a:lnTo>
                  <a:lnTo>
                    <a:pt x="1420941" y="1262661"/>
                  </a:lnTo>
                  <a:lnTo>
                    <a:pt x="1392956" y="1297822"/>
                  </a:lnTo>
                  <a:lnTo>
                    <a:pt x="1363054" y="1331313"/>
                  </a:lnTo>
                  <a:lnTo>
                    <a:pt x="1331317" y="1363051"/>
                  </a:lnTo>
                  <a:lnTo>
                    <a:pt x="1297827" y="1392954"/>
                  </a:lnTo>
                  <a:lnTo>
                    <a:pt x="1262667" y="1420939"/>
                  </a:lnTo>
                  <a:lnTo>
                    <a:pt x="1225920" y="1446923"/>
                  </a:lnTo>
                  <a:lnTo>
                    <a:pt x="1187668" y="1470825"/>
                  </a:lnTo>
                  <a:lnTo>
                    <a:pt x="1147994" y="1492562"/>
                  </a:lnTo>
                  <a:lnTo>
                    <a:pt x="1106980" y="1512050"/>
                  </a:lnTo>
                  <a:lnTo>
                    <a:pt x="1064710" y="1529208"/>
                  </a:lnTo>
                  <a:lnTo>
                    <a:pt x="1021264" y="1543953"/>
                  </a:lnTo>
                  <a:lnTo>
                    <a:pt x="976727" y="1556202"/>
                  </a:lnTo>
                  <a:lnTo>
                    <a:pt x="931180" y="1565872"/>
                  </a:lnTo>
                  <a:lnTo>
                    <a:pt x="884707" y="1572882"/>
                  </a:lnTo>
                  <a:lnTo>
                    <a:pt x="837389" y="1577149"/>
                  </a:lnTo>
                  <a:lnTo>
                    <a:pt x="789309" y="1578589"/>
                  </a:lnTo>
                  <a:close/>
                </a:path>
              </a:pathLst>
            </a:custGeom>
            <a:solidFill>
              <a:srgbClr val="975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77082" y="6254393"/>
              <a:ext cx="7845425" cy="4032885"/>
            </a:xfrm>
            <a:custGeom>
              <a:avLst/>
              <a:gdLst/>
              <a:ahLst/>
              <a:cxnLst/>
              <a:rect l="l" t="t" r="r" b="b"/>
              <a:pathLst>
                <a:path w="7845425" h="4032884">
                  <a:moveTo>
                    <a:pt x="4211119" y="12700"/>
                  </a:moveTo>
                  <a:lnTo>
                    <a:pt x="3634262" y="12700"/>
                  </a:lnTo>
                  <a:lnTo>
                    <a:pt x="3681960" y="0"/>
                  </a:lnTo>
                  <a:lnTo>
                    <a:pt x="4163421" y="0"/>
                  </a:lnTo>
                  <a:lnTo>
                    <a:pt x="4211119" y="12700"/>
                  </a:lnTo>
                  <a:close/>
                </a:path>
                <a:path w="7845425" h="4032884">
                  <a:moveTo>
                    <a:pt x="4353256" y="25400"/>
                  </a:moveTo>
                  <a:lnTo>
                    <a:pt x="3492124" y="25400"/>
                  </a:lnTo>
                  <a:lnTo>
                    <a:pt x="3539341" y="12700"/>
                  </a:lnTo>
                  <a:lnTo>
                    <a:pt x="4306040" y="12700"/>
                  </a:lnTo>
                  <a:lnTo>
                    <a:pt x="4353256" y="25400"/>
                  </a:lnTo>
                  <a:close/>
                </a:path>
                <a:path w="7845425" h="4032884">
                  <a:moveTo>
                    <a:pt x="4540415" y="50800"/>
                  </a:moveTo>
                  <a:lnTo>
                    <a:pt x="3304966" y="50800"/>
                  </a:lnTo>
                  <a:lnTo>
                    <a:pt x="3398197" y="25400"/>
                  </a:lnTo>
                  <a:lnTo>
                    <a:pt x="4447184" y="25400"/>
                  </a:lnTo>
                  <a:lnTo>
                    <a:pt x="4540415" y="50800"/>
                  </a:lnTo>
                  <a:close/>
                </a:path>
                <a:path w="7845425" h="4032884">
                  <a:moveTo>
                    <a:pt x="4632924" y="63500"/>
                  </a:moveTo>
                  <a:lnTo>
                    <a:pt x="3212457" y="63500"/>
                  </a:lnTo>
                  <a:lnTo>
                    <a:pt x="3258619" y="50800"/>
                  </a:lnTo>
                  <a:lnTo>
                    <a:pt x="4586761" y="50800"/>
                  </a:lnTo>
                  <a:lnTo>
                    <a:pt x="4632924" y="63500"/>
                  </a:lnTo>
                  <a:close/>
                </a:path>
                <a:path w="7845425" h="4032884">
                  <a:moveTo>
                    <a:pt x="4905844" y="127000"/>
                  </a:moveTo>
                  <a:lnTo>
                    <a:pt x="2939536" y="127000"/>
                  </a:lnTo>
                  <a:lnTo>
                    <a:pt x="3166482" y="63500"/>
                  </a:lnTo>
                  <a:lnTo>
                    <a:pt x="4678899" y="63500"/>
                  </a:lnTo>
                  <a:lnTo>
                    <a:pt x="4905844" y="127000"/>
                  </a:lnTo>
                  <a:close/>
                </a:path>
                <a:path w="7845425" h="4032884">
                  <a:moveTo>
                    <a:pt x="7843680" y="4032605"/>
                  </a:moveTo>
                  <a:lnTo>
                    <a:pt x="1701" y="4032605"/>
                  </a:lnTo>
                  <a:lnTo>
                    <a:pt x="1145" y="4013200"/>
                  </a:lnTo>
                  <a:lnTo>
                    <a:pt x="268" y="3962400"/>
                  </a:lnTo>
                  <a:lnTo>
                    <a:pt x="0" y="3927444"/>
                  </a:lnTo>
                  <a:lnTo>
                    <a:pt x="0" y="3920107"/>
                  </a:lnTo>
                  <a:lnTo>
                    <a:pt x="268" y="3873500"/>
                  </a:lnTo>
                  <a:lnTo>
                    <a:pt x="1145" y="3822700"/>
                  </a:lnTo>
                  <a:lnTo>
                    <a:pt x="2601" y="3771900"/>
                  </a:lnTo>
                  <a:lnTo>
                    <a:pt x="4634" y="3721100"/>
                  </a:lnTo>
                  <a:lnTo>
                    <a:pt x="7241" y="3683000"/>
                  </a:lnTo>
                  <a:lnTo>
                    <a:pt x="10418" y="3632200"/>
                  </a:lnTo>
                  <a:lnTo>
                    <a:pt x="14161" y="3581400"/>
                  </a:lnTo>
                  <a:lnTo>
                    <a:pt x="18468" y="3530600"/>
                  </a:lnTo>
                  <a:lnTo>
                    <a:pt x="23335" y="3492500"/>
                  </a:lnTo>
                  <a:lnTo>
                    <a:pt x="28759" y="3441700"/>
                  </a:lnTo>
                  <a:lnTo>
                    <a:pt x="34735" y="3390900"/>
                  </a:lnTo>
                  <a:lnTo>
                    <a:pt x="41262" y="3352800"/>
                  </a:lnTo>
                  <a:lnTo>
                    <a:pt x="48335" y="3302000"/>
                  </a:lnTo>
                  <a:lnTo>
                    <a:pt x="55952" y="3251200"/>
                  </a:lnTo>
                  <a:lnTo>
                    <a:pt x="64108" y="3213100"/>
                  </a:lnTo>
                  <a:lnTo>
                    <a:pt x="72801" y="3162300"/>
                  </a:lnTo>
                  <a:lnTo>
                    <a:pt x="82027" y="3111500"/>
                  </a:lnTo>
                  <a:lnTo>
                    <a:pt x="91783" y="3073400"/>
                  </a:lnTo>
                  <a:lnTo>
                    <a:pt x="102065" y="3022600"/>
                  </a:lnTo>
                  <a:lnTo>
                    <a:pt x="112871" y="2984500"/>
                  </a:lnTo>
                  <a:lnTo>
                    <a:pt x="124196" y="2933700"/>
                  </a:lnTo>
                  <a:lnTo>
                    <a:pt x="136037" y="2895600"/>
                  </a:lnTo>
                  <a:lnTo>
                    <a:pt x="148392" y="2844800"/>
                  </a:lnTo>
                  <a:lnTo>
                    <a:pt x="161256" y="2806700"/>
                  </a:lnTo>
                  <a:lnTo>
                    <a:pt x="174626" y="2755900"/>
                  </a:lnTo>
                  <a:lnTo>
                    <a:pt x="188499" y="2717800"/>
                  </a:lnTo>
                  <a:lnTo>
                    <a:pt x="202872" y="2667000"/>
                  </a:lnTo>
                  <a:lnTo>
                    <a:pt x="217741" y="2628900"/>
                  </a:lnTo>
                  <a:lnTo>
                    <a:pt x="233103" y="2578100"/>
                  </a:lnTo>
                  <a:lnTo>
                    <a:pt x="248955" y="2540000"/>
                  </a:lnTo>
                  <a:lnTo>
                    <a:pt x="265292" y="2501900"/>
                  </a:lnTo>
                  <a:lnTo>
                    <a:pt x="282113" y="2451100"/>
                  </a:lnTo>
                  <a:lnTo>
                    <a:pt x="299413" y="2413000"/>
                  </a:lnTo>
                  <a:lnTo>
                    <a:pt x="317189" y="2374900"/>
                  </a:lnTo>
                  <a:lnTo>
                    <a:pt x="335437" y="2324100"/>
                  </a:lnTo>
                  <a:lnTo>
                    <a:pt x="354156" y="2286000"/>
                  </a:lnTo>
                  <a:lnTo>
                    <a:pt x="373340" y="2247900"/>
                  </a:lnTo>
                  <a:lnTo>
                    <a:pt x="392986" y="2209800"/>
                  </a:lnTo>
                  <a:lnTo>
                    <a:pt x="413092" y="2171700"/>
                  </a:lnTo>
                  <a:lnTo>
                    <a:pt x="433654" y="2120900"/>
                  </a:lnTo>
                  <a:lnTo>
                    <a:pt x="454669" y="2082800"/>
                  </a:lnTo>
                  <a:lnTo>
                    <a:pt x="476133" y="2044700"/>
                  </a:lnTo>
                  <a:lnTo>
                    <a:pt x="498043" y="2006600"/>
                  </a:lnTo>
                  <a:lnTo>
                    <a:pt x="520395" y="1968500"/>
                  </a:lnTo>
                  <a:lnTo>
                    <a:pt x="543186" y="1930400"/>
                  </a:lnTo>
                  <a:lnTo>
                    <a:pt x="566413" y="1892300"/>
                  </a:lnTo>
                  <a:lnTo>
                    <a:pt x="590073" y="1854200"/>
                  </a:lnTo>
                  <a:lnTo>
                    <a:pt x="614162" y="1816100"/>
                  </a:lnTo>
                  <a:lnTo>
                    <a:pt x="638676" y="1778000"/>
                  </a:lnTo>
                  <a:lnTo>
                    <a:pt x="663613" y="1739900"/>
                  </a:lnTo>
                  <a:lnTo>
                    <a:pt x="688969" y="1701800"/>
                  </a:lnTo>
                  <a:lnTo>
                    <a:pt x="714741" y="1663700"/>
                  </a:lnTo>
                  <a:lnTo>
                    <a:pt x="740924" y="1625600"/>
                  </a:lnTo>
                  <a:lnTo>
                    <a:pt x="767517" y="1587500"/>
                  </a:lnTo>
                  <a:lnTo>
                    <a:pt x="794516" y="1549400"/>
                  </a:lnTo>
                  <a:lnTo>
                    <a:pt x="821916" y="1511300"/>
                  </a:lnTo>
                  <a:lnTo>
                    <a:pt x="849716" y="1485900"/>
                  </a:lnTo>
                  <a:lnTo>
                    <a:pt x="877911" y="1447800"/>
                  </a:lnTo>
                  <a:lnTo>
                    <a:pt x="906498" y="1409700"/>
                  </a:lnTo>
                  <a:lnTo>
                    <a:pt x="935474" y="1371600"/>
                  </a:lnTo>
                  <a:lnTo>
                    <a:pt x="964836" y="1346200"/>
                  </a:lnTo>
                  <a:lnTo>
                    <a:pt x="994579" y="1308100"/>
                  </a:lnTo>
                  <a:lnTo>
                    <a:pt x="1024702" y="1270000"/>
                  </a:lnTo>
                  <a:lnTo>
                    <a:pt x="1055199" y="1244600"/>
                  </a:lnTo>
                  <a:lnTo>
                    <a:pt x="1086069" y="1206500"/>
                  </a:lnTo>
                  <a:lnTo>
                    <a:pt x="1117308" y="1181100"/>
                  </a:lnTo>
                  <a:lnTo>
                    <a:pt x="1148911" y="1143000"/>
                  </a:lnTo>
                  <a:lnTo>
                    <a:pt x="1180877" y="1117600"/>
                  </a:lnTo>
                  <a:lnTo>
                    <a:pt x="1213201" y="1079500"/>
                  </a:lnTo>
                  <a:lnTo>
                    <a:pt x="1245881" y="1054100"/>
                  </a:lnTo>
                  <a:lnTo>
                    <a:pt x="1278912" y="1016000"/>
                  </a:lnTo>
                  <a:lnTo>
                    <a:pt x="1346018" y="965200"/>
                  </a:lnTo>
                  <a:lnTo>
                    <a:pt x="1380085" y="927100"/>
                  </a:lnTo>
                  <a:lnTo>
                    <a:pt x="1449231" y="876300"/>
                  </a:lnTo>
                  <a:lnTo>
                    <a:pt x="1484303" y="850900"/>
                  </a:lnTo>
                  <a:lnTo>
                    <a:pt x="1519704" y="812800"/>
                  </a:lnTo>
                  <a:lnTo>
                    <a:pt x="1627843" y="736600"/>
                  </a:lnTo>
                  <a:lnTo>
                    <a:pt x="1738816" y="660400"/>
                  </a:lnTo>
                  <a:lnTo>
                    <a:pt x="1852534" y="584200"/>
                  </a:lnTo>
                  <a:lnTo>
                    <a:pt x="1891034" y="558800"/>
                  </a:lnTo>
                  <a:lnTo>
                    <a:pt x="1929825" y="546100"/>
                  </a:lnTo>
                  <a:lnTo>
                    <a:pt x="2047915" y="469900"/>
                  </a:lnTo>
                  <a:lnTo>
                    <a:pt x="2087839" y="457200"/>
                  </a:lnTo>
                  <a:lnTo>
                    <a:pt x="2168508" y="406400"/>
                  </a:lnTo>
                  <a:lnTo>
                    <a:pt x="2209245" y="393700"/>
                  </a:lnTo>
                  <a:lnTo>
                    <a:pt x="2250248" y="368300"/>
                  </a:lnTo>
                  <a:lnTo>
                    <a:pt x="2291512" y="355600"/>
                  </a:lnTo>
                  <a:lnTo>
                    <a:pt x="2333033" y="330200"/>
                  </a:lnTo>
                  <a:lnTo>
                    <a:pt x="2374809" y="317500"/>
                  </a:lnTo>
                  <a:lnTo>
                    <a:pt x="2416837" y="292100"/>
                  </a:lnTo>
                  <a:lnTo>
                    <a:pt x="2501632" y="266700"/>
                  </a:lnTo>
                  <a:lnTo>
                    <a:pt x="2544392" y="241300"/>
                  </a:lnTo>
                  <a:lnTo>
                    <a:pt x="2761696" y="177800"/>
                  </a:lnTo>
                  <a:lnTo>
                    <a:pt x="2805833" y="152400"/>
                  </a:lnTo>
                  <a:lnTo>
                    <a:pt x="2894757" y="127000"/>
                  </a:lnTo>
                  <a:lnTo>
                    <a:pt x="4950624" y="127000"/>
                  </a:lnTo>
                  <a:lnTo>
                    <a:pt x="5039548" y="152400"/>
                  </a:lnTo>
                  <a:lnTo>
                    <a:pt x="5083685" y="177800"/>
                  </a:lnTo>
                  <a:lnTo>
                    <a:pt x="5300988" y="241300"/>
                  </a:lnTo>
                  <a:lnTo>
                    <a:pt x="5343749" y="266700"/>
                  </a:lnTo>
                  <a:lnTo>
                    <a:pt x="5428544" y="292100"/>
                  </a:lnTo>
                  <a:lnTo>
                    <a:pt x="5470571" y="317500"/>
                  </a:lnTo>
                  <a:lnTo>
                    <a:pt x="5512347" y="330200"/>
                  </a:lnTo>
                  <a:lnTo>
                    <a:pt x="5553869" y="355600"/>
                  </a:lnTo>
                  <a:lnTo>
                    <a:pt x="5595133" y="368300"/>
                  </a:lnTo>
                  <a:lnTo>
                    <a:pt x="5636135" y="393700"/>
                  </a:lnTo>
                  <a:lnTo>
                    <a:pt x="5676873" y="406400"/>
                  </a:lnTo>
                  <a:lnTo>
                    <a:pt x="5757541" y="457200"/>
                  </a:lnTo>
                  <a:lnTo>
                    <a:pt x="5797465" y="469900"/>
                  </a:lnTo>
                  <a:lnTo>
                    <a:pt x="5915555" y="546100"/>
                  </a:lnTo>
                  <a:lnTo>
                    <a:pt x="5954347" y="558800"/>
                  </a:lnTo>
                  <a:lnTo>
                    <a:pt x="5992847" y="584200"/>
                  </a:lnTo>
                  <a:lnTo>
                    <a:pt x="6106564" y="660400"/>
                  </a:lnTo>
                  <a:lnTo>
                    <a:pt x="6217538" y="736600"/>
                  </a:lnTo>
                  <a:lnTo>
                    <a:pt x="6325677" y="812800"/>
                  </a:lnTo>
                  <a:lnTo>
                    <a:pt x="6361078" y="850900"/>
                  </a:lnTo>
                  <a:lnTo>
                    <a:pt x="6396150" y="876300"/>
                  </a:lnTo>
                  <a:lnTo>
                    <a:pt x="6465296" y="927100"/>
                  </a:lnTo>
                  <a:lnTo>
                    <a:pt x="6499363" y="965200"/>
                  </a:lnTo>
                  <a:lnTo>
                    <a:pt x="6566468" y="1016000"/>
                  </a:lnTo>
                  <a:lnTo>
                    <a:pt x="6599500" y="1054100"/>
                  </a:lnTo>
                  <a:lnTo>
                    <a:pt x="6632179" y="1079500"/>
                  </a:lnTo>
                  <a:lnTo>
                    <a:pt x="6664504" y="1117600"/>
                  </a:lnTo>
                  <a:lnTo>
                    <a:pt x="6696469" y="1143000"/>
                  </a:lnTo>
                  <a:lnTo>
                    <a:pt x="6728073" y="1181100"/>
                  </a:lnTo>
                  <a:lnTo>
                    <a:pt x="6759312" y="1206500"/>
                  </a:lnTo>
                  <a:lnTo>
                    <a:pt x="6790181" y="1244600"/>
                  </a:lnTo>
                  <a:lnTo>
                    <a:pt x="6820679" y="1270000"/>
                  </a:lnTo>
                  <a:lnTo>
                    <a:pt x="6850801" y="1308100"/>
                  </a:lnTo>
                  <a:lnTo>
                    <a:pt x="6880545" y="1346200"/>
                  </a:lnTo>
                  <a:lnTo>
                    <a:pt x="6909906" y="1371600"/>
                  </a:lnTo>
                  <a:lnTo>
                    <a:pt x="6938882" y="1409700"/>
                  </a:lnTo>
                  <a:lnTo>
                    <a:pt x="6967470" y="1447800"/>
                  </a:lnTo>
                  <a:lnTo>
                    <a:pt x="6995665" y="1485900"/>
                  </a:lnTo>
                  <a:lnTo>
                    <a:pt x="7023464" y="1511300"/>
                  </a:lnTo>
                  <a:lnTo>
                    <a:pt x="7050865" y="1549400"/>
                  </a:lnTo>
                  <a:lnTo>
                    <a:pt x="7077863" y="1587500"/>
                  </a:lnTo>
                  <a:lnTo>
                    <a:pt x="7104456" y="1625600"/>
                  </a:lnTo>
                  <a:lnTo>
                    <a:pt x="7130640" y="1663700"/>
                  </a:lnTo>
                  <a:lnTo>
                    <a:pt x="7156412" y="1701800"/>
                  </a:lnTo>
                  <a:lnTo>
                    <a:pt x="7181767" y="1739900"/>
                  </a:lnTo>
                  <a:lnTo>
                    <a:pt x="7206704" y="1778000"/>
                  </a:lnTo>
                  <a:lnTo>
                    <a:pt x="7231219" y="1816100"/>
                  </a:lnTo>
                  <a:lnTo>
                    <a:pt x="7255308" y="1854200"/>
                  </a:lnTo>
                  <a:lnTo>
                    <a:pt x="7278967" y="1892300"/>
                  </a:lnTo>
                  <a:lnTo>
                    <a:pt x="7302194" y="1930400"/>
                  </a:lnTo>
                  <a:lnTo>
                    <a:pt x="7324986" y="1968500"/>
                  </a:lnTo>
                  <a:lnTo>
                    <a:pt x="7347338" y="2006600"/>
                  </a:lnTo>
                  <a:lnTo>
                    <a:pt x="7369248" y="2044700"/>
                  </a:lnTo>
                  <a:lnTo>
                    <a:pt x="7390712" y="2082800"/>
                  </a:lnTo>
                  <a:lnTo>
                    <a:pt x="7411726" y="2120900"/>
                  </a:lnTo>
                  <a:lnTo>
                    <a:pt x="7432288" y="2171700"/>
                  </a:lnTo>
                  <a:lnTo>
                    <a:pt x="7452394" y="2209800"/>
                  </a:lnTo>
                  <a:lnTo>
                    <a:pt x="7472041" y="2247900"/>
                  </a:lnTo>
                  <a:lnTo>
                    <a:pt x="7491225" y="2286000"/>
                  </a:lnTo>
                  <a:lnTo>
                    <a:pt x="7509943" y="2324100"/>
                  </a:lnTo>
                  <a:lnTo>
                    <a:pt x="7528192" y="2374900"/>
                  </a:lnTo>
                  <a:lnTo>
                    <a:pt x="7545968" y="2413000"/>
                  </a:lnTo>
                  <a:lnTo>
                    <a:pt x="7563268" y="2451100"/>
                  </a:lnTo>
                  <a:lnTo>
                    <a:pt x="7580088" y="2501900"/>
                  </a:lnTo>
                  <a:lnTo>
                    <a:pt x="7596426" y="2540000"/>
                  </a:lnTo>
                  <a:lnTo>
                    <a:pt x="7612277" y="2578100"/>
                  </a:lnTo>
                  <a:lnTo>
                    <a:pt x="7627639" y="2628900"/>
                  </a:lnTo>
                  <a:lnTo>
                    <a:pt x="7642508" y="2667000"/>
                  </a:lnTo>
                  <a:lnTo>
                    <a:pt x="7656881" y="2717800"/>
                  </a:lnTo>
                  <a:lnTo>
                    <a:pt x="7670755" y="2755900"/>
                  </a:lnTo>
                  <a:lnTo>
                    <a:pt x="7684125" y="2806700"/>
                  </a:lnTo>
                  <a:lnTo>
                    <a:pt x="7696989" y="2844800"/>
                  </a:lnTo>
                  <a:lnTo>
                    <a:pt x="7709344" y="2895600"/>
                  </a:lnTo>
                  <a:lnTo>
                    <a:pt x="7721185" y="2933700"/>
                  </a:lnTo>
                  <a:lnTo>
                    <a:pt x="7732510" y="2984500"/>
                  </a:lnTo>
                  <a:lnTo>
                    <a:pt x="7743315" y="3022600"/>
                  </a:lnTo>
                  <a:lnTo>
                    <a:pt x="7753598" y="3073400"/>
                  </a:lnTo>
                  <a:lnTo>
                    <a:pt x="7763353" y="3111500"/>
                  </a:lnTo>
                  <a:lnTo>
                    <a:pt x="7772579" y="3162300"/>
                  </a:lnTo>
                  <a:lnTo>
                    <a:pt x="7781272" y="3213100"/>
                  </a:lnTo>
                  <a:lnTo>
                    <a:pt x="7789429" y="3251200"/>
                  </a:lnTo>
                  <a:lnTo>
                    <a:pt x="7797045" y="3302000"/>
                  </a:lnTo>
                  <a:lnTo>
                    <a:pt x="7804119" y="3352800"/>
                  </a:lnTo>
                  <a:lnTo>
                    <a:pt x="7810645" y="3390900"/>
                  </a:lnTo>
                  <a:lnTo>
                    <a:pt x="7816622" y="3441700"/>
                  </a:lnTo>
                  <a:lnTo>
                    <a:pt x="7822046" y="3492500"/>
                  </a:lnTo>
                  <a:lnTo>
                    <a:pt x="7826912" y="3530600"/>
                  </a:lnTo>
                  <a:lnTo>
                    <a:pt x="7831219" y="3581400"/>
                  </a:lnTo>
                  <a:lnTo>
                    <a:pt x="7834963" y="3632200"/>
                  </a:lnTo>
                  <a:lnTo>
                    <a:pt x="7838140" y="3683000"/>
                  </a:lnTo>
                  <a:lnTo>
                    <a:pt x="7840746" y="3721100"/>
                  </a:lnTo>
                  <a:lnTo>
                    <a:pt x="7842780" y="3771900"/>
                  </a:lnTo>
                  <a:lnTo>
                    <a:pt x="7844236" y="3822700"/>
                  </a:lnTo>
                  <a:lnTo>
                    <a:pt x="7845112" y="3873500"/>
                  </a:lnTo>
                  <a:lnTo>
                    <a:pt x="7845381" y="3920107"/>
                  </a:lnTo>
                  <a:lnTo>
                    <a:pt x="7845381" y="3927444"/>
                  </a:lnTo>
                  <a:lnTo>
                    <a:pt x="7845112" y="3962400"/>
                  </a:lnTo>
                  <a:lnTo>
                    <a:pt x="7844236" y="4013200"/>
                  </a:lnTo>
                  <a:lnTo>
                    <a:pt x="7843680" y="40326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934851" y="6887483"/>
              <a:ext cx="6418580" cy="3399790"/>
            </a:xfrm>
            <a:custGeom>
              <a:avLst/>
              <a:gdLst/>
              <a:ahLst/>
              <a:cxnLst/>
              <a:rect l="l" t="t" r="r" b="b"/>
              <a:pathLst>
                <a:path w="6418580" h="3399790">
                  <a:moveTo>
                    <a:pt x="3401114" y="12699"/>
                  </a:moveTo>
                  <a:lnTo>
                    <a:pt x="3017181" y="12699"/>
                  </a:lnTo>
                  <a:lnTo>
                    <a:pt x="3064905" y="0"/>
                  </a:lnTo>
                  <a:lnTo>
                    <a:pt x="3353389" y="0"/>
                  </a:lnTo>
                  <a:lnTo>
                    <a:pt x="3401114" y="12699"/>
                  </a:lnTo>
                  <a:close/>
                </a:path>
                <a:path w="6418580" h="3399790">
                  <a:moveTo>
                    <a:pt x="3590100" y="25399"/>
                  </a:moveTo>
                  <a:lnTo>
                    <a:pt x="2828194" y="25399"/>
                  </a:lnTo>
                  <a:lnTo>
                    <a:pt x="2875144" y="12699"/>
                  </a:lnTo>
                  <a:lnTo>
                    <a:pt x="3543150" y="12699"/>
                  </a:lnTo>
                  <a:lnTo>
                    <a:pt x="3590100" y="25399"/>
                  </a:lnTo>
                  <a:close/>
                </a:path>
                <a:path w="6418580" h="3399790">
                  <a:moveTo>
                    <a:pt x="3683376" y="38099"/>
                  </a:moveTo>
                  <a:lnTo>
                    <a:pt x="2734918" y="38099"/>
                  </a:lnTo>
                  <a:lnTo>
                    <a:pt x="2781451" y="25399"/>
                  </a:lnTo>
                  <a:lnTo>
                    <a:pt x="3636844" y="25399"/>
                  </a:lnTo>
                  <a:lnTo>
                    <a:pt x="3683376" y="38099"/>
                  </a:lnTo>
                  <a:close/>
                </a:path>
                <a:path w="6418580" h="3399790">
                  <a:moveTo>
                    <a:pt x="3821658" y="63499"/>
                  </a:moveTo>
                  <a:lnTo>
                    <a:pt x="2596636" y="63499"/>
                  </a:lnTo>
                  <a:lnTo>
                    <a:pt x="2688601" y="38099"/>
                  </a:lnTo>
                  <a:lnTo>
                    <a:pt x="3729693" y="38099"/>
                  </a:lnTo>
                  <a:lnTo>
                    <a:pt x="3821658" y="63499"/>
                  </a:lnTo>
                  <a:close/>
                </a:path>
                <a:path w="6418580" h="3399790">
                  <a:moveTo>
                    <a:pt x="6412876" y="3399515"/>
                  </a:moveTo>
                  <a:lnTo>
                    <a:pt x="5418" y="3399515"/>
                  </a:lnTo>
                  <a:lnTo>
                    <a:pt x="3153" y="3352799"/>
                  </a:lnTo>
                  <a:lnTo>
                    <a:pt x="1387" y="3301999"/>
                  </a:lnTo>
                  <a:lnTo>
                    <a:pt x="324" y="3263899"/>
                  </a:lnTo>
                  <a:lnTo>
                    <a:pt x="0" y="3217456"/>
                  </a:lnTo>
                  <a:lnTo>
                    <a:pt x="0" y="3208743"/>
                  </a:lnTo>
                  <a:lnTo>
                    <a:pt x="324" y="3162299"/>
                  </a:lnTo>
                  <a:lnTo>
                    <a:pt x="1387" y="3111499"/>
                  </a:lnTo>
                  <a:lnTo>
                    <a:pt x="3153" y="3060699"/>
                  </a:lnTo>
                  <a:lnTo>
                    <a:pt x="5616" y="3022599"/>
                  </a:lnTo>
                  <a:lnTo>
                    <a:pt x="8771" y="2971799"/>
                  </a:lnTo>
                  <a:lnTo>
                    <a:pt x="12615" y="2920999"/>
                  </a:lnTo>
                  <a:lnTo>
                    <a:pt x="17141" y="2882899"/>
                  </a:lnTo>
                  <a:lnTo>
                    <a:pt x="22344" y="2832099"/>
                  </a:lnTo>
                  <a:lnTo>
                    <a:pt x="28221" y="2781299"/>
                  </a:lnTo>
                  <a:lnTo>
                    <a:pt x="34765" y="2730499"/>
                  </a:lnTo>
                  <a:lnTo>
                    <a:pt x="41972" y="2692399"/>
                  </a:lnTo>
                  <a:lnTo>
                    <a:pt x="49837" y="2641599"/>
                  </a:lnTo>
                  <a:lnTo>
                    <a:pt x="58354" y="2603499"/>
                  </a:lnTo>
                  <a:lnTo>
                    <a:pt x="67520" y="2552699"/>
                  </a:lnTo>
                  <a:lnTo>
                    <a:pt x="77329" y="2501899"/>
                  </a:lnTo>
                  <a:lnTo>
                    <a:pt x="87775" y="2463799"/>
                  </a:lnTo>
                  <a:lnTo>
                    <a:pt x="98855" y="2412999"/>
                  </a:lnTo>
                  <a:lnTo>
                    <a:pt x="110563" y="2374899"/>
                  </a:lnTo>
                  <a:lnTo>
                    <a:pt x="122893" y="2324099"/>
                  </a:lnTo>
                  <a:lnTo>
                    <a:pt x="135842" y="2285999"/>
                  </a:lnTo>
                  <a:lnTo>
                    <a:pt x="149405" y="2235199"/>
                  </a:lnTo>
                  <a:lnTo>
                    <a:pt x="163575" y="2197099"/>
                  </a:lnTo>
                  <a:lnTo>
                    <a:pt x="178349" y="2158999"/>
                  </a:lnTo>
                  <a:lnTo>
                    <a:pt x="193720" y="2108199"/>
                  </a:lnTo>
                  <a:lnTo>
                    <a:pt x="209686" y="2070099"/>
                  </a:lnTo>
                  <a:lnTo>
                    <a:pt x="226239" y="2019299"/>
                  </a:lnTo>
                  <a:lnTo>
                    <a:pt x="243376" y="1981199"/>
                  </a:lnTo>
                  <a:lnTo>
                    <a:pt x="261092" y="1943099"/>
                  </a:lnTo>
                  <a:lnTo>
                    <a:pt x="279381" y="1904999"/>
                  </a:lnTo>
                  <a:lnTo>
                    <a:pt x="298238" y="1854199"/>
                  </a:lnTo>
                  <a:lnTo>
                    <a:pt x="317659" y="1816099"/>
                  </a:lnTo>
                  <a:lnTo>
                    <a:pt x="337638" y="1777999"/>
                  </a:lnTo>
                  <a:lnTo>
                    <a:pt x="358171" y="1739899"/>
                  </a:lnTo>
                  <a:lnTo>
                    <a:pt x="379253" y="1701799"/>
                  </a:lnTo>
                  <a:lnTo>
                    <a:pt x="400879" y="1650999"/>
                  </a:lnTo>
                  <a:lnTo>
                    <a:pt x="423043" y="1612899"/>
                  </a:lnTo>
                  <a:lnTo>
                    <a:pt x="445741" y="1574799"/>
                  </a:lnTo>
                  <a:lnTo>
                    <a:pt x="468967" y="1536699"/>
                  </a:lnTo>
                  <a:lnTo>
                    <a:pt x="492718" y="1498599"/>
                  </a:lnTo>
                  <a:lnTo>
                    <a:pt x="516987" y="1460499"/>
                  </a:lnTo>
                  <a:lnTo>
                    <a:pt x="541770" y="1422399"/>
                  </a:lnTo>
                  <a:lnTo>
                    <a:pt x="567063" y="1384299"/>
                  </a:lnTo>
                  <a:lnTo>
                    <a:pt x="592859" y="1346199"/>
                  </a:lnTo>
                  <a:lnTo>
                    <a:pt x="619154" y="1320799"/>
                  </a:lnTo>
                  <a:lnTo>
                    <a:pt x="645943" y="1282699"/>
                  </a:lnTo>
                  <a:lnTo>
                    <a:pt x="673221" y="1244599"/>
                  </a:lnTo>
                  <a:lnTo>
                    <a:pt x="700984" y="1206499"/>
                  </a:lnTo>
                  <a:lnTo>
                    <a:pt x="729225" y="1168399"/>
                  </a:lnTo>
                  <a:lnTo>
                    <a:pt x="757941" y="1142999"/>
                  </a:lnTo>
                  <a:lnTo>
                    <a:pt x="787126" y="1104899"/>
                  </a:lnTo>
                  <a:lnTo>
                    <a:pt x="816775" y="1066799"/>
                  </a:lnTo>
                  <a:lnTo>
                    <a:pt x="846884" y="1041399"/>
                  </a:lnTo>
                  <a:lnTo>
                    <a:pt x="877446" y="1003299"/>
                  </a:lnTo>
                  <a:lnTo>
                    <a:pt x="908458" y="977899"/>
                  </a:lnTo>
                  <a:lnTo>
                    <a:pt x="939915" y="939799"/>
                  </a:lnTo>
                  <a:lnTo>
                    <a:pt x="971811" y="914399"/>
                  </a:lnTo>
                  <a:lnTo>
                    <a:pt x="1004141" y="876299"/>
                  </a:lnTo>
                  <a:lnTo>
                    <a:pt x="1036901" y="850899"/>
                  </a:lnTo>
                  <a:lnTo>
                    <a:pt x="1070086" y="812799"/>
                  </a:lnTo>
                  <a:lnTo>
                    <a:pt x="1137709" y="761999"/>
                  </a:lnTo>
                  <a:lnTo>
                    <a:pt x="1172137" y="736599"/>
                  </a:lnTo>
                  <a:lnTo>
                    <a:pt x="1206970" y="698499"/>
                  </a:lnTo>
                  <a:lnTo>
                    <a:pt x="1277830" y="647699"/>
                  </a:lnTo>
                  <a:lnTo>
                    <a:pt x="1350250" y="596899"/>
                  </a:lnTo>
                  <a:lnTo>
                    <a:pt x="1424189" y="546099"/>
                  </a:lnTo>
                  <a:lnTo>
                    <a:pt x="1537859" y="469899"/>
                  </a:lnTo>
                  <a:lnTo>
                    <a:pt x="1615423" y="419099"/>
                  </a:lnTo>
                  <a:lnTo>
                    <a:pt x="1654725" y="406399"/>
                  </a:lnTo>
                  <a:lnTo>
                    <a:pt x="1734344" y="355599"/>
                  </a:lnTo>
                  <a:lnTo>
                    <a:pt x="1774652" y="342899"/>
                  </a:lnTo>
                  <a:lnTo>
                    <a:pt x="1815285" y="317499"/>
                  </a:lnTo>
                  <a:lnTo>
                    <a:pt x="1856238" y="304799"/>
                  </a:lnTo>
                  <a:lnTo>
                    <a:pt x="1897506" y="279399"/>
                  </a:lnTo>
                  <a:lnTo>
                    <a:pt x="1939085" y="266699"/>
                  </a:lnTo>
                  <a:lnTo>
                    <a:pt x="1980970" y="241299"/>
                  </a:lnTo>
                  <a:lnTo>
                    <a:pt x="2065634" y="215899"/>
                  </a:lnTo>
                  <a:lnTo>
                    <a:pt x="2108405" y="190499"/>
                  </a:lnTo>
                  <a:lnTo>
                    <a:pt x="2550998" y="63499"/>
                  </a:lnTo>
                  <a:lnTo>
                    <a:pt x="3867297" y="63499"/>
                  </a:lnTo>
                  <a:lnTo>
                    <a:pt x="4309889" y="190499"/>
                  </a:lnTo>
                  <a:lnTo>
                    <a:pt x="4352660" y="215899"/>
                  </a:lnTo>
                  <a:lnTo>
                    <a:pt x="4437325" y="241299"/>
                  </a:lnTo>
                  <a:lnTo>
                    <a:pt x="4479209" y="266699"/>
                  </a:lnTo>
                  <a:lnTo>
                    <a:pt x="4520788" y="279399"/>
                  </a:lnTo>
                  <a:lnTo>
                    <a:pt x="4562056" y="304799"/>
                  </a:lnTo>
                  <a:lnTo>
                    <a:pt x="4603009" y="317499"/>
                  </a:lnTo>
                  <a:lnTo>
                    <a:pt x="4643642" y="342899"/>
                  </a:lnTo>
                  <a:lnTo>
                    <a:pt x="4683950" y="355599"/>
                  </a:lnTo>
                  <a:lnTo>
                    <a:pt x="4763569" y="406399"/>
                  </a:lnTo>
                  <a:lnTo>
                    <a:pt x="4802871" y="419099"/>
                  </a:lnTo>
                  <a:lnTo>
                    <a:pt x="4880435" y="469899"/>
                  </a:lnTo>
                  <a:lnTo>
                    <a:pt x="4994106" y="546099"/>
                  </a:lnTo>
                  <a:lnTo>
                    <a:pt x="5068044" y="596899"/>
                  </a:lnTo>
                  <a:lnTo>
                    <a:pt x="5140464" y="647699"/>
                  </a:lnTo>
                  <a:lnTo>
                    <a:pt x="5211324" y="698499"/>
                  </a:lnTo>
                  <a:lnTo>
                    <a:pt x="5246157" y="736599"/>
                  </a:lnTo>
                  <a:lnTo>
                    <a:pt x="5280585" y="761999"/>
                  </a:lnTo>
                  <a:lnTo>
                    <a:pt x="5348208" y="812799"/>
                  </a:lnTo>
                  <a:lnTo>
                    <a:pt x="5381393" y="850899"/>
                  </a:lnTo>
                  <a:lnTo>
                    <a:pt x="5414153" y="876299"/>
                  </a:lnTo>
                  <a:lnTo>
                    <a:pt x="5446483" y="914399"/>
                  </a:lnTo>
                  <a:lnTo>
                    <a:pt x="5478379" y="939799"/>
                  </a:lnTo>
                  <a:lnTo>
                    <a:pt x="5509836" y="977899"/>
                  </a:lnTo>
                  <a:lnTo>
                    <a:pt x="5540848" y="1003299"/>
                  </a:lnTo>
                  <a:lnTo>
                    <a:pt x="5571411" y="1041399"/>
                  </a:lnTo>
                  <a:lnTo>
                    <a:pt x="5601519" y="1066799"/>
                  </a:lnTo>
                  <a:lnTo>
                    <a:pt x="5631168" y="1104899"/>
                  </a:lnTo>
                  <a:lnTo>
                    <a:pt x="5660353" y="1142999"/>
                  </a:lnTo>
                  <a:lnTo>
                    <a:pt x="5689069" y="1168399"/>
                  </a:lnTo>
                  <a:lnTo>
                    <a:pt x="5717310" y="1206499"/>
                  </a:lnTo>
                  <a:lnTo>
                    <a:pt x="5745073" y="1244599"/>
                  </a:lnTo>
                  <a:lnTo>
                    <a:pt x="5772351" y="1282699"/>
                  </a:lnTo>
                  <a:lnTo>
                    <a:pt x="5799140" y="1320799"/>
                  </a:lnTo>
                  <a:lnTo>
                    <a:pt x="5825435" y="1346199"/>
                  </a:lnTo>
                  <a:lnTo>
                    <a:pt x="5851232" y="1384299"/>
                  </a:lnTo>
                  <a:lnTo>
                    <a:pt x="5876524" y="1422399"/>
                  </a:lnTo>
                  <a:lnTo>
                    <a:pt x="5901307" y="1460499"/>
                  </a:lnTo>
                  <a:lnTo>
                    <a:pt x="5925576" y="1498599"/>
                  </a:lnTo>
                  <a:lnTo>
                    <a:pt x="5949327" y="1536699"/>
                  </a:lnTo>
                  <a:lnTo>
                    <a:pt x="5972554" y="1574799"/>
                  </a:lnTo>
                  <a:lnTo>
                    <a:pt x="5995251" y="1612899"/>
                  </a:lnTo>
                  <a:lnTo>
                    <a:pt x="6017416" y="1650999"/>
                  </a:lnTo>
                  <a:lnTo>
                    <a:pt x="6039041" y="1701799"/>
                  </a:lnTo>
                  <a:lnTo>
                    <a:pt x="6060123" y="1739899"/>
                  </a:lnTo>
                  <a:lnTo>
                    <a:pt x="6080656" y="1777999"/>
                  </a:lnTo>
                  <a:lnTo>
                    <a:pt x="6100635" y="1816099"/>
                  </a:lnTo>
                  <a:lnTo>
                    <a:pt x="6120056" y="1854199"/>
                  </a:lnTo>
                  <a:lnTo>
                    <a:pt x="6138914" y="1904999"/>
                  </a:lnTo>
                  <a:lnTo>
                    <a:pt x="6157203" y="1943099"/>
                  </a:lnTo>
                  <a:lnTo>
                    <a:pt x="6174918" y="1981199"/>
                  </a:lnTo>
                  <a:lnTo>
                    <a:pt x="6192055" y="2019299"/>
                  </a:lnTo>
                  <a:lnTo>
                    <a:pt x="6208608" y="2070099"/>
                  </a:lnTo>
                  <a:lnTo>
                    <a:pt x="6224574" y="2108199"/>
                  </a:lnTo>
                  <a:lnTo>
                    <a:pt x="6239946" y="2158999"/>
                  </a:lnTo>
                  <a:lnTo>
                    <a:pt x="6254719" y="2197099"/>
                  </a:lnTo>
                  <a:lnTo>
                    <a:pt x="6268890" y="2235199"/>
                  </a:lnTo>
                  <a:lnTo>
                    <a:pt x="6282452" y="2285999"/>
                  </a:lnTo>
                  <a:lnTo>
                    <a:pt x="6295401" y="2324099"/>
                  </a:lnTo>
                  <a:lnTo>
                    <a:pt x="6307732" y="2374899"/>
                  </a:lnTo>
                  <a:lnTo>
                    <a:pt x="6319439" y="2412999"/>
                  </a:lnTo>
                  <a:lnTo>
                    <a:pt x="6330519" y="2463799"/>
                  </a:lnTo>
                  <a:lnTo>
                    <a:pt x="6340966" y="2501899"/>
                  </a:lnTo>
                  <a:lnTo>
                    <a:pt x="6350774" y="2552699"/>
                  </a:lnTo>
                  <a:lnTo>
                    <a:pt x="6359940" y="2603499"/>
                  </a:lnTo>
                  <a:lnTo>
                    <a:pt x="6368458" y="2641599"/>
                  </a:lnTo>
                  <a:lnTo>
                    <a:pt x="6376322" y="2692399"/>
                  </a:lnTo>
                  <a:lnTo>
                    <a:pt x="6383529" y="2730499"/>
                  </a:lnTo>
                  <a:lnTo>
                    <a:pt x="6390074" y="2781299"/>
                  </a:lnTo>
                  <a:lnTo>
                    <a:pt x="6395950" y="2832099"/>
                  </a:lnTo>
                  <a:lnTo>
                    <a:pt x="6401154" y="2882899"/>
                  </a:lnTo>
                  <a:lnTo>
                    <a:pt x="6405680" y="2920999"/>
                  </a:lnTo>
                  <a:lnTo>
                    <a:pt x="6409523" y="2971799"/>
                  </a:lnTo>
                  <a:lnTo>
                    <a:pt x="6412678" y="3022599"/>
                  </a:lnTo>
                  <a:lnTo>
                    <a:pt x="6415141" y="3060699"/>
                  </a:lnTo>
                  <a:lnTo>
                    <a:pt x="6416907" y="3111499"/>
                  </a:lnTo>
                  <a:lnTo>
                    <a:pt x="6417970" y="3162299"/>
                  </a:lnTo>
                  <a:lnTo>
                    <a:pt x="6418295" y="3208743"/>
                  </a:lnTo>
                  <a:lnTo>
                    <a:pt x="6418295" y="3217456"/>
                  </a:lnTo>
                  <a:lnTo>
                    <a:pt x="6417970" y="3263899"/>
                  </a:lnTo>
                  <a:lnTo>
                    <a:pt x="6416907" y="3301999"/>
                  </a:lnTo>
                  <a:lnTo>
                    <a:pt x="6415141" y="3352799"/>
                  </a:lnTo>
                  <a:lnTo>
                    <a:pt x="6412876" y="339951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267179" y="7851799"/>
              <a:ext cx="2054225" cy="2054225"/>
            </a:xfrm>
            <a:custGeom>
              <a:avLst/>
              <a:gdLst/>
              <a:ahLst/>
              <a:cxnLst/>
              <a:rect l="l" t="t" r="r" b="b"/>
              <a:pathLst>
                <a:path w="2054225" h="2054225">
                  <a:moveTo>
                    <a:pt x="992797" y="1300480"/>
                  </a:moveTo>
                  <a:lnTo>
                    <a:pt x="983957" y="1248918"/>
                  </a:lnTo>
                  <a:lnTo>
                    <a:pt x="953173" y="1225461"/>
                  </a:lnTo>
                  <a:lnTo>
                    <a:pt x="932802" y="1224127"/>
                  </a:lnTo>
                  <a:lnTo>
                    <a:pt x="913498" y="1230807"/>
                  </a:lnTo>
                  <a:lnTo>
                    <a:pt x="898779" y="1243914"/>
                  </a:lnTo>
                  <a:lnTo>
                    <a:pt x="890041" y="1261592"/>
                  </a:lnTo>
                  <a:lnTo>
                    <a:pt x="888720" y="1281963"/>
                  </a:lnTo>
                  <a:lnTo>
                    <a:pt x="889546" y="1288059"/>
                  </a:lnTo>
                  <a:lnTo>
                    <a:pt x="889952" y="1294282"/>
                  </a:lnTo>
                  <a:lnTo>
                    <a:pt x="889952" y="1300480"/>
                  </a:lnTo>
                  <a:lnTo>
                    <a:pt x="882980" y="1343583"/>
                  </a:lnTo>
                  <a:lnTo>
                    <a:pt x="863574" y="1381061"/>
                  </a:lnTo>
                  <a:lnTo>
                    <a:pt x="834009" y="1410639"/>
                  </a:lnTo>
                  <a:lnTo>
                    <a:pt x="796531" y="1430045"/>
                  </a:lnTo>
                  <a:lnTo>
                    <a:pt x="753414" y="1437017"/>
                  </a:lnTo>
                  <a:lnTo>
                    <a:pt x="710298" y="1430045"/>
                  </a:lnTo>
                  <a:lnTo>
                    <a:pt x="672820" y="1410639"/>
                  </a:lnTo>
                  <a:lnTo>
                    <a:pt x="643255" y="1381061"/>
                  </a:lnTo>
                  <a:lnTo>
                    <a:pt x="623849" y="1343583"/>
                  </a:lnTo>
                  <a:lnTo>
                    <a:pt x="616864" y="1300480"/>
                  </a:lnTo>
                  <a:lnTo>
                    <a:pt x="623849" y="1257363"/>
                  </a:lnTo>
                  <a:lnTo>
                    <a:pt x="643255" y="1219885"/>
                  </a:lnTo>
                  <a:lnTo>
                    <a:pt x="672820" y="1190307"/>
                  </a:lnTo>
                  <a:lnTo>
                    <a:pt x="710298" y="1170901"/>
                  </a:lnTo>
                  <a:lnTo>
                    <a:pt x="753414" y="1163929"/>
                  </a:lnTo>
                  <a:lnTo>
                    <a:pt x="759739" y="1163929"/>
                  </a:lnTo>
                  <a:lnTo>
                    <a:pt x="766089" y="1164361"/>
                  </a:lnTo>
                  <a:lnTo>
                    <a:pt x="772299" y="1165225"/>
                  </a:lnTo>
                  <a:lnTo>
                    <a:pt x="792695" y="1163955"/>
                  </a:lnTo>
                  <a:lnTo>
                    <a:pt x="823531" y="1140574"/>
                  </a:lnTo>
                  <a:lnTo>
                    <a:pt x="828992" y="1100924"/>
                  </a:lnTo>
                  <a:lnTo>
                    <a:pt x="805624" y="1070076"/>
                  </a:lnTo>
                  <a:lnTo>
                    <a:pt x="761682" y="1061224"/>
                  </a:lnTo>
                  <a:lnTo>
                    <a:pt x="753414" y="1061085"/>
                  </a:lnTo>
                  <a:lnTo>
                    <a:pt x="705231" y="1065961"/>
                  </a:lnTo>
                  <a:lnTo>
                    <a:pt x="660323" y="1079931"/>
                  </a:lnTo>
                  <a:lnTo>
                    <a:pt x="619658" y="1102029"/>
                  </a:lnTo>
                  <a:lnTo>
                    <a:pt x="584225" y="1131277"/>
                  </a:lnTo>
                  <a:lnTo>
                    <a:pt x="554964" y="1166723"/>
                  </a:lnTo>
                  <a:lnTo>
                    <a:pt x="532866" y="1207376"/>
                  </a:lnTo>
                  <a:lnTo>
                    <a:pt x="518896" y="1252283"/>
                  </a:lnTo>
                  <a:lnTo>
                    <a:pt x="514032" y="1300480"/>
                  </a:lnTo>
                  <a:lnTo>
                    <a:pt x="518896" y="1348663"/>
                  </a:lnTo>
                  <a:lnTo>
                    <a:pt x="532866" y="1393571"/>
                  </a:lnTo>
                  <a:lnTo>
                    <a:pt x="554964" y="1434223"/>
                  </a:lnTo>
                  <a:lnTo>
                    <a:pt x="584225" y="1469669"/>
                  </a:lnTo>
                  <a:lnTo>
                    <a:pt x="619658" y="1498917"/>
                  </a:lnTo>
                  <a:lnTo>
                    <a:pt x="660323" y="1521015"/>
                  </a:lnTo>
                  <a:lnTo>
                    <a:pt x="705231" y="1534985"/>
                  </a:lnTo>
                  <a:lnTo>
                    <a:pt x="753414" y="1539862"/>
                  </a:lnTo>
                  <a:lnTo>
                    <a:pt x="801598" y="1534985"/>
                  </a:lnTo>
                  <a:lnTo>
                    <a:pt x="846505" y="1521015"/>
                  </a:lnTo>
                  <a:lnTo>
                    <a:pt x="887171" y="1498917"/>
                  </a:lnTo>
                  <a:lnTo>
                    <a:pt x="922604" y="1469669"/>
                  </a:lnTo>
                  <a:lnTo>
                    <a:pt x="951865" y="1434223"/>
                  </a:lnTo>
                  <a:lnTo>
                    <a:pt x="973963" y="1393571"/>
                  </a:lnTo>
                  <a:lnTo>
                    <a:pt x="987933" y="1348663"/>
                  </a:lnTo>
                  <a:lnTo>
                    <a:pt x="992797" y="1300480"/>
                  </a:lnTo>
                  <a:close/>
                </a:path>
                <a:path w="2054225" h="2054225">
                  <a:moveTo>
                    <a:pt x="1264843" y="1300467"/>
                  </a:moveTo>
                  <a:lnTo>
                    <a:pt x="1261783" y="1244003"/>
                  </a:lnTo>
                  <a:lnTo>
                    <a:pt x="1252664" y="1188796"/>
                  </a:lnTo>
                  <a:lnTo>
                    <a:pt x="1237513" y="1135037"/>
                  </a:lnTo>
                  <a:lnTo>
                    <a:pt x="1216380" y="1082916"/>
                  </a:lnTo>
                  <a:lnTo>
                    <a:pt x="1187272" y="1056424"/>
                  </a:lnTo>
                  <a:lnTo>
                    <a:pt x="1167790" y="1053414"/>
                  </a:lnTo>
                  <a:lnTo>
                    <a:pt x="1147953" y="1058291"/>
                  </a:lnTo>
                  <a:lnTo>
                    <a:pt x="1131570" y="1070470"/>
                  </a:lnTo>
                  <a:lnTo>
                    <a:pt x="1121473" y="1087399"/>
                  </a:lnTo>
                  <a:lnTo>
                    <a:pt x="1118463" y="1106881"/>
                  </a:lnTo>
                  <a:lnTo>
                    <a:pt x="1123327" y="1126718"/>
                  </a:lnTo>
                  <a:lnTo>
                    <a:pt x="1140193" y="1168311"/>
                  </a:lnTo>
                  <a:lnTo>
                    <a:pt x="1152283" y="1211237"/>
                  </a:lnTo>
                  <a:lnTo>
                    <a:pt x="1159560" y="1255344"/>
                  </a:lnTo>
                  <a:lnTo>
                    <a:pt x="1161999" y="1300467"/>
                  </a:lnTo>
                  <a:lnTo>
                    <a:pt x="1158494" y="1354404"/>
                  </a:lnTo>
                  <a:lnTo>
                    <a:pt x="1148118" y="1406728"/>
                  </a:lnTo>
                  <a:lnTo>
                    <a:pt x="1131100" y="1456918"/>
                  </a:lnTo>
                  <a:lnTo>
                    <a:pt x="1107643" y="1504429"/>
                  </a:lnTo>
                  <a:lnTo>
                    <a:pt x="1077988" y="1548765"/>
                  </a:lnTo>
                  <a:lnTo>
                    <a:pt x="1042327" y="1589379"/>
                  </a:lnTo>
                  <a:lnTo>
                    <a:pt x="1001699" y="1625041"/>
                  </a:lnTo>
                  <a:lnTo>
                    <a:pt x="957376" y="1654708"/>
                  </a:lnTo>
                  <a:lnTo>
                    <a:pt x="909853" y="1678152"/>
                  </a:lnTo>
                  <a:lnTo>
                    <a:pt x="859663" y="1695170"/>
                  </a:lnTo>
                  <a:lnTo>
                    <a:pt x="807339" y="1705546"/>
                  </a:lnTo>
                  <a:lnTo>
                    <a:pt x="753402" y="1709051"/>
                  </a:lnTo>
                  <a:lnTo>
                    <a:pt x="699465" y="1705546"/>
                  </a:lnTo>
                  <a:lnTo>
                    <a:pt x="647141" y="1695170"/>
                  </a:lnTo>
                  <a:lnTo>
                    <a:pt x="596963" y="1678152"/>
                  </a:lnTo>
                  <a:lnTo>
                    <a:pt x="549440" y="1654708"/>
                  </a:lnTo>
                  <a:lnTo>
                    <a:pt x="505104" y="1625041"/>
                  </a:lnTo>
                  <a:lnTo>
                    <a:pt x="464489" y="1589379"/>
                  </a:lnTo>
                  <a:lnTo>
                    <a:pt x="428828" y="1548765"/>
                  </a:lnTo>
                  <a:lnTo>
                    <a:pt x="399173" y="1504429"/>
                  </a:lnTo>
                  <a:lnTo>
                    <a:pt x="375716" y="1456918"/>
                  </a:lnTo>
                  <a:lnTo>
                    <a:pt x="358698" y="1406728"/>
                  </a:lnTo>
                  <a:lnTo>
                    <a:pt x="348322" y="1354404"/>
                  </a:lnTo>
                  <a:lnTo>
                    <a:pt x="344817" y="1300467"/>
                  </a:lnTo>
                  <a:lnTo>
                    <a:pt x="348322" y="1246530"/>
                  </a:lnTo>
                  <a:lnTo>
                    <a:pt x="358698" y="1194206"/>
                  </a:lnTo>
                  <a:lnTo>
                    <a:pt x="375716" y="1144028"/>
                  </a:lnTo>
                  <a:lnTo>
                    <a:pt x="399173" y="1096505"/>
                  </a:lnTo>
                  <a:lnTo>
                    <a:pt x="428828" y="1052169"/>
                  </a:lnTo>
                  <a:lnTo>
                    <a:pt x="464489" y="1011555"/>
                  </a:lnTo>
                  <a:lnTo>
                    <a:pt x="505104" y="975893"/>
                  </a:lnTo>
                  <a:lnTo>
                    <a:pt x="549440" y="946226"/>
                  </a:lnTo>
                  <a:lnTo>
                    <a:pt x="596963" y="922782"/>
                  </a:lnTo>
                  <a:lnTo>
                    <a:pt x="647141" y="905764"/>
                  </a:lnTo>
                  <a:lnTo>
                    <a:pt x="699465" y="895388"/>
                  </a:lnTo>
                  <a:lnTo>
                    <a:pt x="753402" y="891882"/>
                  </a:lnTo>
                  <a:lnTo>
                    <a:pt x="799211" y="894384"/>
                  </a:lnTo>
                  <a:lnTo>
                    <a:pt x="843953" y="901877"/>
                  </a:lnTo>
                  <a:lnTo>
                    <a:pt x="887463" y="914336"/>
                  </a:lnTo>
                  <a:lnTo>
                    <a:pt x="929589" y="931697"/>
                  </a:lnTo>
                  <a:lnTo>
                    <a:pt x="949401" y="936701"/>
                  </a:lnTo>
                  <a:lnTo>
                    <a:pt x="985901" y="923836"/>
                  </a:lnTo>
                  <a:lnTo>
                    <a:pt x="1003185" y="887730"/>
                  </a:lnTo>
                  <a:lnTo>
                    <a:pt x="990320" y="851230"/>
                  </a:lnTo>
                  <a:lnTo>
                    <a:pt x="931913" y="821042"/>
                  </a:lnTo>
                  <a:lnTo>
                    <a:pt x="888707" y="807072"/>
                  </a:lnTo>
                  <a:lnTo>
                    <a:pt x="844499" y="797077"/>
                  </a:lnTo>
                  <a:lnTo>
                    <a:pt x="799363" y="791057"/>
                  </a:lnTo>
                  <a:lnTo>
                    <a:pt x="753402" y="789038"/>
                  </a:lnTo>
                  <a:lnTo>
                    <a:pt x="702056" y="791578"/>
                  </a:lnTo>
                  <a:lnTo>
                    <a:pt x="651637" y="799147"/>
                  </a:lnTo>
                  <a:lnTo>
                    <a:pt x="602335" y="811720"/>
                  </a:lnTo>
                  <a:lnTo>
                    <a:pt x="554316" y="829246"/>
                  </a:lnTo>
                  <a:lnTo>
                    <a:pt x="509828" y="850646"/>
                  </a:lnTo>
                  <a:lnTo>
                    <a:pt x="467817" y="876096"/>
                  </a:lnTo>
                  <a:lnTo>
                    <a:pt x="428409" y="905522"/>
                  </a:lnTo>
                  <a:lnTo>
                    <a:pt x="391769" y="938834"/>
                  </a:lnTo>
                  <a:lnTo>
                    <a:pt x="358470" y="975474"/>
                  </a:lnTo>
                  <a:lnTo>
                    <a:pt x="329031" y="1014869"/>
                  </a:lnTo>
                  <a:lnTo>
                    <a:pt x="303580" y="1056894"/>
                  </a:lnTo>
                  <a:lnTo>
                    <a:pt x="282194" y="1101382"/>
                  </a:lnTo>
                  <a:lnTo>
                    <a:pt x="264655" y="1149388"/>
                  </a:lnTo>
                  <a:lnTo>
                    <a:pt x="252082" y="1198702"/>
                  </a:lnTo>
                  <a:lnTo>
                    <a:pt x="244513" y="1249108"/>
                  </a:lnTo>
                  <a:lnTo>
                    <a:pt x="241985" y="1300467"/>
                  </a:lnTo>
                  <a:lnTo>
                    <a:pt x="244513" y="1351826"/>
                  </a:lnTo>
                  <a:lnTo>
                    <a:pt x="252082" y="1402232"/>
                  </a:lnTo>
                  <a:lnTo>
                    <a:pt x="264655" y="1451546"/>
                  </a:lnTo>
                  <a:lnTo>
                    <a:pt x="282194" y="1499552"/>
                  </a:lnTo>
                  <a:lnTo>
                    <a:pt x="303580" y="1544053"/>
                  </a:lnTo>
                  <a:lnTo>
                    <a:pt x="329031" y="1586064"/>
                  </a:lnTo>
                  <a:lnTo>
                    <a:pt x="358470" y="1625460"/>
                  </a:lnTo>
                  <a:lnTo>
                    <a:pt x="391769" y="1662099"/>
                  </a:lnTo>
                  <a:lnTo>
                    <a:pt x="428409" y="1695411"/>
                  </a:lnTo>
                  <a:lnTo>
                    <a:pt x="467817" y="1724837"/>
                  </a:lnTo>
                  <a:lnTo>
                    <a:pt x="509828" y="1750301"/>
                  </a:lnTo>
                  <a:lnTo>
                    <a:pt x="554316" y="1771688"/>
                  </a:lnTo>
                  <a:lnTo>
                    <a:pt x="602335" y="1789226"/>
                  </a:lnTo>
                  <a:lnTo>
                    <a:pt x="651637" y="1801799"/>
                  </a:lnTo>
                  <a:lnTo>
                    <a:pt x="702056" y="1809369"/>
                  </a:lnTo>
                  <a:lnTo>
                    <a:pt x="753402" y="1811896"/>
                  </a:lnTo>
                  <a:lnTo>
                    <a:pt x="804760" y="1809369"/>
                  </a:lnTo>
                  <a:lnTo>
                    <a:pt x="855179" y="1801799"/>
                  </a:lnTo>
                  <a:lnTo>
                    <a:pt x="904481" y="1789226"/>
                  </a:lnTo>
                  <a:lnTo>
                    <a:pt x="952500" y="1771688"/>
                  </a:lnTo>
                  <a:lnTo>
                    <a:pt x="996988" y="1750288"/>
                  </a:lnTo>
                  <a:lnTo>
                    <a:pt x="1038999" y="1724837"/>
                  </a:lnTo>
                  <a:lnTo>
                    <a:pt x="1078407" y="1695411"/>
                  </a:lnTo>
                  <a:lnTo>
                    <a:pt x="1115047" y="1662099"/>
                  </a:lnTo>
                  <a:lnTo>
                    <a:pt x="1148346" y="1625460"/>
                  </a:lnTo>
                  <a:lnTo>
                    <a:pt x="1177785" y="1586064"/>
                  </a:lnTo>
                  <a:lnTo>
                    <a:pt x="1203236" y="1544040"/>
                  </a:lnTo>
                  <a:lnTo>
                    <a:pt x="1224622" y="1499552"/>
                  </a:lnTo>
                  <a:lnTo>
                    <a:pt x="1242161" y="1451546"/>
                  </a:lnTo>
                  <a:lnTo>
                    <a:pt x="1254734" y="1402232"/>
                  </a:lnTo>
                  <a:lnTo>
                    <a:pt x="1262303" y="1351826"/>
                  </a:lnTo>
                  <a:lnTo>
                    <a:pt x="1264843" y="1300467"/>
                  </a:lnTo>
                  <a:close/>
                </a:path>
                <a:path w="2054225" h="2054225">
                  <a:moveTo>
                    <a:pt x="1506829" y="1300480"/>
                  </a:moveTo>
                  <a:lnTo>
                    <a:pt x="1504975" y="1247381"/>
                  </a:lnTo>
                  <a:lnTo>
                    <a:pt x="1499438" y="1194803"/>
                  </a:lnTo>
                  <a:lnTo>
                    <a:pt x="1490268" y="1142923"/>
                  </a:lnTo>
                  <a:lnTo>
                    <a:pt x="1477518" y="1091920"/>
                  </a:lnTo>
                  <a:lnTo>
                    <a:pt x="1461249" y="1041958"/>
                  </a:lnTo>
                  <a:lnTo>
                    <a:pt x="1441500" y="993216"/>
                  </a:lnTo>
                  <a:lnTo>
                    <a:pt x="1418310" y="945883"/>
                  </a:lnTo>
                  <a:lnTo>
                    <a:pt x="1391754" y="900112"/>
                  </a:lnTo>
                  <a:lnTo>
                    <a:pt x="1359649" y="877328"/>
                  </a:lnTo>
                  <a:lnTo>
                    <a:pt x="1339951" y="876693"/>
                  </a:lnTo>
                  <a:lnTo>
                    <a:pt x="1320850" y="883920"/>
                  </a:lnTo>
                  <a:lnTo>
                    <a:pt x="1306055" y="898004"/>
                  </a:lnTo>
                  <a:lnTo>
                    <a:pt x="1298079" y="916025"/>
                  </a:lnTo>
                  <a:lnTo>
                    <a:pt x="1297444" y="935723"/>
                  </a:lnTo>
                  <a:lnTo>
                    <a:pt x="1304671" y="954824"/>
                  </a:lnTo>
                  <a:lnTo>
                    <a:pt x="1330629" y="1000086"/>
                  </a:lnTo>
                  <a:lnTo>
                    <a:pt x="1352765" y="1047089"/>
                  </a:lnTo>
                  <a:lnTo>
                    <a:pt x="1371028" y="1095616"/>
                  </a:lnTo>
                  <a:lnTo>
                    <a:pt x="1385341" y="1145451"/>
                  </a:lnTo>
                  <a:lnTo>
                    <a:pt x="1395653" y="1196352"/>
                  </a:lnTo>
                  <a:lnTo>
                    <a:pt x="1401889" y="1248105"/>
                  </a:lnTo>
                  <a:lnTo>
                    <a:pt x="1403972" y="1300467"/>
                  </a:lnTo>
                  <a:lnTo>
                    <a:pt x="1401914" y="1352842"/>
                  </a:lnTo>
                  <a:lnTo>
                    <a:pt x="1395755" y="1404454"/>
                  </a:lnTo>
                  <a:lnTo>
                    <a:pt x="1385506" y="1455216"/>
                  </a:lnTo>
                  <a:lnTo>
                    <a:pt x="1371206" y="1504988"/>
                  </a:lnTo>
                  <a:lnTo>
                    <a:pt x="1352867" y="1553679"/>
                  </a:lnTo>
                  <a:lnTo>
                    <a:pt x="1331531" y="1599196"/>
                  </a:lnTo>
                  <a:lnTo>
                    <a:pt x="1306842" y="1642732"/>
                  </a:lnTo>
                  <a:lnTo>
                    <a:pt x="1278890" y="1684185"/>
                  </a:lnTo>
                  <a:lnTo>
                    <a:pt x="1247736" y="1723466"/>
                  </a:lnTo>
                  <a:lnTo>
                    <a:pt x="1213434" y="1760486"/>
                  </a:lnTo>
                  <a:lnTo>
                    <a:pt x="1176413" y="1794789"/>
                  </a:lnTo>
                  <a:lnTo>
                    <a:pt x="1137132" y="1825942"/>
                  </a:lnTo>
                  <a:lnTo>
                    <a:pt x="1095667" y="1853895"/>
                  </a:lnTo>
                  <a:lnTo>
                    <a:pt x="1052144" y="1878584"/>
                  </a:lnTo>
                  <a:lnTo>
                    <a:pt x="1006627" y="1899920"/>
                  </a:lnTo>
                  <a:lnTo>
                    <a:pt x="957935" y="1918258"/>
                  </a:lnTo>
                  <a:lnTo>
                    <a:pt x="908164" y="1932559"/>
                  </a:lnTo>
                  <a:lnTo>
                    <a:pt x="857402" y="1942807"/>
                  </a:lnTo>
                  <a:lnTo>
                    <a:pt x="805789" y="1948967"/>
                  </a:lnTo>
                  <a:lnTo>
                    <a:pt x="753414" y="1951024"/>
                  </a:lnTo>
                  <a:lnTo>
                    <a:pt x="701040" y="1948967"/>
                  </a:lnTo>
                  <a:lnTo>
                    <a:pt x="649427" y="1942807"/>
                  </a:lnTo>
                  <a:lnTo>
                    <a:pt x="598665" y="1932559"/>
                  </a:lnTo>
                  <a:lnTo>
                    <a:pt x="548894" y="1918258"/>
                  </a:lnTo>
                  <a:lnTo>
                    <a:pt x="500202" y="1899920"/>
                  </a:lnTo>
                  <a:lnTo>
                    <a:pt x="454685" y="1878584"/>
                  </a:lnTo>
                  <a:lnTo>
                    <a:pt x="411149" y="1853895"/>
                  </a:lnTo>
                  <a:lnTo>
                    <a:pt x="369697" y="1825955"/>
                  </a:lnTo>
                  <a:lnTo>
                    <a:pt x="330415" y="1794789"/>
                  </a:lnTo>
                  <a:lnTo>
                    <a:pt x="293395" y="1760486"/>
                  </a:lnTo>
                  <a:lnTo>
                    <a:pt x="259092" y="1723466"/>
                  </a:lnTo>
                  <a:lnTo>
                    <a:pt x="227939" y="1684185"/>
                  </a:lnTo>
                  <a:lnTo>
                    <a:pt x="199986" y="1642732"/>
                  </a:lnTo>
                  <a:lnTo>
                    <a:pt x="175298" y="1599196"/>
                  </a:lnTo>
                  <a:lnTo>
                    <a:pt x="153949" y="1553679"/>
                  </a:lnTo>
                  <a:lnTo>
                    <a:pt x="135623" y="1504988"/>
                  </a:lnTo>
                  <a:lnTo>
                    <a:pt x="121323" y="1455216"/>
                  </a:lnTo>
                  <a:lnTo>
                    <a:pt x="111074" y="1404454"/>
                  </a:lnTo>
                  <a:lnTo>
                    <a:pt x="104914" y="1352842"/>
                  </a:lnTo>
                  <a:lnTo>
                    <a:pt x="102857" y="1300480"/>
                  </a:lnTo>
                  <a:lnTo>
                    <a:pt x="102946" y="1289672"/>
                  </a:lnTo>
                  <a:lnTo>
                    <a:pt x="108356" y="1215517"/>
                  </a:lnTo>
                  <a:lnTo>
                    <a:pt x="116205" y="1168819"/>
                  </a:lnTo>
                  <a:lnTo>
                    <a:pt x="127368" y="1123175"/>
                  </a:lnTo>
                  <a:lnTo>
                    <a:pt x="141693" y="1078712"/>
                  </a:lnTo>
                  <a:lnTo>
                    <a:pt x="159118" y="1035583"/>
                  </a:lnTo>
                  <a:lnTo>
                    <a:pt x="179501" y="993952"/>
                  </a:lnTo>
                  <a:lnTo>
                    <a:pt x="202742" y="953947"/>
                  </a:lnTo>
                  <a:lnTo>
                    <a:pt x="228739" y="915720"/>
                  </a:lnTo>
                  <a:lnTo>
                    <a:pt x="257378" y="879436"/>
                  </a:lnTo>
                  <a:lnTo>
                    <a:pt x="288544" y="845235"/>
                  </a:lnTo>
                  <a:lnTo>
                    <a:pt x="322135" y="813257"/>
                  </a:lnTo>
                  <a:lnTo>
                    <a:pt x="358051" y="783653"/>
                  </a:lnTo>
                  <a:lnTo>
                    <a:pt x="396163" y="756577"/>
                  </a:lnTo>
                  <a:lnTo>
                    <a:pt x="436372" y="732180"/>
                  </a:lnTo>
                  <a:lnTo>
                    <a:pt x="478574" y="710603"/>
                  </a:lnTo>
                  <a:lnTo>
                    <a:pt x="522655" y="691997"/>
                  </a:lnTo>
                  <a:lnTo>
                    <a:pt x="567283" y="676897"/>
                  </a:lnTo>
                  <a:lnTo>
                    <a:pt x="612775" y="665111"/>
                  </a:lnTo>
                  <a:lnTo>
                    <a:pt x="659041" y="656678"/>
                  </a:lnTo>
                  <a:lnTo>
                    <a:pt x="705942" y="651598"/>
                  </a:lnTo>
                  <a:lnTo>
                    <a:pt x="753402" y="649909"/>
                  </a:lnTo>
                  <a:lnTo>
                    <a:pt x="805484" y="651979"/>
                  </a:lnTo>
                  <a:lnTo>
                    <a:pt x="856957" y="658139"/>
                  </a:lnTo>
                  <a:lnTo>
                    <a:pt x="907592" y="668337"/>
                  </a:lnTo>
                  <a:lnTo>
                    <a:pt x="957186" y="682498"/>
                  </a:lnTo>
                  <a:lnTo>
                    <a:pt x="1005484" y="700570"/>
                  </a:lnTo>
                  <a:lnTo>
                    <a:pt x="1052296" y="722477"/>
                  </a:lnTo>
                  <a:lnTo>
                    <a:pt x="1097368" y="748157"/>
                  </a:lnTo>
                  <a:lnTo>
                    <a:pt x="1103871" y="751611"/>
                  </a:lnTo>
                  <a:lnTo>
                    <a:pt x="1110640" y="754037"/>
                  </a:lnTo>
                  <a:lnTo>
                    <a:pt x="1117561" y="755484"/>
                  </a:lnTo>
                  <a:lnTo>
                    <a:pt x="1124546" y="755954"/>
                  </a:lnTo>
                  <a:lnTo>
                    <a:pt x="1137234" y="754380"/>
                  </a:lnTo>
                  <a:lnTo>
                    <a:pt x="1149159" y="749719"/>
                  </a:lnTo>
                  <a:lnTo>
                    <a:pt x="1159687" y="742137"/>
                  </a:lnTo>
                  <a:lnTo>
                    <a:pt x="1168222" y="731761"/>
                  </a:lnTo>
                  <a:lnTo>
                    <a:pt x="1175385" y="712635"/>
                  </a:lnTo>
                  <a:lnTo>
                    <a:pt x="1174686" y="692937"/>
                  </a:lnTo>
                  <a:lnTo>
                    <a:pt x="1166660" y="674941"/>
                  </a:lnTo>
                  <a:lnTo>
                    <a:pt x="1151826" y="660908"/>
                  </a:lnTo>
                  <a:lnTo>
                    <a:pt x="1132725" y="649909"/>
                  </a:lnTo>
                  <a:lnTo>
                    <a:pt x="1106246" y="634631"/>
                  </a:lnTo>
                  <a:lnTo>
                    <a:pt x="1059103" y="611695"/>
                  </a:lnTo>
                  <a:lnTo>
                    <a:pt x="1010589" y="592162"/>
                  </a:lnTo>
                  <a:lnTo>
                    <a:pt x="960869" y="576059"/>
                  </a:lnTo>
                  <a:lnTo>
                    <a:pt x="910107" y="563448"/>
                  </a:lnTo>
                  <a:lnTo>
                    <a:pt x="858507" y="554380"/>
                  </a:lnTo>
                  <a:lnTo>
                    <a:pt x="806208" y="548894"/>
                  </a:lnTo>
                  <a:lnTo>
                    <a:pt x="753414" y="547065"/>
                  </a:lnTo>
                  <a:lnTo>
                    <a:pt x="698474" y="549021"/>
                  </a:lnTo>
                  <a:lnTo>
                    <a:pt x="644156" y="554913"/>
                  </a:lnTo>
                  <a:lnTo>
                    <a:pt x="590588" y="564692"/>
                  </a:lnTo>
                  <a:lnTo>
                    <a:pt x="537883" y="578345"/>
                  </a:lnTo>
                  <a:lnTo>
                    <a:pt x="486168" y="595845"/>
                  </a:lnTo>
                  <a:lnTo>
                    <a:pt x="440690" y="614832"/>
                  </a:lnTo>
                  <a:lnTo>
                    <a:pt x="396913" y="636536"/>
                  </a:lnTo>
                  <a:lnTo>
                    <a:pt x="354939" y="660869"/>
                  </a:lnTo>
                  <a:lnTo>
                    <a:pt x="314858" y="687692"/>
                  </a:lnTo>
                  <a:lnTo>
                    <a:pt x="276745" y="716876"/>
                  </a:lnTo>
                  <a:lnTo>
                    <a:pt x="240690" y="748322"/>
                  </a:lnTo>
                  <a:lnTo>
                    <a:pt x="206794" y="781900"/>
                  </a:lnTo>
                  <a:lnTo>
                    <a:pt x="175133" y="817486"/>
                  </a:lnTo>
                  <a:lnTo>
                    <a:pt x="145796" y="854964"/>
                  </a:lnTo>
                  <a:lnTo>
                    <a:pt x="118884" y="894194"/>
                  </a:lnTo>
                  <a:lnTo>
                    <a:pt x="94475" y="935088"/>
                  </a:lnTo>
                  <a:lnTo>
                    <a:pt x="72656" y="977506"/>
                  </a:lnTo>
                  <a:lnTo>
                    <a:pt x="53530" y="1021321"/>
                  </a:lnTo>
                  <a:lnTo>
                    <a:pt x="37172" y="1066431"/>
                  </a:lnTo>
                  <a:lnTo>
                    <a:pt x="23672" y="1112697"/>
                  </a:lnTo>
                  <a:lnTo>
                    <a:pt x="13119" y="1160018"/>
                  </a:lnTo>
                  <a:lnTo>
                    <a:pt x="5613" y="1208252"/>
                  </a:lnTo>
                  <a:lnTo>
                    <a:pt x="1219" y="1257287"/>
                  </a:lnTo>
                  <a:lnTo>
                    <a:pt x="0" y="1300480"/>
                  </a:lnTo>
                  <a:lnTo>
                    <a:pt x="1663" y="1351051"/>
                  </a:lnTo>
                  <a:lnTo>
                    <a:pt x="6616" y="1401051"/>
                  </a:lnTo>
                  <a:lnTo>
                    <a:pt x="14871" y="1450403"/>
                  </a:lnTo>
                  <a:lnTo>
                    <a:pt x="26403" y="1499019"/>
                  </a:lnTo>
                  <a:lnTo>
                    <a:pt x="41198" y="1546821"/>
                  </a:lnTo>
                  <a:lnTo>
                    <a:pt x="59232" y="1593748"/>
                  </a:lnTo>
                  <a:lnTo>
                    <a:pt x="79565" y="1637842"/>
                  </a:lnTo>
                  <a:lnTo>
                    <a:pt x="102577" y="1680337"/>
                  </a:lnTo>
                  <a:lnTo>
                    <a:pt x="128244" y="1721192"/>
                  </a:lnTo>
                  <a:lnTo>
                    <a:pt x="156502" y="1760321"/>
                  </a:lnTo>
                  <a:lnTo>
                    <a:pt x="187325" y="1797685"/>
                  </a:lnTo>
                  <a:lnTo>
                    <a:pt x="220675" y="1833219"/>
                  </a:lnTo>
                  <a:lnTo>
                    <a:pt x="256197" y="1866557"/>
                  </a:lnTo>
                  <a:lnTo>
                    <a:pt x="293560" y="1897380"/>
                  </a:lnTo>
                  <a:lnTo>
                    <a:pt x="332689" y="1925637"/>
                  </a:lnTo>
                  <a:lnTo>
                    <a:pt x="373545" y="1951304"/>
                  </a:lnTo>
                  <a:lnTo>
                    <a:pt x="416039" y="1974316"/>
                  </a:lnTo>
                  <a:lnTo>
                    <a:pt x="460133" y="1994649"/>
                  </a:lnTo>
                  <a:lnTo>
                    <a:pt x="507060" y="2012683"/>
                  </a:lnTo>
                  <a:lnTo>
                    <a:pt x="554875" y="2027478"/>
                  </a:lnTo>
                  <a:lnTo>
                    <a:pt x="603491" y="2038997"/>
                  </a:lnTo>
                  <a:lnTo>
                    <a:pt x="652830" y="2047252"/>
                  </a:lnTo>
                  <a:lnTo>
                    <a:pt x="702830" y="2052218"/>
                  </a:lnTo>
                  <a:lnTo>
                    <a:pt x="753414" y="2053882"/>
                  </a:lnTo>
                  <a:lnTo>
                    <a:pt x="803998" y="2052218"/>
                  </a:lnTo>
                  <a:lnTo>
                    <a:pt x="853998" y="2047252"/>
                  </a:lnTo>
                  <a:lnTo>
                    <a:pt x="903338" y="2038997"/>
                  </a:lnTo>
                  <a:lnTo>
                    <a:pt x="951953" y="2027478"/>
                  </a:lnTo>
                  <a:lnTo>
                    <a:pt x="999769" y="2012683"/>
                  </a:lnTo>
                  <a:lnTo>
                    <a:pt x="1046695" y="1994649"/>
                  </a:lnTo>
                  <a:lnTo>
                    <a:pt x="1090777" y="1974329"/>
                  </a:lnTo>
                  <a:lnTo>
                    <a:pt x="1133271" y="1951304"/>
                  </a:lnTo>
                  <a:lnTo>
                    <a:pt x="1133716" y="1951024"/>
                  </a:lnTo>
                  <a:lnTo>
                    <a:pt x="1174115" y="1925650"/>
                  </a:lnTo>
                  <a:lnTo>
                    <a:pt x="1213256" y="1897380"/>
                  </a:lnTo>
                  <a:lnTo>
                    <a:pt x="1250619" y="1866557"/>
                  </a:lnTo>
                  <a:lnTo>
                    <a:pt x="1286154" y="1833219"/>
                  </a:lnTo>
                  <a:lnTo>
                    <a:pt x="1319504" y="1797685"/>
                  </a:lnTo>
                  <a:lnTo>
                    <a:pt x="1350327" y="1760321"/>
                  </a:lnTo>
                  <a:lnTo>
                    <a:pt x="1378585" y="1721192"/>
                  </a:lnTo>
                  <a:lnTo>
                    <a:pt x="1404251" y="1680337"/>
                  </a:lnTo>
                  <a:lnTo>
                    <a:pt x="1427264" y="1637842"/>
                  </a:lnTo>
                  <a:lnTo>
                    <a:pt x="1447596" y="1593748"/>
                  </a:lnTo>
                  <a:lnTo>
                    <a:pt x="1465630" y="1546821"/>
                  </a:lnTo>
                  <a:lnTo>
                    <a:pt x="1480426" y="1499019"/>
                  </a:lnTo>
                  <a:lnTo>
                    <a:pt x="1491945" y="1450403"/>
                  </a:lnTo>
                  <a:lnTo>
                    <a:pt x="1500200" y="1401051"/>
                  </a:lnTo>
                  <a:lnTo>
                    <a:pt x="1505165" y="1351051"/>
                  </a:lnTo>
                  <a:lnTo>
                    <a:pt x="1506829" y="1300480"/>
                  </a:lnTo>
                  <a:close/>
                </a:path>
                <a:path w="2054225" h="2054225">
                  <a:moveTo>
                    <a:pt x="2053780" y="418553"/>
                  </a:moveTo>
                  <a:lnTo>
                    <a:pt x="2035784" y="381342"/>
                  </a:lnTo>
                  <a:lnTo>
                    <a:pt x="1894636" y="351358"/>
                  </a:lnTo>
                  <a:lnTo>
                    <a:pt x="1894636" y="455485"/>
                  </a:lnTo>
                  <a:lnTo>
                    <a:pt x="1656245" y="693877"/>
                  </a:lnTo>
                  <a:lnTo>
                    <a:pt x="1463141" y="663359"/>
                  </a:lnTo>
                  <a:lnTo>
                    <a:pt x="1535874" y="590638"/>
                  </a:lnTo>
                  <a:lnTo>
                    <a:pt x="1701546" y="424967"/>
                  </a:lnTo>
                  <a:lnTo>
                    <a:pt x="1894636" y="455485"/>
                  </a:lnTo>
                  <a:lnTo>
                    <a:pt x="1894636" y="351358"/>
                  </a:lnTo>
                  <a:lnTo>
                    <a:pt x="1751685" y="328752"/>
                  </a:lnTo>
                  <a:lnTo>
                    <a:pt x="1749183" y="322999"/>
                  </a:lnTo>
                  <a:lnTo>
                    <a:pt x="1745589" y="317601"/>
                  </a:lnTo>
                  <a:lnTo>
                    <a:pt x="1736178" y="308190"/>
                  </a:lnTo>
                  <a:lnTo>
                    <a:pt x="1730781" y="304596"/>
                  </a:lnTo>
                  <a:lnTo>
                    <a:pt x="1725015" y="302094"/>
                  </a:lnTo>
                  <a:lnTo>
                    <a:pt x="1702422" y="159143"/>
                  </a:lnTo>
                  <a:lnTo>
                    <a:pt x="1684121" y="43357"/>
                  </a:lnTo>
                  <a:lnTo>
                    <a:pt x="1662010" y="8712"/>
                  </a:lnTo>
                  <a:lnTo>
                    <a:pt x="1635226" y="0"/>
                  </a:lnTo>
                  <a:lnTo>
                    <a:pt x="1628825" y="647"/>
                  </a:lnTo>
                  <a:lnTo>
                    <a:pt x="1628825" y="352234"/>
                  </a:lnTo>
                  <a:lnTo>
                    <a:pt x="1390421" y="590638"/>
                  </a:lnTo>
                  <a:lnTo>
                    <a:pt x="1359903" y="397548"/>
                  </a:lnTo>
                  <a:lnTo>
                    <a:pt x="1598307" y="159143"/>
                  </a:lnTo>
                  <a:lnTo>
                    <a:pt x="1628825" y="352234"/>
                  </a:lnTo>
                  <a:lnTo>
                    <a:pt x="1628825" y="647"/>
                  </a:lnTo>
                  <a:lnTo>
                    <a:pt x="1268653" y="343344"/>
                  </a:lnTo>
                  <a:lnTo>
                    <a:pt x="1253756" y="375577"/>
                  </a:lnTo>
                  <a:lnTo>
                    <a:pt x="1254226" y="387731"/>
                  </a:lnTo>
                  <a:lnTo>
                    <a:pt x="1300505" y="680542"/>
                  </a:lnTo>
                  <a:lnTo>
                    <a:pt x="737095" y="1243939"/>
                  </a:lnTo>
                  <a:lnTo>
                    <a:pt x="725805" y="1260957"/>
                  </a:lnTo>
                  <a:lnTo>
                    <a:pt x="722033" y="1280312"/>
                  </a:lnTo>
                  <a:lnTo>
                    <a:pt x="725805" y="1299654"/>
                  </a:lnTo>
                  <a:lnTo>
                    <a:pt x="754113" y="1327962"/>
                  </a:lnTo>
                  <a:lnTo>
                    <a:pt x="773455" y="1331722"/>
                  </a:lnTo>
                  <a:lnTo>
                    <a:pt x="783285" y="1330782"/>
                  </a:lnTo>
                  <a:lnTo>
                    <a:pt x="792810" y="1327962"/>
                  </a:lnTo>
                  <a:lnTo>
                    <a:pt x="801751" y="1323251"/>
                  </a:lnTo>
                  <a:lnTo>
                    <a:pt x="809815" y="1316659"/>
                  </a:lnTo>
                  <a:lnTo>
                    <a:pt x="1373225" y="753249"/>
                  </a:lnTo>
                  <a:lnTo>
                    <a:pt x="1668729" y="799960"/>
                  </a:lnTo>
                  <a:lnTo>
                    <a:pt x="1671408" y="800176"/>
                  </a:lnTo>
                  <a:lnTo>
                    <a:pt x="1674075" y="800176"/>
                  </a:lnTo>
                  <a:lnTo>
                    <a:pt x="1710436" y="785114"/>
                  </a:lnTo>
                  <a:lnTo>
                    <a:pt x="1742300" y="753249"/>
                  </a:lnTo>
                  <a:lnTo>
                    <a:pt x="1801672" y="693877"/>
                  </a:lnTo>
                  <a:lnTo>
                    <a:pt x="2038756" y="456793"/>
                  </a:lnTo>
                  <a:lnTo>
                    <a:pt x="2047316" y="445465"/>
                  </a:lnTo>
                  <a:lnTo>
                    <a:pt x="2052396" y="432447"/>
                  </a:lnTo>
                  <a:lnTo>
                    <a:pt x="2053145" y="424967"/>
                  </a:lnTo>
                  <a:lnTo>
                    <a:pt x="2053780" y="418553"/>
                  </a:lnTo>
                  <a:close/>
                </a:path>
              </a:pathLst>
            </a:custGeom>
            <a:solidFill>
              <a:srgbClr val="C374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1849508" y="9666305"/>
            <a:ext cx="2476500" cy="0"/>
          </a:xfrm>
          <a:custGeom>
            <a:avLst/>
            <a:gdLst/>
            <a:ahLst/>
            <a:cxnLst/>
            <a:rect l="l" t="t" r="r" b="b"/>
            <a:pathLst>
              <a:path w="2476500">
                <a:moveTo>
                  <a:pt x="0" y="0"/>
                </a:moveTo>
                <a:lnTo>
                  <a:pt x="2476500" y="0"/>
                </a:lnTo>
              </a:path>
            </a:pathLst>
          </a:custGeom>
          <a:ln w="38100">
            <a:solidFill>
              <a:srgbClr val="FFFFF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65274" y="7671937"/>
            <a:ext cx="1170940" cy="0"/>
          </a:xfrm>
          <a:custGeom>
            <a:avLst/>
            <a:gdLst/>
            <a:ahLst/>
            <a:cxnLst/>
            <a:rect l="l" t="t" r="r" b="b"/>
            <a:pathLst>
              <a:path w="1170939">
                <a:moveTo>
                  <a:pt x="0" y="0"/>
                </a:moveTo>
                <a:lnTo>
                  <a:pt x="1170746" y="0"/>
                </a:lnTo>
              </a:path>
            </a:pathLst>
          </a:custGeom>
          <a:ln w="38100">
            <a:solidFill>
              <a:srgbClr val="FFFFF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18792" y="6244864"/>
            <a:ext cx="571500" cy="0"/>
          </a:xfrm>
          <a:custGeom>
            <a:avLst/>
            <a:gdLst/>
            <a:ahLst/>
            <a:cxnLst/>
            <a:rect l="l" t="t" r="r" b="b"/>
            <a:pathLst>
              <a:path w="571500">
                <a:moveTo>
                  <a:pt x="0" y="0"/>
                </a:moveTo>
                <a:lnTo>
                  <a:pt x="571500" y="0"/>
                </a:lnTo>
              </a:path>
            </a:pathLst>
          </a:custGeom>
          <a:ln w="38100">
            <a:solidFill>
              <a:srgbClr val="FFFFF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13830" y="6244864"/>
            <a:ext cx="1104900" cy="0"/>
          </a:xfrm>
          <a:custGeom>
            <a:avLst/>
            <a:gdLst/>
            <a:ahLst/>
            <a:cxnLst/>
            <a:rect l="l" t="t" r="r" b="b"/>
            <a:pathLst>
              <a:path w="1104900">
                <a:moveTo>
                  <a:pt x="0" y="0"/>
                </a:moveTo>
                <a:lnTo>
                  <a:pt x="1104900" y="0"/>
                </a:lnTo>
              </a:path>
            </a:pathLst>
          </a:custGeom>
          <a:ln w="38100">
            <a:solidFill>
              <a:srgbClr val="FFFFF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022488" y="7671937"/>
            <a:ext cx="1866900" cy="0"/>
          </a:xfrm>
          <a:custGeom>
            <a:avLst/>
            <a:gdLst/>
            <a:ahLst/>
            <a:cxnLst/>
            <a:rect l="l" t="t" r="r" b="b"/>
            <a:pathLst>
              <a:path w="1866900">
                <a:moveTo>
                  <a:pt x="0" y="0"/>
                </a:moveTo>
                <a:lnTo>
                  <a:pt x="1866890" y="0"/>
                </a:lnTo>
              </a:path>
            </a:pathLst>
          </a:custGeom>
          <a:ln w="38100">
            <a:solidFill>
              <a:srgbClr val="FFFFF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931768" y="9666305"/>
            <a:ext cx="1409700" cy="0"/>
          </a:xfrm>
          <a:custGeom>
            <a:avLst/>
            <a:gdLst/>
            <a:ahLst/>
            <a:cxnLst/>
            <a:rect l="l" t="t" r="r" b="b"/>
            <a:pathLst>
              <a:path w="1409700">
                <a:moveTo>
                  <a:pt x="0" y="0"/>
                </a:moveTo>
                <a:lnTo>
                  <a:pt x="1409700" y="0"/>
                </a:lnTo>
              </a:path>
            </a:pathLst>
          </a:custGeom>
          <a:ln w="38100">
            <a:solidFill>
              <a:srgbClr val="FFFFF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49483" y="8620170"/>
            <a:ext cx="0" cy="1028700"/>
          </a:xfrm>
          <a:custGeom>
            <a:avLst/>
            <a:gdLst/>
            <a:ahLst/>
            <a:cxnLst/>
            <a:rect l="l" t="t" r="r" b="b"/>
            <a:pathLst>
              <a:path h="1028700">
                <a:moveTo>
                  <a:pt x="0" y="0"/>
                </a:moveTo>
                <a:lnTo>
                  <a:pt x="0" y="1028700"/>
                </a:lnTo>
              </a:path>
            </a:pathLst>
          </a:custGeom>
          <a:ln w="38100">
            <a:solidFill>
              <a:srgbClr val="FFFFF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65213" y="6575653"/>
            <a:ext cx="0" cy="1096645"/>
          </a:xfrm>
          <a:custGeom>
            <a:avLst/>
            <a:gdLst/>
            <a:ahLst/>
            <a:cxnLst/>
            <a:rect l="l" t="t" r="r" b="b"/>
            <a:pathLst>
              <a:path h="1096645">
                <a:moveTo>
                  <a:pt x="0" y="0"/>
                </a:moveTo>
                <a:lnTo>
                  <a:pt x="0" y="1096222"/>
                </a:lnTo>
              </a:path>
            </a:pathLst>
          </a:custGeom>
          <a:ln w="38100">
            <a:solidFill>
              <a:srgbClr val="FFFFF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599712" y="4301733"/>
            <a:ext cx="0" cy="1943100"/>
          </a:xfrm>
          <a:custGeom>
            <a:avLst/>
            <a:gdLst/>
            <a:ahLst/>
            <a:cxnLst/>
            <a:rect l="l" t="t" r="r" b="b"/>
            <a:pathLst>
              <a:path h="1943100">
                <a:moveTo>
                  <a:pt x="0" y="0"/>
                </a:moveTo>
                <a:lnTo>
                  <a:pt x="0" y="1943100"/>
                </a:lnTo>
              </a:path>
            </a:pathLst>
          </a:custGeom>
          <a:ln w="38100">
            <a:solidFill>
              <a:srgbClr val="FFFFF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233147" y="4682733"/>
            <a:ext cx="0" cy="1562100"/>
          </a:xfrm>
          <a:custGeom>
            <a:avLst/>
            <a:gdLst/>
            <a:ahLst/>
            <a:cxnLst/>
            <a:rect l="l" t="t" r="r" b="b"/>
            <a:pathLst>
              <a:path h="1562100">
                <a:moveTo>
                  <a:pt x="0" y="0"/>
                </a:moveTo>
                <a:lnTo>
                  <a:pt x="0" y="1562100"/>
                </a:lnTo>
              </a:path>
            </a:pathLst>
          </a:custGeom>
          <a:ln w="38100">
            <a:solidFill>
              <a:srgbClr val="FFFFF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14870276" y="6663666"/>
            <a:ext cx="38100" cy="1008380"/>
            <a:chOff x="14870276" y="6663666"/>
            <a:chExt cx="38100" cy="1008380"/>
          </a:xfrm>
        </p:grpSpPr>
        <p:sp>
          <p:nvSpPr>
            <p:cNvPr id="41" name="object 41"/>
            <p:cNvSpPr/>
            <p:nvPr/>
          </p:nvSpPr>
          <p:spPr>
            <a:xfrm>
              <a:off x="14889326" y="6719407"/>
              <a:ext cx="0" cy="952500"/>
            </a:xfrm>
            <a:custGeom>
              <a:avLst/>
              <a:gdLst/>
              <a:ahLst/>
              <a:cxnLst/>
              <a:rect l="l" t="t" r="r" b="b"/>
              <a:pathLst>
                <a:path h="952500">
                  <a:moveTo>
                    <a:pt x="0" y="0"/>
                  </a:moveTo>
                  <a:lnTo>
                    <a:pt x="0" y="952500"/>
                  </a:lnTo>
                </a:path>
              </a:pathLst>
            </a:custGeom>
            <a:ln w="38100">
              <a:solidFill>
                <a:srgbClr val="FFFF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4870276" y="6663666"/>
              <a:ext cx="38100" cy="17780"/>
            </a:xfrm>
            <a:custGeom>
              <a:avLst/>
              <a:gdLst/>
              <a:ahLst/>
              <a:cxnLst/>
              <a:rect l="l" t="t" r="r" b="b"/>
              <a:pathLst>
                <a:path w="38100" h="17779">
                  <a:moveTo>
                    <a:pt x="38100" y="0"/>
                  </a:moveTo>
                  <a:lnTo>
                    <a:pt x="38100" y="17640"/>
                  </a:lnTo>
                  <a:lnTo>
                    <a:pt x="0" y="17640"/>
                  </a:lnTo>
                  <a:lnTo>
                    <a:pt x="0" y="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/>
          <p:nvPr/>
        </p:nvSpPr>
        <p:spPr>
          <a:xfrm>
            <a:off x="15334386" y="9180220"/>
            <a:ext cx="38100" cy="486409"/>
          </a:xfrm>
          <a:custGeom>
            <a:avLst/>
            <a:gdLst/>
            <a:ahLst/>
            <a:cxnLst/>
            <a:rect l="l" t="t" r="r" b="b"/>
            <a:pathLst>
              <a:path w="38100" h="486409">
                <a:moveTo>
                  <a:pt x="38100" y="447992"/>
                </a:moveTo>
                <a:lnTo>
                  <a:pt x="0" y="447992"/>
                </a:lnTo>
                <a:lnTo>
                  <a:pt x="0" y="486092"/>
                </a:lnTo>
                <a:lnTo>
                  <a:pt x="38100" y="486092"/>
                </a:lnTo>
                <a:lnTo>
                  <a:pt x="38100" y="447992"/>
                </a:lnTo>
                <a:close/>
              </a:path>
              <a:path w="38100" h="486409">
                <a:moveTo>
                  <a:pt x="38100" y="371792"/>
                </a:moveTo>
                <a:lnTo>
                  <a:pt x="0" y="371792"/>
                </a:lnTo>
                <a:lnTo>
                  <a:pt x="0" y="409892"/>
                </a:lnTo>
                <a:lnTo>
                  <a:pt x="38100" y="409892"/>
                </a:lnTo>
                <a:lnTo>
                  <a:pt x="38100" y="371792"/>
                </a:lnTo>
                <a:close/>
              </a:path>
              <a:path w="38100" h="486409">
                <a:moveTo>
                  <a:pt x="38100" y="295592"/>
                </a:moveTo>
                <a:lnTo>
                  <a:pt x="0" y="295592"/>
                </a:lnTo>
                <a:lnTo>
                  <a:pt x="0" y="333692"/>
                </a:lnTo>
                <a:lnTo>
                  <a:pt x="38100" y="333692"/>
                </a:lnTo>
                <a:lnTo>
                  <a:pt x="38100" y="295592"/>
                </a:lnTo>
                <a:close/>
              </a:path>
              <a:path w="38100" h="486409">
                <a:moveTo>
                  <a:pt x="38100" y="219392"/>
                </a:moveTo>
                <a:lnTo>
                  <a:pt x="0" y="219392"/>
                </a:lnTo>
                <a:lnTo>
                  <a:pt x="0" y="257492"/>
                </a:lnTo>
                <a:lnTo>
                  <a:pt x="38100" y="257492"/>
                </a:lnTo>
                <a:lnTo>
                  <a:pt x="38100" y="219392"/>
                </a:lnTo>
                <a:close/>
              </a:path>
              <a:path w="38100" h="486409">
                <a:moveTo>
                  <a:pt x="38100" y="143192"/>
                </a:moveTo>
                <a:lnTo>
                  <a:pt x="0" y="143192"/>
                </a:lnTo>
                <a:lnTo>
                  <a:pt x="0" y="181292"/>
                </a:lnTo>
                <a:lnTo>
                  <a:pt x="38100" y="181292"/>
                </a:lnTo>
                <a:lnTo>
                  <a:pt x="38100" y="143192"/>
                </a:lnTo>
                <a:close/>
              </a:path>
              <a:path w="38100" h="486409">
                <a:moveTo>
                  <a:pt x="38100" y="66992"/>
                </a:moveTo>
                <a:lnTo>
                  <a:pt x="0" y="66992"/>
                </a:lnTo>
                <a:lnTo>
                  <a:pt x="0" y="105092"/>
                </a:lnTo>
                <a:lnTo>
                  <a:pt x="38100" y="105092"/>
                </a:lnTo>
                <a:lnTo>
                  <a:pt x="38100" y="66992"/>
                </a:lnTo>
                <a:close/>
              </a:path>
              <a:path w="38100" h="486409">
                <a:moveTo>
                  <a:pt x="38100" y="0"/>
                </a:moveTo>
                <a:lnTo>
                  <a:pt x="0" y="0"/>
                </a:lnTo>
                <a:lnTo>
                  <a:pt x="0" y="28892"/>
                </a:lnTo>
                <a:lnTo>
                  <a:pt x="38100" y="28892"/>
                </a:lnTo>
                <a:lnTo>
                  <a:pt x="38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4551521" y="9258298"/>
            <a:ext cx="620395" cy="647700"/>
            <a:chOff x="4551521" y="9258298"/>
            <a:chExt cx="620395" cy="647700"/>
          </a:xfrm>
        </p:grpSpPr>
        <p:sp>
          <p:nvSpPr>
            <p:cNvPr id="45" name="object 45"/>
            <p:cNvSpPr/>
            <p:nvPr/>
          </p:nvSpPr>
          <p:spPr>
            <a:xfrm>
              <a:off x="4551515" y="9258299"/>
              <a:ext cx="620395" cy="647700"/>
            </a:xfrm>
            <a:custGeom>
              <a:avLst/>
              <a:gdLst/>
              <a:ahLst/>
              <a:cxnLst/>
              <a:rect l="l" t="t" r="r" b="b"/>
              <a:pathLst>
                <a:path w="620395" h="647700">
                  <a:moveTo>
                    <a:pt x="198310" y="527469"/>
                  </a:moveTo>
                  <a:lnTo>
                    <a:pt x="196265" y="524738"/>
                  </a:lnTo>
                  <a:lnTo>
                    <a:pt x="79730" y="524738"/>
                  </a:lnTo>
                  <a:lnTo>
                    <a:pt x="77000" y="525424"/>
                  </a:lnTo>
                  <a:lnTo>
                    <a:pt x="74968" y="527469"/>
                  </a:lnTo>
                  <a:lnTo>
                    <a:pt x="74968" y="532231"/>
                  </a:lnTo>
                  <a:lnTo>
                    <a:pt x="77000" y="534276"/>
                  </a:lnTo>
                  <a:lnTo>
                    <a:pt x="79730" y="534962"/>
                  </a:lnTo>
                  <a:lnTo>
                    <a:pt x="192176" y="534962"/>
                  </a:lnTo>
                  <a:lnTo>
                    <a:pt x="194906" y="535647"/>
                  </a:lnTo>
                  <a:lnTo>
                    <a:pt x="197624" y="533603"/>
                  </a:lnTo>
                  <a:lnTo>
                    <a:pt x="197624" y="530186"/>
                  </a:lnTo>
                  <a:lnTo>
                    <a:pt x="198310" y="527469"/>
                  </a:lnTo>
                  <a:close/>
                </a:path>
                <a:path w="620395" h="647700">
                  <a:moveTo>
                    <a:pt x="242608" y="166966"/>
                  </a:moveTo>
                  <a:lnTo>
                    <a:pt x="240563" y="164922"/>
                  </a:lnTo>
                  <a:lnTo>
                    <a:pt x="72237" y="164922"/>
                  </a:lnTo>
                  <a:lnTo>
                    <a:pt x="69507" y="165608"/>
                  </a:lnTo>
                  <a:lnTo>
                    <a:pt x="67462" y="167652"/>
                  </a:lnTo>
                  <a:lnTo>
                    <a:pt x="67462" y="172415"/>
                  </a:lnTo>
                  <a:lnTo>
                    <a:pt x="69507" y="174459"/>
                  </a:lnTo>
                  <a:lnTo>
                    <a:pt x="72237" y="175145"/>
                  </a:lnTo>
                  <a:lnTo>
                    <a:pt x="239877" y="175145"/>
                  </a:lnTo>
                  <a:lnTo>
                    <a:pt x="242608" y="173101"/>
                  </a:lnTo>
                  <a:lnTo>
                    <a:pt x="242608" y="170370"/>
                  </a:lnTo>
                  <a:lnTo>
                    <a:pt x="242608" y="169697"/>
                  </a:lnTo>
                  <a:lnTo>
                    <a:pt x="242608" y="166966"/>
                  </a:lnTo>
                  <a:close/>
                </a:path>
                <a:path w="620395" h="647700">
                  <a:moveTo>
                    <a:pt x="332562" y="436829"/>
                  </a:moveTo>
                  <a:lnTo>
                    <a:pt x="331190" y="434784"/>
                  </a:lnTo>
                  <a:lnTo>
                    <a:pt x="328472" y="434784"/>
                  </a:lnTo>
                  <a:lnTo>
                    <a:pt x="327787" y="434784"/>
                  </a:lnTo>
                  <a:lnTo>
                    <a:pt x="327113" y="434784"/>
                  </a:lnTo>
                  <a:lnTo>
                    <a:pt x="79730" y="434784"/>
                  </a:lnTo>
                  <a:lnTo>
                    <a:pt x="77000" y="435470"/>
                  </a:lnTo>
                  <a:lnTo>
                    <a:pt x="74968" y="437515"/>
                  </a:lnTo>
                  <a:lnTo>
                    <a:pt x="74968" y="442277"/>
                  </a:lnTo>
                  <a:lnTo>
                    <a:pt x="77000" y="444322"/>
                  </a:lnTo>
                  <a:lnTo>
                    <a:pt x="79730" y="445008"/>
                  </a:lnTo>
                  <a:lnTo>
                    <a:pt x="327113" y="445008"/>
                  </a:lnTo>
                  <a:lnTo>
                    <a:pt x="329831" y="445693"/>
                  </a:lnTo>
                  <a:lnTo>
                    <a:pt x="332562" y="443649"/>
                  </a:lnTo>
                  <a:lnTo>
                    <a:pt x="332562" y="436829"/>
                  </a:lnTo>
                  <a:close/>
                </a:path>
                <a:path w="620395" h="647700">
                  <a:moveTo>
                    <a:pt x="333235" y="527469"/>
                  </a:moveTo>
                  <a:lnTo>
                    <a:pt x="331190" y="524738"/>
                  </a:lnTo>
                  <a:lnTo>
                    <a:pt x="328472" y="524738"/>
                  </a:lnTo>
                  <a:lnTo>
                    <a:pt x="327787" y="524738"/>
                  </a:lnTo>
                  <a:lnTo>
                    <a:pt x="327113" y="524738"/>
                  </a:lnTo>
                  <a:lnTo>
                    <a:pt x="222161" y="524738"/>
                  </a:lnTo>
                  <a:lnTo>
                    <a:pt x="219430" y="525424"/>
                  </a:lnTo>
                  <a:lnTo>
                    <a:pt x="217385" y="527469"/>
                  </a:lnTo>
                  <a:lnTo>
                    <a:pt x="217385" y="532231"/>
                  </a:lnTo>
                  <a:lnTo>
                    <a:pt x="219430" y="534276"/>
                  </a:lnTo>
                  <a:lnTo>
                    <a:pt x="222161" y="534962"/>
                  </a:lnTo>
                  <a:lnTo>
                    <a:pt x="327113" y="534962"/>
                  </a:lnTo>
                  <a:lnTo>
                    <a:pt x="329831" y="535647"/>
                  </a:lnTo>
                  <a:lnTo>
                    <a:pt x="332562" y="533603"/>
                  </a:lnTo>
                  <a:lnTo>
                    <a:pt x="332562" y="530186"/>
                  </a:lnTo>
                  <a:lnTo>
                    <a:pt x="333235" y="527469"/>
                  </a:lnTo>
                  <a:close/>
                </a:path>
                <a:path w="620395" h="647700">
                  <a:moveTo>
                    <a:pt x="430009" y="346875"/>
                  </a:moveTo>
                  <a:lnTo>
                    <a:pt x="427964" y="344830"/>
                  </a:lnTo>
                  <a:lnTo>
                    <a:pt x="79730" y="344830"/>
                  </a:lnTo>
                  <a:lnTo>
                    <a:pt x="77000" y="345516"/>
                  </a:lnTo>
                  <a:lnTo>
                    <a:pt x="74968" y="347560"/>
                  </a:lnTo>
                  <a:lnTo>
                    <a:pt x="74968" y="352323"/>
                  </a:lnTo>
                  <a:lnTo>
                    <a:pt x="77000" y="354368"/>
                  </a:lnTo>
                  <a:lnTo>
                    <a:pt x="79730" y="355053"/>
                  </a:lnTo>
                  <a:lnTo>
                    <a:pt x="427278" y="355053"/>
                  </a:lnTo>
                  <a:lnTo>
                    <a:pt x="430009" y="353009"/>
                  </a:lnTo>
                  <a:lnTo>
                    <a:pt x="430009" y="350278"/>
                  </a:lnTo>
                  <a:lnTo>
                    <a:pt x="430009" y="349605"/>
                  </a:lnTo>
                  <a:lnTo>
                    <a:pt x="430009" y="346875"/>
                  </a:lnTo>
                  <a:close/>
                </a:path>
                <a:path w="620395" h="647700">
                  <a:moveTo>
                    <a:pt x="430695" y="257606"/>
                  </a:moveTo>
                  <a:lnTo>
                    <a:pt x="428650" y="254876"/>
                  </a:lnTo>
                  <a:lnTo>
                    <a:pt x="425919" y="254876"/>
                  </a:lnTo>
                  <a:lnTo>
                    <a:pt x="425234" y="254876"/>
                  </a:lnTo>
                  <a:lnTo>
                    <a:pt x="424561" y="254876"/>
                  </a:lnTo>
                  <a:lnTo>
                    <a:pt x="79730" y="254876"/>
                  </a:lnTo>
                  <a:lnTo>
                    <a:pt x="77000" y="255562"/>
                  </a:lnTo>
                  <a:lnTo>
                    <a:pt x="74968" y="257606"/>
                  </a:lnTo>
                  <a:lnTo>
                    <a:pt x="74968" y="262369"/>
                  </a:lnTo>
                  <a:lnTo>
                    <a:pt x="77000" y="264414"/>
                  </a:lnTo>
                  <a:lnTo>
                    <a:pt x="79730" y="265099"/>
                  </a:lnTo>
                  <a:lnTo>
                    <a:pt x="424561" y="265099"/>
                  </a:lnTo>
                  <a:lnTo>
                    <a:pt x="427278" y="265785"/>
                  </a:lnTo>
                  <a:lnTo>
                    <a:pt x="430009" y="263740"/>
                  </a:lnTo>
                  <a:lnTo>
                    <a:pt x="430009" y="260324"/>
                  </a:lnTo>
                  <a:lnTo>
                    <a:pt x="430695" y="257606"/>
                  </a:lnTo>
                  <a:close/>
                </a:path>
                <a:path w="620395" h="647700">
                  <a:moveTo>
                    <a:pt x="497471" y="204444"/>
                  </a:moveTo>
                  <a:lnTo>
                    <a:pt x="495427" y="202399"/>
                  </a:lnTo>
                  <a:lnTo>
                    <a:pt x="492709" y="202399"/>
                  </a:lnTo>
                  <a:lnTo>
                    <a:pt x="492023" y="202399"/>
                  </a:lnTo>
                  <a:lnTo>
                    <a:pt x="489292" y="202399"/>
                  </a:lnTo>
                  <a:lnTo>
                    <a:pt x="487248" y="204444"/>
                  </a:lnTo>
                  <a:lnTo>
                    <a:pt x="487248" y="297129"/>
                  </a:lnTo>
                  <a:lnTo>
                    <a:pt x="486575" y="299859"/>
                  </a:lnTo>
                  <a:lnTo>
                    <a:pt x="488619" y="302577"/>
                  </a:lnTo>
                  <a:lnTo>
                    <a:pt x="492023" y="302577"/>
                  </a:lnTo>
                  <a:lnTo>
                    <a:pt x="494753" y="303263"/>
                  </a:lnTo>
                  <a:lnTo>
                    <a:pt x="497471" y="301218"/>
                  </a:lnTo>
                  <a:lnTo>
                    <a:pt x="497471" y="204444"/>
                  </a:lnTo>
                  <a:close/>
                </a:path>
                <a:path w="620395" h="647700">
                  <a:moveTo>
                    <a:pt x="497471" y="168325"/>
                  </a:moveTo>
                  <a:lnTo>
                    <a:pt x="496798" y="164922"/>
                  </a:lnTo>
                  <a:lnTo>
                    <a:pt x="495427" y="162191"/>
                  </a:lnTo>
                  <a:lnTo>
                    <a:pt x="493382" y="160147"/>
                  </a:lnTo>
                  <a:lnTo>
                    <a:pt x="483171" y="149809"/>
                  </a:lnTo>
                  <a:lnTo>
                    <a:pt x="483171" y="164922"/>
                  </a:lnTo>
                  <a:lnTo>
                    <a:pt x="337324" y="164922"/>
                  </a:lnTo>
                  <a:lnTo>
                    <a:pt x="330022" y="163880"/>
                  </a:lnTo>
                  <a:lnTo>
                    <a:pt x="323875" y="160147"/>
                  </a:lnTo>
                  <a:lnTo>
                    <a:pt x="319506" y="154381"/>
                  </a:lnTo>
                  <a:lnTo>
                    <a:pt x="317563" y="147205"/>
                  </a:lnTo>
                  <a:lnTo>
                    <a:pt x="317563" y="29311"/>
                  </a:lnTo>
                  <a:lnTo>
                    <a:pt x="316204" y="20447"/>
                  </a:lnTo>
                  <a:lnTo>
                    <a:pt x="322338" y="12954"/>
                  </a:lnTo>
                  <a:lnTo>
                    <a:pt x="331190" y="11595"/>
                  </a:lnTo>
                  <a:lnTo>
                    <a:pt x="333235" y="11595"/>
                  </a:lnTo>
                  <a:lnTo>
                    <a:pt x="333235" y="12268"/>
                  </a:lnTo>
                  <a:lnTo>
                    <a:pt x="483171" y="164922"/>
                  </a:lnTo>
                  <a:lnTo>
                    <a:pt x="483171" y="149809"/>
                  </a:lnTo>
                  <a:lnTo>
                    <a:pt x="346786" y="11595"/>
                  </a:lnTo>
                  <a:lnTo>
                    <a:pt x="345440" y="10223"/>
                  </a:lnTo>
                  <a:lnTo>
                    <a:pt x="340055" y="4775"/>
                  </a:lnTo>
                  <a:lnTo>
                    <a:pt x="337324" y="1371"/>
                  </a:lnTo>
                  <a:lnTo>
                    <a:pt x="332562" y="0"/>
                  </a:lnTo>
                  <a:lnTo>
                    <a:pt x="70878" y="0"/>
                  </a:lnTo>
                  <a:lnTo>
                    <a:pt x="43408" y="5613"/>
                  </a:lnTo>
                  <a:lnTo>
                    <a:pt x="20866" y="20878"/>
                  </a:lnTo>
                  <a:lnTo>
                    <a:pt x="5613" y="43421"/>
                  </a:lnTo>
                  <a:lnTo>
                    <a:pt x="0" y="70878"/>
                  </a:lnTo>
                  <a:lnTo>
                    <a:pt x="0" y="576529"/>
                  </a:lnTo>
                  <a:lnTo>
                    <a:pt x="5613" y="604278"/>
                  </a:lnTo>
                  <a:lnTo>
                    <a:pt x="20866" y="626795"/>
                  </a:lnTo>
                  <a:lnTo>
                    <a:pt x="43408" y="641896"/>
                  </a:lnTo>
                  <a:lnTo>
                    <a:pt x="70878" y="647407"/>
                  </a:lnTo>
                  <a:lnTo>
                    <a:pt x="426605" y="647407"/>
                  </a:lnTo>
                  <a:lnTo>
                    <a:pt x="454355" y="641794"/>
                  </a:lnTo>
                  <a:lnTo>
                    <a:pt x="462153" y="636498"/>
                  </a:lnTo>
                  <a:lnTo>
                    <a:pt x="476859" y="626541"/>
                  </a:lnTo>
                  <a:lnTo>
                    <a:pt x="491959" y="603999"/>
                  </a:lnTo>
                  <a:lnTo>
                    <a:pt x="497471" y="576529"/>
                  </a:lnTo>
                  <a:lnTo>
                    <a:pt x="497471" y="489305"/>
                  </a:lnTo>
                  <a:lnTo>
                    <a:pt x="495427" y="487260"/>
                  </a:lnTo>
                  <a:lnTo>
                    <a:pt x="489292" y="487260"/>
                  </a:lnTo>
                  <a:lnTo>
                    <a:pt x="487248" y="489305"/>
                  </a:lnTo>
                  <a:lnTo>
                    <a:pt x="487248" y="575856"/>
                  </a:lnTo>
                  <a:lnTo>
                    <a:pt x="482473" y="599414"/>
                  </a:lnTo>
                  <a:lnTo>
                    <a:pt x="469455" y="618693"/>
                  </a:lnTo>
                  <a:lnTo>
                    <a:pt x="450164" y="631723"/>
                  </a:lnTo>
                  <a:lnTo>
                    <a:pt x="426605" y="636498"/>
                  </a:lnTo>
                  <a:lnTo>
                    <a:pt x="70878" y="636498"/>
                  </a:lnTo>
                  <a:lnTo>
                    <a:pt x="47307" y="632117"/>
                  </a:lnTo>
                  <a:lnTo>
                    <a:pt x="28028" y="619290"/>
                  </a:lnTo>
                  <a:lnTo>
                    <a:pt x="14998" y="600087"/>
                  </a:lnTo>
                  <a:lnTo>
                    <a:pt x="10223" y="576529"/>
                  </a:lnTo>
                  <a:lnTo>
                    <a:pt x="10223" y="70878"/>
                  </a:lnTo>
                  <a:lnTo>
                    <a:pt x="14998" y="47320"/>
                  </a:lnTo>
                  <a:lnTo>
                    <a:pt x="28028" y="28028"/>
                  </a:lnTo>
                  <a:lnTo>
                    <a:pt x="47307" y="15011"/>
                  </a:lnTo>
                  <a:lnTo>
                    <a:pt x="70878" y="10223"/>
                  </a:lnTo>
                  <a:lnTo>
                    <a:pt x="313474" y="10223"/>
                  </a:lnTo>
                  <a:lnTo>
                    <a:pt x="309384" y="15684"/>
                  </a:lnTo>
                  <a:lnTo>
                    <a:pt x="306666" y="22491"/>
                  </a:lnTo>
                  <a:lnTo>
                    <a:pt x="307340" y="29311"/>
                  </a:lnTo>
                  <a:lnTo>
                    <a:pt x="307340" y="147205"/>
                  </a:lnTo>
                  <a:lnTo>
                    <a:pt x="310019" y="158280"/>
                  </a:lnTo>
                  <a:lnTo>
                    <a:pt x="316458" y="167309"/>
                  </a:lnTo>
                  <a:lnTo>
                    <a:pt x="325843" y="173266"/>
                  </a:lnTo>
                  <a:lnTo>
                    <a:pt x="337324" y="175145"/>
                  </a:lnTo>
                  <a:lnTo>
                    <a:pt x="487248" y="175145"/>
                  </a:lnTo>
                  <a:lnTo>
                    <a:pt x="487248" y="177876"/>
                  </a:lnTo>
                  <a:lnTo>
                    <a:pt x="486575" y="180594"/>
                  </a:lnTo>
                  <a:lnTo>
                    <a:pt x="488619" y="183324"/>
                  </a:lnTo>
                  <a:lnTo>
                    <a:pt x="492023" y="183324"/>
                  </a:lnTo>
                  <a:lnTo>
                    <a:pt x="494753" y="183997"/>
                  </a:lnTo>
                  <a:lnTo>
                    <a:pt x="497471" y="181952"/>
                  </a:lnTo>
                  <a:lnTo>
                    <a:pt x="497471" y="168325"/>
                  </a:lnTo>
                  <a:close/>
                </a:path>
                <a:path w="620395" h="647700">
                  <a:moveTo>
                    <a:pt x="620141" y="297294"/>
                  </a:moveTo>
                  <a:lnTo>
                    <a:pt x="617347" y="286626"/>
                  </a:lnTo>
                  <a:lnTo>
                    <a:pt x="611276" y="278295"/>
                  </a:lnTo>
                  <a:lnTo>
                    <a:pt x="611276" y="297815"/>
                  </a:lnTo>
                  <a:lnTo>
                    <a:pt x="609244" y="305308"/>
                  </a:lnTo>
                  <a:lnTo>
                    <a:pt x="605155" y="301332"/>
                  </a:lnTo>
                  <a:lnTo>
                    <a:pt x="605155" y="318249"/>
                  </a:lnTo>
                  <a:lnTo>
                    <a:pt x="605155" y="324383"/>
                  </a:lnTo>
                  <a:lnTo>
                    <a:pt x="601738" y="328472"/>
                  </a:lnTo>
                  <a:lnTo>
                    <a:pt x="416382" y="513842"/>
                  </a:lnTo>
                  <a:lnTo>
                    <a:pt x="410248" y="513842"/>
                  </a:lnTo>
                  <a:lnTo>
                    <a:pt x="406158" y="509752"/>
                  </a:lnTo>
                  <a:lnTo>
                    <a:pt x="387565" y="490664"/>
                  </a:lnTo>
                  <a:lnTo>
                    <a:pt x="380263" y="483171"/>
                  </a:lnTo>
                  <a:lnTo>
                    <a:pt x="378218" y="481126"/>
                  </a:lnTo>
                  <a:lnTo>
                    <a:pt x="377532" y="478396"/>
                  </a:lnTo>
                  <a:lnTo>
                    <a:pt x="377532" y="473633"/>
                  </a:lnTo>
                  <a:lnTo>
                    <a:pt x="378218" y="470903"/>
                  </a:lnTo>
                  <a:lnTo>
                    <a:pt x="565619" y="283502"/>
                  </a:lnTo>
                  <a:lnTo>
                    <a:pt x="571754" y="283502"/>
                  </a:lnTo>
                  <a:lnTo>
                    <a:pt x="575843" y="287591"/>
                  </a:lnTo>
                  <a:lnTo>
                    <a:pt x="601738" y="314159"/>
                  </a:lnTo>
                  <a:lnTo>
                    <a:pt x="605155" y="318249"/>
                  </a:lnTo>
                  <a:lnTo>
                    <a:pt x="605155" y="301332"/>
                  </a:lnTo>
                  <a:lnTo>
                    <a:pt x="586867" y="283502"/>
                  </a:lnTo>
                  <a:lnTo>
                    <a:pt x="581977" y="278726"/>
                  </a:lnTo>
                  <a:lnTo>
                    <a:pt x="584708" y="278726"/>
                  </a:lnTo>
                  <a:lnTo>
                    <a:pt x="586066" y="278041"/>
                  </a:lnTo>
                  <a:lnTo>
                    <a:pt x="594245" y="278041"/>
                  </a:lnTo>
                  <a:lnTo>
                    <a:pt x="599694" y="280085"/>
                  </a:lnTo>
                  <a:lnTo>
                    <a:pt x="609244" y="289636"/>
                  </a:lnTo>
                  <a:lnTo>
                    <a:pt x="611276" y="297815"/>
                  </a:lnTo>
                  <a:lnTo>
                    <a:pt x="611276" y="278295"/>
                  </a:lnTo>
                  <a:lnTo>
                    <a:pt x="611098" y="278041"/>
                  </a:lnTo>
                  <a:lnTo>
                    <a:pt x="610603" y="277368"/>
                  </a:lnTo>
                  <a:lnTo>
                    <a:pt x="604469" y="271233"/>
                  </a:lnTo>
                  <a:lnTo>
                    <a:pt x="596290" y="267830"/>
                  </a:lnTo>
                  <a:lnTo>
                    <a:pt x="581291" y="267830"/>
                  </a:lnTo>
                  <a:lnTo>
                    <a:pt x="574484" y="270548"/>
                  </a:lnTo>
                  <a:lnTo>
                    <a:pt x="569036" y="274637"/>
                  </a:lnTo>
                  <a:lnTo>
                    <a:pt x="563575" y="274637"/>
                  </a:lnTo>
                  <a:lnTo>
                    <a:pt x="558126" y="276682"/>
                  </a:lnTo>
                  <a:lnTo>
                    <a:pt x="370039" y="464769"/>
                  </a:lnTo>
                  <a:lnTo>
                    <a:pt x="368681" y="467499"/>
                  </a:lnTo>
                  <a:lnTo>
                    <a:pt x="367995" y="470903"/>
                  </a:lnTo>
                  <a:lnTo>
                    <a:pt x="367309" y="471589"/>
                  </a:lnTo>
                  <a:lnTo>
                    <a:pt x="367309" y="472948"/>
                  </a:lnTo>
                  <a:lnTo>
                    <a:pt x="350964" y="532231"/>
                  </a:lnTo>
                  <a:lnTo>
                    <a:pt x="350278" y="534276"/>
                  </a:lnTo>
                  <a:lnTo>
                    <a:pt x="350964" y="535647"/>
                  </a:lnTo>
                  <a:lnTo>
                    <a:pt x="353009" y="537692"/>
                  </a:lnTo>
                  <a:lnTo>
                    <a:pt x="354368" y="538365"/>
                  </a:lnTo>
                  <a:lnTo>
                    <a:pt x="357098" y="538365"/>
                  </a:lnTo>
                  <a:lnTo>
                    <a:pt x="385711" y="530872"/>
                  </a:lnTo>
                  <a:lnTo>
                    <a:pt x="388442" y="530186"/>
                  </a:lnTo>
                  <a:lnTo>
                    <a:pt x="389801" y="526783"/>
                  </a:lnTo>
                  <a:lnTo>
                    <a:pt x="389458" y="526097"/>
                  </a:lnTo>
                  <a:lnTo>
                    <a:pt x="388442" y="524052"/>
                  </a:lnTo>
                  <a:lnTo>
                    <a:pt x="387756" y="522020"/>
                  </a:lnTo>
                  <a:lnTo>
                    <a:pt x="385038" y="520649"/>
                  </a:lnTo>
                  <a:lnTo>
                    <a:pt x="382993" y="520649"/>
                  </a:lnTo>
                  <a:lnTo>
                    <a:pt x="362546" y="526097"/>
                  </a:lnTo>
                  <a:lnTo>
                    <a:pt x="372084" y="490664"/>
                  </a:lnTo>
                  <a:lnTo>
                    <a:pt x="402069" y="520649"/>
                  </a:lnTo>
                  <a:lnTo>
                    <a:pt x="406844" y="522693"/>
                  </a:lnTo>
                  <a:lnTo>
                    <a:pt x="417741" y="522693"/>
                  </a:lnTo>
                  <a:lnTo>
                    <a:pt x="423189" y="520649"/>
                  </a:lnTo>
                  <a:lnTo>
                    <a:pt x="426605" y="516559"/>
                  </a:lnTo>
                  <a:lnTo>
                    <a:pt x="429323" y="513842"/>
                  </a:lnTo>
                  <a:lnTo>
                    <a:pt x="607872" y="335292"/>
                  </a:lnTo>
                  <a:lnTo>
                    <a:pt x="611962" y="330517"/>
                  </a:lnTo>
                  <a:lnTo>
                    <a:pt x="614692" y="324383"/>
                  </a:lnTo>
                  <a:lnTo>
                    <a:pt x="613321" y="318249"/>
                  </a:lnTo>
                  <a:lnTo>
                    <a:pt x="618845" y="308229"/>
                  </a:lnTo>
                  <a:lnTo>
                    <a:pt x="619188" y="305308"/>
                  </a:lnTo>
                  <a:lnTo>
                    <a:pt x="620141" y="297294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54954" y="9567006"/>
              <a:ext cx="177183" cy="176501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5552054" y="7119633"/>
            <a:ext cx="533400" cy="640080"/>
            <a:chOff x="5552054" y="7119633"/>
            <a:chExt cx="533400" cy="640080"/>
          </a:xfrm>
        </p:grpSpPr>
        <p:sp>
          <p:nvSpPr>
            <p:cNvPr id="48" name="object 48"/>
            <p:cNvSpPr/>
            <p:nvPr/>
          </p:nvSpPr>
          <p:spPr>
            <a:xfrm>
              <a:off x="5552054" y="7119633"/>
              <a:ext cx="533400" cy="640080"/>
            </a:xfrm>
            <a:custGeom>
              <a:avLst/>
              <a:gdLst/>
              <a:ahLst/>
              <a:cxnLst/>
              <a:rect l="l" t="t" r="r" b="b"/>
              <a:pathLst>
                <a:path w="533400" h="640079">
                  <a:moveTo>
                    <a:pt x="274867" y="639690"/>
                  </a:moveTo>
                  <a:lnTo>
                    <a:pt x="261508" y="639690"/>
                  </a:lnTo>
                  <a:lnTo>
                    <a:pt x="78528" y="456710"/>
                  </a:lnTo>
                  <a:lnTo>
                    <a:pt x="44903" y="415799"/>
                  </a:lnTo>
                  <a:lnTo>
                    <a:pt x="20281" y="369780"/>
                  </a:lnTo>
                  <a:lnTo>
                    <a:pt x="5151" y="319833"/>
                  </a:lnTo>
                  <a:lnTo>
                    <a:pt x="0" y="267135"/>
                  </a:lnTo>
                  <a:lnTo>
                    <a:pt x="5162" y="214389"/>
                  </a:lnTo>
                  <a:lnTo>
                    <a:pt x="20298" y="164417"/>
                  </a:lnTo>
                  <a:lnTo>
                    <a:pt x="44912" y="118389"/>
                  </a:lnTo>
                  <a:lnTo>
                    <a:pt x="78528" y="77476"/>
                  </a:lnTo>
                  <a:lnTo>
                    <a:pt x="115640" y="46485"/>
                  </a:lnTo>
                  <a:lnTo>
                    <a:pt x="156527" y="23242"/>
                  </a:lnTo>
                  <a:lnTo>
                    <a:pt x="200110" y="7747"/>
                  </a:lnTo>
                  <a:lnTo>
                    <a:pt x="245309" y="0"/>
                  </a:lnTo>
                  <a:lnTo>
                    <a:pt x="291044" y="0"/>
                  </a:lnTo>
                  <a:lnTo>
                    <a:pt x="336237" y="7747"/>
                  </a:lnTo>
                  <a:lnTo>
                    <a:pt x="379807" y="23242"/>
                  </a:lnTo>
                  <a:lnTo>
                    <a:pt x="381445" y="24174"/>
                  </a:lnTo>
                  <a:lnTo>
                    <a:pt x="268187" y="24174"/>
                  </a:lnTo>
                  <a:lnTo>
                    <a:pt x="221730" y="28619"/>
                  </a:lnTo>
                  <a:lnTo>
                    <a:pt x="176679" y="41952"/>
                  </a:lnTo>
                  <a:lnTo>
                    <a:pt x="134409" y="64162"/>
                  </a:lnTo>
                  <a:lnTo>
                    <a:pt x="96296" y="95243"/>
                  </a:lnTo>
                  <a:lnTo>
                    <a:pt x="65166" y="132944"/>
                  </a:lnTo>
                  <a:lnTo>
                    <a:pt x="42931" y="174589"/>
                  </a:lnTo>
                  <a:lnTo>
                    <a:pt x="29589" y="219534"/>
                  </a:lnTo>
                  <a:lnTo>
                    <a:pt x="25142" y="267135"/>
                  </a:lnTo>
                  <a:lnTo>
                    <a:pt x="29813" y="314936"/>
                  </a:lnTo>
                  <a:lnTo>
                    <a:pt x="43528" y="360215"/>
                  </a:lnTo>
                  <a:lnTo>
                    <a:pt x="65838" y="401927"/>
                  </a:lnTo>
                  <a:lnTo>
                    <a:pt x="96296" y="439027"/>
                  </a:lnTo>
                  <a:lnTo>
                    <a:pt x="268187" y="610919"/>
                  </a:lnTo>
                  <a:lnTo>
                    <a:pt x="303639" y="610919"/>
                  </a:lnTo>
                  <a:lnTo>
                    <a:pt x="274867" y="639690"/>
                  </a:lnTo>
                  <a:close/>
                </a:path>
                <a:path w="533400" h="640079">
                  <a:moveTo>
                    <a:pt x="303639" y="610919"/>
                  </a:moveTo>
                  <a:lnTo>
                    <a:pt x="268187" y="610919"/>
                  </a:lnTo>
                  <a:lnTo>
                    <a:pt x="440079" y="439027"/>
                  </a:lnTo>
                  <a:lnTo>
                    <a:pt x="470572" y="401927"/>
                  </a:lnTo>
                  <a:lnTo>
                    <a:pt x="492879" y="360215"/>
                  </a:lnTo>
                  <a:lnTo>
                    <a:pt x="506573" y="314936"/>
                  </a:lnTo>
                  <a:lnTo>
                    <a:pt x="511233" y="267135"/>
                  </a:lnTo>
                  <a:lnTo>
                    <a:pt x="506562" y="219334"/>
                  </a:lnTo>
                  <a:lnTo>
                    <a:pt x="492847" y="174055"/>
                  </a:lnTo>
                  <a:lnTo>
                    <a:pt x="470537" y="132343"/>
                  </a:lnTo>
                  <a:lnTo>
                    <a:pt x="440079" y="95243"/>
                  </a:lnTo>
                  <a:lnTo>
                    <a:pt x="402638" y="64763"/>
                  </a:lnTo>
                  <a:lnTo>
                    <a:pt x="360293" y="42486"/>
                  </a:lnTo>
                  <a:lnTo>
                    <a:pt x="314869" y="28820"/>
                  </a:lnTo>
                  <a:lnTo>
                    <a:pt x="268187" y="24174"/>
                  </a:lnTo>
                  <a:lnTo>
                    <a:pt x="381445" y="24174"/>
                  </a:lnTo>
                  <a:lnTo>
                    <a:pt x="420676" y="46485"/>
                  </a:lnTo>
                  <a:lnTo>
                    <a:pt x="457763" y="77476"/>
                  </a:lnTo>
                  <a:lnTo>
                    <a:pt x="491395" y="118401"/>
                  </a:lnTo>
                  <a:lnTo>
                    <a:pt x="516019" y="164449"/>
                  </a:lnTo>
                  <a:lnTo>
                    <a:pt x="531143" y="214425"/>
                  </a:lnTo>
                  <a:lnTo>
                    <a:pt x="533399" y="237523"/>
                  </a:lnTo>
                  <a:lnTo>
                    <a:pt x="533399" y="296740"/>
                  </a:lnTo>
                  <a:lnTo>
                    <a:pt x="531140" y="319869"/>
                  </a:lnTo>
                  <a:lnTo>
                    <a:pt x="516010" y="369822"/>
                  </a:lnTo>
                  <a:lnTo>
                    <a:pt x="491388" y="415846"/>
                  </a:lnTo>
                  <a:lnTo>
                    <a:pt x="457763" y="456794"/>
                  </a:lnTo>
                  <a:lnTo>
                    <a:pt x="303639" y="61091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8635" y="7261307"/>
              <a:ext cx="243212" cy="243212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480157" y="5615665"/>
            <a:ext cx="857249" cy="800099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004389" y="5615665"/>
            <a:ext cx="828674" cy="800099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12107729" y="7139921"/>
            <a:ext cx="725170" cy="618490"/>
            <a:chOff x="12107729" y="7139921"/>
            <a:chExt cx="725170" cy="618490"/>
          </a:xfrm>
        </p:grpSpPr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06247" y="7331825"/>
              <a:ext cx="127935" cy="12793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35665" y="7331825"/>
              <a:ext cx="127935" cy="12793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76828" y="7331825"/>
              <a:ext cx="127935" cy="127935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2107729" y="7139921"/>
              <a:ext cx="725170" cy="618490"/>
            </a:xfrm>
            <a:custGeom>
              <a:avLst/>
              <a:gdLst/>
              <a:ahLst/>
              <a:cxnLst/>
              <a:rect l="l" t="t" r="r" b="b"/>
              <a:pathLst>
                <a:path w="725170" h="618490">
                  <a:moveTo>
                    <a:pt x="511012" y="618355"/>
                  </a:moveTo>
                  <a:lnTo>
                    <a:pt x="521749" y="615829"/>
                  </a:lnTo>
                  <a:lnTo>
                    <a:pt x="529858" y="608341"/>
                  </a:lnTo>
                  <a:lnTo>
                    <a:pt x="533066" y="597034"/>
                  </a:lnTo>
                  <a:lnTo>
                    <a:pt x="533066" y="511743"/>
                  </a:lnTo>
                  <a:lnTo>
                    <a:pt x="606985" y="511743"/>
                  </a:lnTo>
                  <a:lnTo>
                    <a:pt x="652866" y="502457"/>
                  </a:lnTo>
                  <a:lnTo>
                    <a:pt x="690374" y="477148"/>
                  </a:lnTo>
                  <a:lnTo>
                    <a:pt x="715684" y="439640"/>
                  </a:lnTo>
                  <a:lnTo>
                    <a:pt x="724970" y="393758"/>
                  </a:lnTo>
                  <a:lnTo>
                    <a:pt x="724970" y="117985"/>
                  </a:lnTo>
                  <a:lnTo>
                    <a:pt x="715684" y="72103"/>
                  </a:lnTo>
                  <a:lnTo>
                    <a:pt x="690374" y="34595"/>
                  </a:lnTo>
                  <a:lnTo>
                    <a:pt x="652866" y="9286"/>
                  </a:lnTo>
                  <a:lnTo>
                    <a:pt x="606985" y="0"/>
                  </a:lnTo>
                  <a:lnTo>
                    <a:pt x="117985" y="0"/>
                  </a:lnTo>
                  <a:lnTo>
                    <a:pt x="72103" y="9286"/>
                  </a:lnTo>
                  <a:lnTo>
                    <a:pt x="34595" y="34596"/>
                  </a:lnTo>
                  <a:lnTo>
                    <a:pt x="29164" y="42645"/>
                  </a:lnTo>
                  <a:lnTo>
                    <a:pt x="606985" y="42645"/>
                  </a:lnTo>
                  <a:lnTo>
                    <a:pt x="636283" y="48575"/>
                  </a:lnTo>
                  <a:lnTo>
                    <a:pt x="660234" y="64736"/>
                  </a:lnTo>
                  <a:lnTo>
                    <a:pt x="676395" y="88687"/>
                  </a:lnTo>
                  <a:lnTo>
                    <a:pt x="682325" y="117985"/>
                  </a:lnTo>
                  <a:lnTo>
                    <a:pt x="682325" y="393758"/>
                  </a:lnTo>
                  <a:lnTo>
                    <a:pt x="676395" y="423056"/>
                  </a:lnTo>
                  <a:lnTo>
                    <a:pt x="660234" y="447007"/>
                  </a:lnTo>
                  <a:lnTo>
                    <a:pt x="636283" y="463168"/>
                  </a:lnTo>
                  <a:lnTo>
                    <a:pt x="606985" y="469098"/>
                  </a:lnTo>
                  <a:lnTo>
                    <a:pt x="511743" y="469098"/>
                  </a:lnTo>
                  <a:lnTo>
                    <a:pt x="503444" y="470774"/>
                  </a:lnTo>
                  <a:lnTo>
                    <a:pt x="496666" y="475344"/>
                  </a:lnTo>
                  <a:lnTo>
                    <a:pt x="492096" y="482121"/>
                  </a:lnTo>
                  <a:lnTo>
                    <a:pt x="490421" y="490421"/>
                  </a:lnTo>
                  <a:lnTo>
                    <a:pt x="490421" y="557193"/>
                  </a:lnTo>
                  <a:lnTo>
                    <a:pt x="413543" y="557193"/>
                  </a:lnTo>
                  <a:lnTo>
                    <a:pt x="499916" y="614775"/>
                  </a:lnTo>
                  <a:lnTo>
                    <a:pt x="511012" y="618355"/>
                  </a:lnTo>
                  <a:close/>
                </a:path>
                <a:path w="725170" h="618490">
                  <a:moveTo>
                    <a:pt x="413543" y="557193"/>
                  </a:moveTo>
                  <a:lnTo>
                    <a:pt x="490421" y="557193"/>
                  </a:lnTo>
                  <a:lnTo>
                    <a:pt x="360148" y="470345"/>
                  </a:lnTo>
                  <a:lnTo>
                    <a:pt x="356033" y="469098"/>
                  </a:lnTo>
                  <a:lnTo>
                    <a:pt x="117985" y="469098"/>
                  </a:lnTo>
                  <a:lnTo>
                    <a:pt x="88687" y="463168"/>
                  </a:lnTo>
                  <a:lnTo>
                    <a:pt x="64736" y="447007"/>
                  </a:lnTo>
                  <a:lnTo>
                    <a:pt x="48575" y="423056"/>
                  </a:lnTo>
                  <a:lnTo>
                    <a:pt x="42645" y="393758"/>
                  </a:lnTo>
                  <a:lnTo>
                    <a:pt x="42645" y="117985"/>
                  </a:lnTo>
                  <a:lnTo>
                    <a:pt x="48575" y="88687"/>
                  </a:lnTo>
                  <a:lnTo>
                    <a:pt x="64736" y="64736"/>
                  </a:lnTo>
                  <a:lnTo>
                    <a:pt x="88687" y="48575"/>
                  </a:lnTo>
                  <a:lnTo>
                    <a:pt x="117985" y="42645"/>
                  </a:lnTo>
                  <a:lnTo>
                    <a:pt x="29164" y="42645"/>
                  </a:lnTo>
                  <a:lnTo>
                    <a:pt x="9286" y="72104"/>
                  </a:lnTo>
                  <a:lnTo>
                    <a:pt x="0" y="117985"/>
                  </a:lnTo>
                  <a:lnTo>
                    <a:pt x="0" y="393758"/>
                  </a:lnTo>
                  <a:lnTo>
                    <a:pt x="9286" y="439640"/>
                  </a:lnTo>
                  <a:lnTo>
                    <a:pt x="34595" y="477148"/>
                  </a:lnTo>
                  <a:lnTo>
                    <a:pt x="72103" y="502457"/>
                  </a:lnTo>
                  <a:lnTo>
                    <a:pt x="117985" y="511743"/>
                  </a:lnTo>
                  <a:lnTo>
                    <a:pt x="345367" y="511743"/>
                  </a:lnTo>
                  <a:lnTo>
                    <a:pt x="413543" y="5571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13096768" y="9090812"/>
            <a:ext cx="585470" cy="982344"/>
            <a:chOff x="13096768" y="9090812"/>
            <a:chExt cx="585470" cy="982344"/>
          </a:xfrm>
        </p:grpSpPr>
        <p:sp>
          <p:nvSpPr>
            <p:cNvPr id="58" name="object 58"/>
            <p:cNvSpPr/>
            <p:nvPr/>
          </p:nvSpPr>
          <p:spPr>
            <a:xfrm>
              <a:off x="13096768" y="9090812"/>
              <a:ext cx="585470" cy="982344"/>
            </a:xfrm>
            <a:custGeom>
              <a:avLst/>
              <a:gdLst/>
              <a:ahLst/>
              <a:cxnLst/>
              <a:rect l="l" t="t" r="r" b="b"/>
              <a:pathLst>
                <a:path w="585469" h="982345">
                  <a:moveTo>
                    <a:pt x="476230" y="982190"/>
                  </a:moveTo>
                  <a:lnTo>
                    <a:pt x="109196" y="982190"/>
                  </a:lnTo>
                  <a:lnTo>
                    <a:pt x="66732" y="973596"/>
                  </a:lnTo>
                  <a:lnTo>
                    <a:pt x="32018" y="950171"/>
                  </a:lnTo>
                  <a:lnTo>
                    <a:pt x="8594" y="915456"/>
                  </a:lnTo>
                  <a:lnTo>
                    <a:pt x="0" y="872994"/>
                  </a:lnTo>
                  <a:lnTo>
                    <a:pt x="0" y="109196"/>
                  </a:lnTo>
                  <a:lnTo>
                    <a:pt x="8594" y="66733"/>
                  </a:lnTo>
                  <a:lnTo>
                    <a:pt x="32018" y="32019"/>
                  </a:lnTo>
                  <a:lnTo>
                    <a:pt x="66732" y="8594"/>
                  </a:lnTo>
                  <a:lnTo>
                    <a:pt x="109196" y="0"/>
                  </a:lnTo>
                  <a:lnTo>
                    <a:pt x="476230" y="0"/>
                  </a:lnTo>
                  <a:lnTo>
                    <a:pt x="518693" y="8594"/>
                  </a:lnTo>
                  <a:lnTo>
                    <a:pt x="553086" y="31802"/>
                  </a:lnTo>
                  <a:lnTo>
                    <a:pt x="109196" y="31802"/>
                  </a:lnTo>
                  <a:lnTo>
                    <a:pt x="82690" y="36478"/>
                  </a:lnTo>
                  <a:lnTo>
                    <a:pt x="60122" y="49396"/>
                  </a:lnTo>
                  <a:lnTo>
                    <a:pt x="43154" y="68891"/>
                  </a:lnTo>
                  <a:lnTo>
                    <a:pt x="33451" y="93295"/>
                  </a:lnTo>
                  <a:lnTo>
                    <a:pt x="582207" y="93295"/>
                  </a:lnTo>
                  <a:lnTo>
                    <a:pt x="585426" y="109196"/>
                  </a:lnTo>
                  <a:lnTo>
                    <a:pt x="585426" y="125097"/>
                  </a:lnTo>
                  <a:lnTo>
                    <a:pt x="31802" y="125097"/>
                  </a:lnTo>
                  <a:lnTo>
                    <a:pt x="31802" y="785070"/>
                  </a:lnTo>
                  <a:lnTo>
                    <a:pt x="585426" y="785070"/>
                  </a:lnTo>
                  <a:lnTo>
                    <a:pt x="585426" y="816872"/>
                  </a:lnTo>
                  <a:lnTo>
                    <a:pt x="31802" y="816872"/>
                  </a:lnTo>
                  <a:lnTo>
                    <a:pt x="31802" y="872994"/>
                  </a:lnTo>
                  <a:lnTo>
                    <a:pt x="37894" y="903090"/>
                  </a:lnTo>
                  <a:lnTo>
                    <a:pt x="54496" y="927694"/>
                  </a:lnTo>
                  <a:lnTo>
                    <a:pt x="79100" y="944296"/>
                  </a:lnTo>
                  <a:lnTo>
                    <a:pt x="109196" y="950388"/>
                  </a:lnTo>
                  <a:lnTo>
                    <a:pt x="553086" y="950388"/>
                  </a:lnTo>
                  <a:lnTo>
                    <a:pt x="518693" y="973596"/>
                  </a:lnTo>
                  <a:lnTo>
                    <a:pt x="476230" y="982190"/>
                  </a:lnTo>
                  <a:close/>
                </a:path>
                <a:path w="585469" h="982345">
                  <a:moveTo>
                    <a:pt x="582207" y="93295"/>
                  </a:moveTo>
                  <a:lnTo>
                    <a:pt x="551974" y="93295"/>
                  </a:lnTo>
                  <a:lnTo>
                    <a:pt x="542271" y="68891"/>
                  </a:lnTo>
                  <a:lnTo>
                    <a:pt x="525303" y="49396"/>
                  </a:lnTo>
                  <a:lnTo>
                    <a:pt x="502735" y="36478"/>
                  </a:lnTo>
                  <a:lnTo>
                    <a:pt x="476230" y="31802"/>
                  </a:lnTo>
                  <a:lnTo>
                    <a:pt x="553086" y="31802"/>
                  </a:lnTo>
                  <a:lnTo>
                    <a:pt x="553407" y="32019"/>
                  </a:lnTo>
                  <a:lnTo>
                    <a:pt x="576831" y="66733"/>
                  </a:lnTo>
                  <a:lnTo>
                    <a:pt x="582207" y="93295"/>
                  </a:lnTo>
                  <a:close/>
                </a:path>
                <a:path w="585469" h="982345">
                  <a:moveTo>
                    <a:pt x="585426" y="785070"/>
                  </a:moveTo>
                  <a:lnTo>
                    <a:pt x="553623" y="785070"/>
                  </a:lnTo>
                  <a:lnTo>
                    <a:pt x="553623" y="125097"/>
                  </a:lnTo>
                  <a:lnTo>
                    <a:pt x="585426" y="125097"/>
                  </a:lnTo>
                  <a:lnTo>
                    <a:pt x="585426" y="785070"/>
                  </a:lnTo>
                  <a:close/>
                </a:path>
                <a:path w="585469" h="982345">
                  <a:moveTo>
                    <a:pt x="553086" y="950388"/>
                  </a:moveTo>
                  <a:lnTo>
                    <a:pt x="476230" y="950388"/>
                  </a:lnTo>
                  <a:lnTo>
                    <a:pt x="506326" y="944296"/>
                  </a:lnTo>
                  <a:lnTo>
                    <a:pt x="530930" y="927694"/>
                  </a:lnTo>
                  <a:lnTo>
                    <a:pt x="547532" y="903089"/>
                  </a:lnTo>
                  <a:lnTo>
                    <a:pt x="553623" y="872994"/>
                  </a:lnTo>
                  <a:lnTo>
                    <a:pt x="553623" y="816872"/>
                  </a:lnTo>
                  <a:lnTo>
                    <a:pt x="585426" y="816872"/>
                  </a:lnTo>
                  <a:lnTo>
                    <a:pt x="585425" y="872994"/>
                  </a:lnTo>
                  <a:lnTo>
                    <a:pt x="576831" y="915457"/>
                  </a:lnTo>
                  <a:lnTo>
                    <a:pt x="553406" y="950172"/>
                  </a:lnTo>
                  <a:lnTo>
                    <a:pt x="553086" y="950388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343589" y="9928135"/>
              <a:ext cx="91781" cy="91779"/>
            </a:xfrm>
            <a:prstGeom prst="rect">
              <a:avLst/>
            </a:prstGeom>
          </p:spPr>
        </p:pic>
      </p:grpSp>
      <p:sp>
        <p:nvSpPr>
          <p:cNvPr id="60" name="object 60"/>
          <p:cNvSpPr/>
          <p:nvPr/>
        </p:nvSpPr>
        <p:spPr>
          <a:xfrm>
            <a:off x="6925816" y="1556971"/>
            <a:ext cx="5431155" cy="81915"/>
          </a:xfrm>
          <a:custGeom>
            <a:avLst/>
            <a:gdLst/>
            <a:ahLst/>
            <a:cxnLst/>
            <a:rect l="l" t="t" r="r" b="b"/>
            <a:pathLst>
              <a:path w="5431155" h="81914">
                <a:moveTo>
                  <a:pt x="5430864" y="81470"/>
                </a:moveTo>
                <a:lnTo>
                  <a:pt x="0" y="81470"/>
                </a:lnTo>
                <a:lnTo>
                  <a:pt x="0" y="0"/>
                </a:lnTo>
                <a:lnTo>
                  <a:pt x="5430864" y="0"/>
                </a:lnTo>
                <a:lnTo>
                  <a:pt x="5430864" y="81470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3446" rIns="0" bIns="0" rtlCol="0">
            <a:spAutoFit/>
          </a:bodyPr>
          <a:lstStyle/>
          <a:p>
            <a:pPr marL="3084195">
              <a:lnSpc>
                <a:spcPct val="100000"/>
              </a:lnSpc>
              <a:spcBef>
                <a:spcPts val="135"/>
              </a:spcBef>
            </a:pPr>
            <a:r>
              <a:rPr spc="-275" dirty="0">
                <a:solidFill>
                  <a:srgbClr val="FEFEFE"/>
                </a:solidFill>
                <a:latin typeface="Arial"/>
                <a:cs typeface="Arial"/>
              </a:rPr>
              <a:t>CHALLENGES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298487" y="5322854"/>
            <a:ext cx="5783580" cy="327025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972945">
              <a:lnSpc>
                <a:spcPct val="100000"/>
              </a:lnSpc>
              <a:spcBef>
                <a:spcPts val="730"/>
              </a:spcBef>
            </a:pPr>
            <a:r>
              <a:rPr sz="21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Localization:</a:t>
            </a:r>
            <a:r>
              <a:rPr sz="2100" b="1" u="heavy" spc="5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endParaRPr sz="2100">
              <a:latin typeface="Arial"/>
              <a:cs typeface="Arial"/>
            </a:endParaRPr>
          </a:p>
          <a:p>
            <a:pPr marL="1906270" marR="5080">
              <a:lnSpc>
                <a:spcPct val="125000"/>
              </a:lnSpc>
            </a:pPr>
            <a:r>
              <a:rPr sz="2100" spc="-155" dirty="0">
                <a:solidFill>
                  <a:srgbClr val="FFFFFF"/>
                </a:solidFill>
                <a:latin typeface="Verdana"/>
                <a:cs typeface="Verdana"/>
              </a:rPr>
              <a:t>Developing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00" dirty="0">
                <a:solidFill>
                  <a:srgbClr val="FFFFFF"/>
                </a:solidFill>
                <a:latin typeface="Verdana"/>
                <a:cs typeface="Verdana"/>
              </a:rPr>
              <a:t>multilingual</a:t>
            </a: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35" dirty="0">
                <a:solidFill>
                  <a:srgbClr val="FFFFFF"/>
                </a:solidFill>
                <a:latin typeface="Verdana"/>
                <a:cs typeface="Verdana"/>
              </a:rPr>
              <a:t>support </a:t>
            </a:r>
            <a:r>
              <a:rPr sz="2100" spc="-5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1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95" dirty="0">
                <a:solidFill>
                  <a:srgbClr val="FFFFFF"/>
                </a:solidFill>
                <a:latin typeface="Verdana"/>
                <a:cs typeface="Verdana"/>
              </a:rPr>
              <a:t>various</a:t>
            </a:r>
            <a:r>
              <a:rPr sz="21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00" dirty="0">
                <a:solidFill>
                  <a:srgbClr val="FFFFFF"/>
                </a:solidFill>
                <a:latin typeface="Verdana"/>
                <a:cs typeface="Verdana"/>
              </a:rPr>
              <a:t>regional</a:t>
            </a:r>
            <a:r>
              <a:rPr sz="21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35" dirty="0">
                <a:solidFill>
                  <a:srgbClr val="FFFFFF"/>
                </a:solidFill>
                <a:latin typeface="Verdana"/>
                <a:cs typeface="Verdana"/>
              </a:rPr>
              <a:t>languages.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944"/>
              </a:spcBef>
            </a:pPr>
            <a:endParaRPr sz="2100">
              <a:latin typeface="Verdana"/>
              <a:cs typeface="Verdana"/>
            </a:endParaRPr>
          </a:p>
          <a:p>
            <a:pPr marL="12700" marR="2536825" indent="867410" algn="r">
              <a:lnSpc>
                <a:spcPct val="125000"/>
              </a:lnSpc>
            </a:pPr>
            <a:r>
              <a:rPr sz="2100" b="1" u="heavy" spc="60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Arial"/>
                <a:cs typeface="Arial"/>
              </a:rPr>
              <a:t>Content</a:t>
            </a:r>
            <a:r>
              <a:rPr sz="2100" b="1" u="heavy" spc="-35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Arial"/>
                <a:cs typeface="Arial"/>
              </a:rPr>
              <a:t> </a:t>
            </a:r>
            <a:r>
              <a:rPr sz="2100" b="1" u="heavy" spc="-10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Arial"/>
                <a:cs typeface="Arial"/>
              </a:rPr>
              <a:t>Creation:</a:t>
            </a:r>
            <a:r>
              <a:rPr sz="2100" b="1" u="none" spc="-10" dirty="0">
                <a:solidFill>
                  <a:srgbClr val="FEFEFE"/>
                </a:solidFill>
                <a:latin typeface="Arial"/>
                <a:cs typeface="Arial"/>
              </a:rPr>
              <a:t> </a:t>
            </a:r>
            <a:r>
              <a:rPr sz="2100" u="none" spc="-110" dirty="0">
                <a:solidFill>
                  <a:srgbClr val="FEFEFE"/>
                </a:solidFill>
                <a:latin typeface="Verdana"/>
                <a:cs typeface="Verdana"/>
              </a:rPr>
              <a:t>Breaking</a:t>
            </a:r>
            <a:r>
              <a:rPr sz="2100" u="none" spc="-14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u="none" spc="-155" dirty="0">
                <a:solidFill>
                  <a:srgbClr val="FEFEFE"/>
                </a:solidFill>
                <a:latin typeface="Verdana"/>
                <a:cs typeface="Verdana"/>
              </a:rPr>
              <a:t>down</a:t>
            </a:r>
            <a:r>
              <a:rPr sz="2100" u="none" spc="-14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u="none" spc="-10" dirty="0">
                <a:solidFill>
                  <a:srgbClr val="FEFEFE"/>
                </a:solidFill>
                <a:latin typeface="Verdana"/>
                <a:cs typeface="Verdana"/>
              </a:rPr>
              <a:t>complex </a:t>
            </a:r>
            <a:r>
              <a:rPr sz="2100" u="none" spc="-50" dirty="0">
                <a:solidFill>
                  <a:srgbClr val="FEFEFE"/>
                </a:solidFill>
                <a:latin typeface="Verdana"/>
                <a:cs typeface="Verdana"/>
              </a:rPr>
              <a:t>articles</a:t>
            </a:r>
            <a:r>
              <a:rPr sz="2100" u="none" spc="-16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u="none" spc="-110" dirty="0">
                <a:solidFill>
                  <a:srgbClr val="FEFEFE"/>
                </a:solidFill>
                <a:latin typeface="Verdana"/>
                <a:cs typeface="Verdana"/>
              </a:rPr>
              <a:t>and</a:t>
            </a:r>
            <a:r>
              <a:rPr sz="2100" u="none" spc="-16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u="none" spc="-105" dirty="0">
                <a:solidFill>
                  <a:srgbClr val="FEFEFE"/>
                </a:solidFill>
                <a:latin typeface="Verdana"/>
                <a:cs typeface="Verdana"/>
              </a:rPr>
              <a:t>case</a:t>
            </a:r>
            <a:r>
              <a:rPr sz="2100" u="none" spc="-16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u="none" spc="-120" dirty="0">
                <a:solidFill>
                  <a:srgbClr val="FEFEFE"/>
                </a:solidFill>
                <a:latin typeface="Verdana"/>
                <a:cs typeface="Verdana"/>
              </a:rPr>
              <a:t>laws</a:t>
            </a:r>
            <a:r>
              <a:rPr sz="2100" u="none" spc="-16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u="none" spc="-45" dirty="0">
                <a:solidFill>
                  <a:srgbClr val="FEFEFE"/>
                </a:solidFill>
                <a:latin typeface="Verdana"/>
                <a:cs typeface="Verdana"/>
              </a:rPr>
              <a:t>into </a:t>
            </a:r>
            <a:r>
              <a:rPr sz="2100" u="none" spc="-110" dirty="0">
                <a:solidFill>
                  <a:srgbClr val="FEFEFE"/>
                </a:solidFill>
                <a:latin typeface="Verdana"/>
                <a:cs typeface="Verdana"/>
              </a:rPr>
              <a:t>simplified</a:t>
            </a:r>
            <a:r>
              <a:rPr sz="2100" u="none" spc="-12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u="none" spc="-25" dirty="0">
                <a:solidFill>
                  <a:srgbClr val="FEFEFE"/>
                </a:solidFill>
                <a:latin typeface="Verdana"/>
                <a:cs typeface="Verdana"/>
              </a:rPr>
              <a:t>summaries.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971756" y="3012104"/>
            <a:ext cx="5259070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83435" algn="r">
              <a:lnSpc>
                <a:spcPct val="125000"/>
              </a:lnSpc>
              <a:spcBef>
                <a:spcPts val="100"/>
              </a:spcBef>
            </a:pPr>
            <a:r>
              <a:rPr sz="21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User</a:t>
            </a:r>
            <a:r>
              <a:rPr sz="2100" b="1" u="heavy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100" b="1" u="heavy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Interface</a:t>
            </a:r>
            <a:r>
              <a:rPr sz="2100" b="1" u="heavy" spc="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100" b="1" u="none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1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UI/UX</a:t>
            </a:r>
            <a:r>
              <a:rPr sz="2100" u="none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r>
              <a:rPr sz="2100" u="none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56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2100" u="none" spc="-140" dirty="0">
                <a:solidFill>
                  <a:srgbClr val="FFFFFF"/>
                </a:solidFill>
                <a:latin typeface="Verdana"/>
                <a:cs typeface="Verdana"/>
              </a:rPr>
              <a:t> Designing</a:t>
            </a:r>
            <a:r>
              <a:rPr sz="2100" u="none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114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2100" u="none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85" dirty="0">
                <a:solidFill>
                  <a:srgbClr val="FFFFFF"/>
                </a:solidFill>
                <a:latin typeface="Verdana"/>
                <a:cs typeface="Verdana"/>
              </a:rPr>
              <a:t>intuitive</a:t>
            </a:r>
            <a:r>
              <a:rPr sz="2100" u="none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70" dirty="0">
                <a:solidFill>
                  <a:srgbClr val="FFFFFF"/>
                </a:solidFill>
                <a:latin typeface="Verdana"/>
                <a:cs typeface="Verdana"/>
              </a:rPr>
              <a:t>interface</a:t>
            </a:r>
            <a:r>
              <a:rPr sz="2100" u="none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25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2100" u="none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2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2100" u="none" spc="-150" dirty="0">
                <a:solidFill>
                  <a:srgbClr val="FFFFFF"/>
                </a:solidFill>
                <a:latin typeface="Verdana"/>
                <a:cs typeface="Verdana"/>
              </a:rPr>
              <a:t>easy</a:t>
            </a:r>
            <a:r>
              <a:rPr sz="2100" u="none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6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100" u="none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125" dirty="0">
                <a:solidFill>
                  <a:srgbClr val="FFFFFF"/>
                </a:solidFill>
                <a:latin typeface="Verdana"/>
                <a:cs typeface="Verdana"/>
              </a:rPr>
              <a:t>navigate</a:t>
            </a:r>
            <a:r>
              <a:rPr sz="210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5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100" u="none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80" dirty="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sz="2100" u="none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70" dirty="0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r>
              <a:rPr sz="210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110" dirty="0">
                <a:solidFill>
                  <a:srgbClr val="FFFFFF"/>
                </a:solidFill>
                <a:latin typeface="Verdana"/>
                <a:cs typeface="Verdana"/>
              </a:rPr>
              <a:t>demographics.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0189037" y="3012104"/>
            <a:ext cx="6769100" cy="36245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95880" indent="1577975" algn="r">
              <a:lnSpc>
                <a:spcPct val="125000"/>
              </a:lnSpc>
              <a:spcBef>
                <a:spcPts val="100"/>
              </a:spcBef>
            </a:pPr>
            <a:r>
              <a:rPr sz="21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Real-Time</a:t>
            </a:r>
            <a:r>
              <a:rPr sz="2100" b="1" u="heavy" spc="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1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Updates</a:t>
            </a:r>
            <a:r>
              <a:rPr sz="2100" u="none" spc="-10" dirty="0">
                <a:solidFill>
                  <a:srgbClr val="FFFFFF"/>
                </a:solidFill>
                <a:latin typeface="Verdana"/>
                <a:cs typeface="Verdana"/>
              </a:rPr>
              <a:t>: </a:t>
            </a:r>
            <a:r>
              <a:rPr sz="2100" u="none" spc="-130" dirty="0">
                <a:solidFill>
                  <a:srgbClr val="FFFFFF"/>
                </a:solidFill>
                <a:latin typeface="Verdana"/>
                <a:cs typeface="Verdana"/>
              </a:rPr>
              <a:t>Implementing</a:t>
            </a:r>
            <a:r>
              <a:rPr sz="2100" u="none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1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10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125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sz="2100" u="none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6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10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90" dirty="0">
                <a:solidFill>
                  <a:srgbClr val="FFFFFF"/>
                </a:solidFill>
                <a:latin typeface="Verdana"/>
                <a:cs typeface="Verdana"/>
              </a:rPr>
              <a:t>provide </a:t>
            </a:r>
            <a:r>
              <a:rPr sz="2100" u="none" spc="-120" dirty="0">
                <a:solidFill>
                  <a:srgbClr val="FFFFFF"/>
                </a:solidFill>
                <a:latin typeface="Verdana"/>
                <a:cs typeface="Verdana"/>
              </a:rPr>
              <a:t>timely</a:t>
            </a:r>
            <a:r>
              <a:rPr sz="2100" u="none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90" dirty="0">
                <a:solidFill>
                  <a:srgbClr val="FFFFFF"/>
                </a:solidFill>
                <a:latin typeface="Verdana"/>
                <a:cs typeface="Verdana"/>
              </a:rPr>
              <a:t>updates</a:t>
            </a:r>
            <a:r>
              <a:rPr sz="2100" u="none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14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100" u="none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10" dirty="0">
                <a:solidFill>
                  <a:srgbClr val="FFFFFF"/>
                </a:solidFill>
                <a:latin typeface="Verdana"/>
                <a:cs typeface="Verdana"/>
              </a:rPr>
              <a:t>constitutional </a:t>
            </a:r>
            <a:r>
              <a:rPr sz="2100" u="none" spc="-120" dirty="0">
                <a:solidFill>
                  <a:srgbClr val="FFFFFF"/>
                </a:solidFill>
                <a:latin typeface="Verdana"/>
                <a:cs typeface="Verdana"/>
              </a:rPr>
              <a:t>changes</a:t>
            </a:r>
            <a:r>
              <a:rPr sz="210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11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100" u="none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130" dirty="0">
                <a:solidFill>
                  <a:srgbClr val="FFFFFF"/>
                </a:solidFill>
                <a:latin typeface="Verdana"/>
                <a:cs typeface="Verdana"/>
              </a:rPr>
              <a:t>legal</a:t>
            </a:r>
            <a:r>
              <a:rPr sz="2100" u="none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50" dirty="0">
                <a:solidFill>
                  <a:srgbClr val="FFFFFF"/>
                </a:solidFill>
                <a:latin typeface="Verdana"/>
                <a:cs typeface="Verdana"/>
              </a:rPr>
              <a:t>amendments.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85"/>
              </a:spcBef>
            </a:pPr>
            <a:endParaRPr sz="2100">
              <a:latin typeface="Verdana"/>
              <a:cs typeface="Verdana"/>
            </a:endParaRPr>
          </a:p>
          <a:p>
            <a:pPr marL="2894965" marR="5080" indent="898525" algn="r">
              <a:lnSpc>
                <a:spcPct val="125000"/>
              </a:lnSpc>
            </a:pPr>
            <a:r>
              <a:rPr sz="21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Testing</a:t>
            </a:r>
            <a:r>
              <a:rPr sz="2100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1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and</a:t>
            </a:r>
            <a:r>
              <a:rPr sz="2100" b="1" u="heavy" spc="1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1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Feedback:</a:t>
            </a:r>
            <a:r>
              <a:rPr sz="2100" b="1" u="none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u="none" spc="-130" dirty="0">
                <a:solidFill>
                  <a:srgbClr val="FFFFFF"/>
                </a:solidFill>
                <a:latin typeface="Verdana"/>
                <a:cs typeface="Verdana"/>
              </a:rPr>
              <a:t>Running</a:t>
            </a:r>
            <a:r>
              <a:rPr sz="2100" u="none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90" dirty="0">
                <a:solidFill>
                  <a:srgbClr val="FFFFFF"/>
                </a:solidFill>
                <a:latin typeface="Verdana"/>
                <a:cs typeface="Verdana"/>
              </a:rPr>
              <a:t>beta</a:t>
            </a:r>
            <a:r>
              <a:rPr sz="2100" u="none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45" dirty="0">
                <a:solidFill>
                  <a:srgbClr val="FFFFFF"/>
                </a:solidFill>
                <a:latin typeface="Verdana"/>
                <a:cs typeface="Verdana"/>
              </a:rPr>
              <a:t>tests</a:t>
            </a:r>
            <a:r>
              <a:rPr sz="2100" u="none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90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100" u="none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90" dirty="0">
                <a:solidFill>
                  <a:srgbClr val="FFFFFF"/>
                </a:solidFill>
                <a:latin typeface="Verdana"/>
                <a:cs typeface="Verdana"/>
              </a:rPr>
              <a:t>diverse </a:t>
            </a:r>
            <a:r>
              <a:rPr sz="2100" u="none" spc="-70" dirty="0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r>
              <a:rPr sz="210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95" dirty="0">
                <a:solidFill>
                  <a:srgbClr val="FFFFFF"/>
                </a:solidFill>
                <a:latin typeface="Verdana"/>
                <a:cs typeface="Verdana"/>
              </a:rPr>
              <a:t>groups</a:t>
            </a:r>
            <a:r>
              <a:rPr sz="210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6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10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75" dirty="0">
                <a:solidFill>
                  <a:srgbClr val="FFFFFF"/>
                </a:solidFill>
                <a:latin typeface="Verdana"/>
                <a:cs typeface="Verdana"/>
              </a:rPr>
              <a:t>gather</a:t>
            </a:r>
            <a:r>
              <a:rPr sz="210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105" dirty="0">
                <a:solidFill>
                  <a:srgbClr val="FFFFFF"/>
                </a:solidFill>
                <a:latin typeface="Verdana"/>
                <a:cs typeface="Verdana"/>
              </a:rPr>
              <a:t>feedback </a:t>
            </a:r>
            <a:r>
              <a:rPr sz="2100" u="none" spc="-11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100" u="none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135" dirty="0">
                <a:solidFill>
                  <a:srgbClr val="FFFFFF"/>
                </a:solidFill>
                <a:latin typeface="Verdana"/>
                <a:cs typeface="Verdana"/>
              </a:rPr>
              <a:t>improve</a:t>
            </a:r>
            <a:r>
              <a:rPr sz="2100" u="none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8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100" u="none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10" dirty="0">
                <a:solidFill>
                  <a:srgbClr val="FFFFFF"/>
                </a:solidFill>
                <a:latin typeface="Verdana"/>
                <a:cs typeface="Verdana"/>
              </a:rPr>
              <a:t>platform.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4279860" y="7927370"/>
            <a:ext cx="3050540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2725" algn="just">
              <a:lnSpc>
                <a:spcPct val="125000"/>
              </a:lnSpc>
              <a:spcBef>
                <a:spcPts val="100"/>
              </a:spcBef>
            </a:pPr>
            <a:r>
              <a:rPr sz="21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Mobile</a:t>
            </a:r>
            <a:r>
              <a:rPr sz="2100" b="1" u="heavy" spc="-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21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Compatibility:</a:t>
            </a:r>
            <a:r>
              <a:rPr sz="2100" b="1" u="none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00" u="none" spc="-105" dirty="0">
                <a:solidFill>
                  <a:srgbClr val="FFFFFF"/>
                </a:solidFill>
                <a:latin typeface="Verdana"/>
                <a:cs typeface="Verdana"/>
              </a:rPr>
              <a:t>Ensuring</a:t>
            </a:r>
            <a:r>
              <a:rPr sz="2100" u="none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12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100" u="none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90" dirty="0">
                <a:solidFill>
                  <a:srgbClr val="FFFFFF"/>
                </a:solidFill>
                <a:latin typeface="Verdana"/>
                <a:cs typeface="Verdana"/>
              </a:rPr>
              <a:t>platform</a:t>
            </a:r>
            <a:r>
              <a:rPr sz="2100" u="none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2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2100" u="none" spc="-120" dirty="0">
                <a:solidFill>
                  <a:srgbClr val="FFFFFF"/>
                </a:solidFill>
                <a:latin typeface="Verdana"/>
                <a:cs typeface="Verdana"/>
              </a:rPr>
              <a:t>optimized</a:t>
            </a:r>
            <a:r>
              <a:rPr sz="210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5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100" u="none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135" dirty="0">
                <a:solidFill>
                  <a:srgbClr val="FFFFFF"/>
                </a:solidFill>
                <a:latin typeface="Verdana"/>
                <a:cs typeface="Verdana"/>
              </a:rPr>
              <a:t>mobile</a:t>
            </a:r>
            <a:r>
              <a:rPr sz="2100" u="none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u="none" spc="-145" dirty="0">
                <a:solidFill>
                  <a:srgbClr val="FFFFFF"/>
                </a:solidFill>
                <a:latin typeface="Verdana"/>
                <a:cs typeface="Verdana"/>
              </a:rPr>
              <a:t>use.</a:t>
            </a:r>
            <a:endParaRPr sz="2100">
              <a:latin typeface="Verdana"/>
              <a:cs typeface="Verdana"/>
            </a:endParaRPr>
          </a:p>
        </p:txBody>
      </p:sp>
      <p:pic>
        <p:nvPicPr>
          <p:cNvPr id="66" name="object 6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159626" y="144558"/>
            <a:ext cx="1495424" cy="14668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796414" cy="1831339"/>
            </a:xfrm>
            <a:custGeom>
              <a:avLst/>
              <a:gdLst/>
              <a:ahLst/>
              <a:cxnLst/>
              <a:rect l="l" t="t" r="r" b="b"/>
              <a:pathLst>
                <a:path w="1796414" h="1831339">
                  <a:moveTo>
                    <a:pt x="1751446" y="0"/>
                  </a:moveTo>
                  <a:lnTo>
                    <a:pt x="1795863" y="0"/>
                  </a:lnTo>
                  <a:lnTo>
                    <a:pt x="1788206" y="50004"/>
                  </a:lnTo>
                  <a:lnTo>
                    <a:pt x="1779348" y="99923"/>
                  </a:lnTo>
                  <a:lnTo>
                    <a:pt x="1769319" y="149584"/>
                  </a:lnTo>
                  <a:lnTo>
                    <a:pt x="1758119" y="198977"/>
                  </a:lnTo>
                  <a:lnTo>
                    <a:pt x="1745750" y="248094"/>
                  </a:lnTo>
                  <a:lnTo>
                    <a:pt x="1732214" y="296924"/>
                  </a:lnTo>
                  <a:lnTo>
                    <a:pt x="1717514" y="345458"/>
                  </a:lnTo>
                  <a:lnTo>
                    <a:pt x="1701652" y="393685"/>
                  </a:lnTo>
                  <a:lnTo>
                    <a:pt x="1684628" y="441597"/>
                  </a:lnTo>
                  <a:lnTo>
                    <a:pt x="1666446" y="489183"/>
                  </a:lnTo>
                  <a:lnTo>
                    <a:pt x="1647107" y="536434"/>
                  </a:lnTo>
                  <a:lnTo>
                    <a:pt x="1627384" y="581639"/>
                  </a:lnTo>
                  <a:lnTo>
                    <a:pt x="1606690" y="626291"/>
                  </a:lnTo>
                  <a:lnTo>
                    <a:pt x="1585030" y="670383"/>
                  </a:lnTo>
                  <a:lnTo>
                    <a:pt x="1562409" y="713905"/>
                  </a:lnTo>
                  <a:lnTo>
                    <a:pt x="1538833" y="756852"/>
                  </a:lnTo>
                  <a:lnTo>
                    <a:pt x="1514307" y="799214"/>
                  </a:lnTo>
                  <a:lnTo>
                    <a:pt x="1488836" y="840983"/>
                  </a:lnTo>
                  <a:lnTo>
                    <a:pt x="1462425" y="882153"/>
                  </a:lnTo>
                  <a:lnTo>
                    <a:pt x="1435080" y="922714"/>
                  </a:lnTo>
                  <a:lnTo>
                    <a:pt x="1406805" y="962660"/>
                  </a:lnTo>
                  <a:lnTo>
                    <a:pt x="1377607" y="1001982"/>
                  </a:lnTo>
                  <a:lnTo>
                    <a:pt x="1347490" y="1040672"/>
                  </a:lnTo>
                  <a:lnTo>
                    <a:pt x="1316460" y="1078723"/>
                  </a:lnTo>
                  <a:lnTo>
                    <a:pt x="1284521" y="1116126"/>
                  </a:lnTo>
                  <a:lnTo>
                    <a:pt x="1251680" y="1152875"/>
                  </a:lnTo>
                  <a:lnTo>
                    <a:pt x="1217940" y="1188960"/>
                  </a:lnTo>
                  <a:lnTo>
                    <a:pt x="1183309" y="1224374"/>
                  </a:lnTo>
                  <a:lnTo>
                    <a:pt x="1147895" y="1259006"/>
                  </a:lnTo>
                  <a:lnTo>
                    <a:pt x="1111811" y="1292746"/>
                  </a:lnTo>
                  <a:lnTo>
                    <a:pt x="1075065" y="1325590"/>
                  </a:lnTo>
                  <a:lnTo>
                    <a:pt x="1037664" y="1357531"/>
                  </a:lnTo>
                  <a:lnTo>
                    <a:pt x="999616" y="1388565"/>
                  </a:lnTo>
                  <a:lnTo>
                    <a:pt x="960929" y="1418687"/>
                  </a:lnTo>
                  <a:lnTo>
                    <a:pt x="921611" y="1447890"/>
                  </a:lnTo>
                  <a:lnTo>
                    <a:pt x="881669" y="1476169"/>
                  </a:lnTo>
                  <a:lnTo>
                    <a:pt x="841112" y="1503520"/>
                  </a:lnTo>
                  <a:lnTo>
                    <a:pt x="799946" y="1529937"/>
                  </a:lnTo>
                  <a:lnTo>
                    <a:pt x="758180" y="1555415"/>
                  </a:lnTo>
                  <a:lnTo>
                    <a:pt x="715821" y="1579948"/>
                  </a:lnTo>
                  <a:lnTo>
                    <a:pt x="672878" y="1603532"/>
                  </a:lnTo>
                  <a:lnTo>
                    <a:pt x="629358" y="1626160"/>
                  </a:lnTo>
                  <a:lnTo>
                    <a:pt x="585220" y="1647850"/>
                  </a:lnTo>
                  <a:lnTo>
                    <a:pt x="540617" y="1668529"/>
                  </a:lnTo>
                  <a:lnTo>
                    <a:pt x="495412" y="1688260"/>
                  </a:lnTo>
                  <a:lnTo>
                    <a:pt x="448154" y="1707606"/>
                  </a:lnTo>
                  <a:lnTo>
                    <a:pt x="400560" y="1725795"/>
                  </a:lnTo>
                  <a:lnTo>
                    <a:pt x="352640" y="1742824"/>
                  </a:lnTo>
                  <a:lnTo>
                    <a:pt x="304405" y="1758691"/>
                  </a:lnTo>
                  <a:lnTo>
                    <a:pt x="255863" y="1773395"/>
                  </a:lnTo>
                  <a:lnTo>
                    <a:pt x="207025" y="1786934"/>
                  </a:lnTo>
                  <a:lnTo>
                    <a:pt x="157899" y="1799306"/>
                  </a:lnTo>
                  <a:lnTo>
                    <a:pt x="108496" y="1810509"/>
                  </a:lnTo>
                  <a:lnTo>
                    <a:pt x="58825" y="1820540"/>
                  </a:lnTo>
                  <a:lnTo>
                    <a:pt x="8896" y="1829399"/>
                  </a:lnTo>
                  <a:lnTo>
                    <a:pt x="0" y="1830761"/>
                  </a:lnTo>
                  <a:lnTo>
                    <a:pt x="0" y="1786260"/>
                  </a:lnTo>
                  <a:lnTo>
                    <a:pt x="35092" y="1780322"/>
                  </a:lnTo>
                  <a:lnTo>
                    <a:pt x="85556" y="1770505"/>
                  </a:lnTo>
                  <a:lnTo>
                    <a:pt x="135742" y="1759458"/>
                  </a:lnTo>
                  <a:lnTo>
                    <a:pt x="185639" y="1747182"/>
                  </a:lnTo>
                  <a:lnTo>
                    <a:pt x="235236" y="1733679"/>
                  </a:lnTo>
                  <a:lnTo>
                    <a:pt x="284524" y="1718953"/>
                  </a:lnTo>
                  <a:lnTo>
                    <a:pt x="333490" y="1703004"/>
                  </a:lnTo>
                  <a:lnTo>
                    <a:pt x="382126" y="1685836"/>
                  </a:lnTo>
                  <a:lnTo>
                    <a:pt x="430421" y="1667451"/>
                  </a:lnTo>
                  <a:lnTo>
                    <a:pt x="478414" y="1647827"/>
                  </a:lnTo>
                  <a:lnTo>
                    <a:pt x="525403" y="1627283"/>
                  </a:lnTo>
                  <a:lnTo>
                    <a:pt x="571832" y="1605643"/>
                  </a:lnTo>
                  <a:lnTo>
                    <a:pt x="617638" y="1582934"/>
                  </a:lnTo>
                  <a:lnTo>
                    <a:pt x="662815" y="1559163"/>
                  </a:lnTo>
                  <a:lnTo>
                    <a:pt x="707351" y="1534336"/>
                  </a:lnTo>
                  <a:lnTo>
                    <a:pt x="751238" y="1508459"/>
                  </a:lnTo>
                  <a:lnTo>
                    <a:pt x="794466" y="1481540"/>
                  </a:lnTo>
                  <a:lnTo>
                    <a:pt x="837027" y="1453583"/>
                  </a:lnTo>
                  <a:lnTo>
                    <a:pt x="878910" y="1424596"/>
                  </a:lnTo>
                  <a:lnTo>
                    <a:pt x="920108" y="1394584"/>
                  </a:lnTo>
                  <a:lnTo>
                    <a:pt x="960610" y="1363553"/>
                  </a:lnTo>
                  <a:lnTo>
                    <a:pt x="1000408" y="1331510"/>
                  </a:lnTo>
                  <a:lnTo>
                    <a:pt x="1039491" y="1298462"/>
                  </a:lnTo>
                  <a:lnTo>
                    <a:pt x="1077851" y="1264414"/>
                  </a:lnTo>
                  <a:lnTo>
                    <a:pt x="1115479" y="1229372"/>
                  </a:lnTo>
                  <a:lnTo>
                    <a:pt x="1152366" y="1193343"/>
                  </a:lnTo>
                  <a:lnTo>
                    <a:pt x="1188386" y="1156457"/>
                  </a:lnTo>
                  <a:lnTo>
                    <a:pt x="1223420" y="1118829"/>
                  </a:lnTo>
                  <a:lnTo>
                    <a:pt x="1257460" y="1080468"/>
                  </a:lnTo>
                  <a:lnTo>
                    <a:pt x="1290501" y="1041385"/>
                  </a:lnTo>
                  <a:lnTo>
                    <a:pt x="1322536" y="1001588"/>
                  </a:lnTo>
                  <a:lnTo>
                    <a:pt x="1353559" y="961085"/>
                  </a:lnTo>
                  <a:lnTo>
                    <a:pt x="1383564" y="919888"/>
                  </a:lnTo>
                  <a:lnTo>
                    <a:pt x="1412546" y="878004"/>
                  </a:lnTo>
                  <a:lnTo>
                    <a:pt x="1440496" y="835443"/>
                  </a:lnTo>
                  <a:lnTo>
                    <a:pt x="1467411" y="792215"/>
                  </a:lnTo>
                  <a:lnTo>
                    <a:pt x="1493282" y="748328"/>
                  </a:lnTo>
                  <a:lnTo>
                    <a:pt x="1518105" y="703792"/>
                  </a:lnTo>
                  <a:lnTo>
                    <a:pt x="1541873" y="658616"/>
                  </a:lnTo>
                  <a:lnTo>
                    <a:pt x="1564579" y="612809"/>
                  </a:lnTo>
                  <a:lnTo>
                    <a:pt x="1586219" y="566381"/>
                  </a:lnTo>
                  <a:lnTo>
                    <a:pt x="1606785" y="519340"/>
                  </a:lnTo>
                  <a:lnTo>
                    <a:pt x="1626378" y="471406"/>
                  </a:lnTo>
                  <a:lnTo>
                    <a:pt x="1644755" y="423120"/>
                  </a:lnTo>
                  <a:lnTo>
                    <a:pt x="1661915" y="374493"/>
                  </a:lnTo>
                  <a:lnTo>
                    <a:pt x="1677856" y="325535"/>
                  </a:lnTo>
                  <a:lnTo>
                    <a:pt x="1692576" y="276256"/>
                  </a:lnTo>
                  <a:lnTo>
                    <a:pt x="1706072" y="226668"/>
                  </a:lnTo>
                  <a:lnTo>
                    <a:pt x="1718342" y="176781"/>
                  </a:lnTo>
                  <a:lnTo>
                    <a:pt x="1729385" y="126605"/>
                  </a:lnTo>
                  <a:lnTo>
                    <a:pt x="1739199" y="76151"/>
                  </a:lnTo>
                  <a:lnTo>
                    <a:pt x="1747781" y="25430"/>
                  </a:lnTo>
                  <a:lnTo>
                    <a:pt x="17514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1440815" cy="1475740"/>
            <a:chOff x="0" y="0"/>
            <a:chExt cx="1440815" cy="14757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40409" cy="147539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178" y="40055"/>
              <a:ext cx="301625" cy="297180"/>
            </a:xfrm>
            <a:custGeom>
              <a:avLst/>
              <a:gdLst/>
              <a:ahLst/>
              <a:cxnLst/>
              <a:rect l="l" t="t" r="r" b="b"/>
              <a:pathLst>
                <a:path w="301625" h="297180">
                  <a:moveTo>
                    <a:pt x="50711" y="268363"/>
                  </a:moveTo>
                  <a:lnTo>
                    <a:pt x="28714" y="246367"/>
                  </a:lnTo>
                  <a:lnTo>
                    <a:pt x="21996" y="246367"/>
                  </a:lnTo>
                  <a:lnTo>
                    <a:pt x="0" y="268363"/>
                  </a:lnTo>
                  <a:lnTo>
                    <a:pt x="0" y="271729"/>
                  </a:lnTo>
                  <a:lnTo>
                    <a:pt x="0" y="275094"/>
                  </a:lnTo>
                  <a:lnTo>
                    <a:pt x="21996" y="297078"/>
                  </a:lnTo>
                  <a:lnTo>
                    <a:pt x="28714" y="297078"/>
                  </a:lnTo>
                  <a:lnTo>
                    <a:pt x="50711" y="275094"/>
                  </a:lnTo>
                  <a:lnTo>
                    <a:pt x="50711" y="268363"/>
                  </a:lnTo>
                  <a:close/>
                </a:path>
                <a:path w="301625" h="297180">
                  <a:moveTo>
                    <a:pt x="50711" y="145173"/>
                  </a:moveTo>
                  <a:lnTo>
                    <a:pt x="28714" y="123190"/>
                  </a:lnTo>
                  <a:lnTo>
                    <a:pt x="21996" y="123190"/>
                  </a:lnTo>
                  <a:lnTo>
                    <a:pt x="0" y="145173"/>
                  </a:lnTo>
                  <a:lnTo>
                    <a:pt x="0" y="148539"/>
                  </a:lnTo>
                  <a:lnTo>
                    <a:pt x="0" y="151904"/>
                  </a:lnTo>
                  <a:lnTo>
                    <a:pt x="21996" y="173901"/>
                  </a:lnTo>
                  <a:lnTo>
                    <a:pt x="28714" y="173901"/>
                  </a:lnTo>
                  <a:lnTo>
                    <a:pt x="50711" y="151904"/>
                  </a:lnTo>
                  <a:lnTo>
                    <a:pt x="50711" y="145173"/>
                  </a:lnTo>
                  <a:close/>
                </a:path>
                <a:path w="301625" h="297180">
                  <a:moveTo>
                    <a:pt x="50711" y="21996"/>
                  </a:moveTo>
                  <a:lnTo>
                    <a:pt x="28714" y="0"/>
                  </a:lnTo>
                  <a:lnTo>
                    <a:pt x="21996" y="0"/>
                  </a:lnTo>
                  <a:lnTo>
                    <a:pt x="0" y="21996"/>
                  </a:lnTo>
                  <a:lnTo>
                    <a:pt x="0" y="25361"/>
                  </a:lnTo>
                  <a:lnTo>
                    <a:pt x="0" y="28714"/>
                  </a:lnTo>
                  <a:lnTo>
                    <a:pt x="21996" y="50711"/>
                  </a:lnTo>
                  <a:lnTo>
                    <a:pt x="28714" y="50711"/>
                  </a:lnTo>
                  <a:lnTo>
                    <a:pt x="50711" y="28714"/>
                  </a:lnTo>
                  <a:lnTo>
                    <a:pt x="50711" y="21996"/>
                  </a:lnTo>
                  <a:close/>
                </a:path>
                <a:path w="301625" h="297180">
                  <a:moveTo>
                    <a:pt x="175907" y="268363"/>
                  </a:moveTo>
                  <a:lnTo>
                    <a:pt x="153911" y="246367"/>
                  </a:lnTo>
                  <a:lnTo>
                    <a:pt x="147180" y="246367"/>
                  </a:lnTo>
                  <a:lnTo>
                    <a:pt x="125183" y="268363"/>
                  </a:lnTo>
                  <a:lnTo>
                    <a:pt x="125183" y="271729"/>
                  </a:lnTo>
                  <a:lnTo>
                    <a:pt x="125183" y="275094"/>
                  </a:lnTo>
                  <a:lnTo>
                    <a:pt x="147180" y="297078"/>
                  </a:lnTo>
                  <a:lnTo>
                    <a:pt x="153911" y="297078"/>
                  </a:lnTo>
                  <a:lnTo>
                    <a:pt x="175907" y="275094"/>
                  </a:lnTo>
                  <a:lnTo>
                    <a:pt x="175907" y="268363"/>
                  </a:lnTo>
                  <a:close/>
                </a:path>
                <a:path w="301625" h="297180">
                  <a:moveTo>
                    <a:pt x="175907" y="145173"/>
                  </a:moveTo>
                  <a:lnTo>
                    <a:pt x="153911" y="123190"/>
                  </a:lnTo>
                  <a:lnTo>
                    <a:pt x="147180" y="123190"/>
                  </a:lnTo>
                  <a:lnTo>
                    <a:pt x="125183" y="145173"/>
                  </a:lnTo>
                  <a:lnTo>
                    <a:pt x="125183" y="148539"/>
                  </a:lnTo>
                  <a:lnTo>
                    <a:pt x="125183" y="151904"/>
                  </a:lnTo>
                  <a:lnTo>
                    <a:pt x="147180" y="173901"/>
                  </a:lnTo>
                  <a:lnTo>
                    <a:pt x="153911" y="173901"/>
                  </a:lnTo>
                  <a:lnTo>
                    <a:pt x="175907" y="151904"/>
                  </a:lnTo>
                  <a:lnTo>
                    <a:pt x="175907" y="145173"/>
                  </a:lnTo>
                  <a:close/>
                </a:path>
                <a:path w="301625" h="297180">
                  <a:moveTo>
                    <a:pt x="175907" y="21996"/>
                  </a:moveTo>
                  <a:lnTo>
                    <a:pt x="153911" y="0"/>
                  </a:lnTo>
                  <a:lnTo>
                    <a:pt x="147180" y="0"/>
                  </a:lnTo>
                  <a:lnTo>
                    <a:pt x="125183" y="21996"/>
                  </a:lnTo>
                  <a:lnTo>
                    <a:pt x="125183" y="25361"/>
                  </a:lnTo>
                  <a:lnTo>
                    <a:pt x="125183" y="28714"/>
                  </a:lnTo>
                  <a:lnTo>
                    <a:pt x="147180" y="50711"/>
                  </a:lnTo>
                  <a:lnTo>
                    <a:pt x="153911" y="50711"/>
                  </a:lnTo>
                  <a:lnTo>
                    <a:pt x="175907" y="28714"/>
                  </a:lnTo>
                  <a:lnTo>
                    <a:pt x="175907" y="21996"/>
                  </a:lnTo>
                  <a:close/>
                </a:path>
                <a:path w="301625" h="297180">
                  <a:moveTo>
                    <a:pt x="301218" y="268363"/>
                  </a:moveTo>
                  <a:lnTo>
                    <a:pt x="279222" y="246367"/>
                  </a:lnTo>
                  <a:lnTo>
                    <a:pt x="272503" y="246367"/>
                  </a:lnTo>
                  <a:lnTo>
                    <a:pt x="250507" y="268363"/>
                  </a:lnTo>
                  <a:lnTo>
                    <a:pt x="250507" y="271729"/>
                  </a:lnTo>
                  <a:lnTo>
                    <a:pt x="250507" y="275094"/>
                  </a:lnTo>
                  <a:lnTo>
                    <a:pt x="272503" y="297078"/>
                  </a:lnTo>
                  <a:lnTo>
                    <a:pt x="279222" y="297078"/>
                  </a:lnTo>
                  <a:lnTo>
                    <a:pt x="301218" y="275094"/>
                  </a:lnTo>
                  <a:lnTo>
                    <a:pt x="301218" y="268363"/>
                  </a:lnTo>
                  <a:close/>
                </a:path>
                <a:path w="301625" h="297180">
                  <a:moveTo>
                    <a:pt x="301218" y="145173"/>
                  </a:moveTo>
                  <a:lnTo>
                    <a:pt x="279222" y="123190"/>
                  </a:lnTo>
                  <a:lnTo>
                    <a:pt x="272503" y="123190"/>
                  </a:lnTo>
                  <a:lnTo>
                    <a:pt x="250507" y="145173"/>
                  </a:lnTo>
                  <a:lnTo>
                    <a:pt x="250507" y="148539"/>
                  </a:lnTo>
                  <a:lnTo>
                    <a:pt x="250507" y="151904"/>
                  </a:lnTo>
                  <a:lnTo>
                    <a:pt x="272503" y="173901"/>
                  </a:lnTo>
                  <a:lnTo>
                    <a:pt x="279222" y="173901"/>
                  </a:lnTo>
                  <a:lnTo>
                    <a:pt x="301218" y="151904"/>
                  </a:lnTo>
                  <a:lnTo>
                    <a:pt x="301218" y="145173"/>
                  </a:lnTo>
                  <a:close/>
                </a:path>
                <a:path w="301625" h="297180">
                  <a:moveTo>
                    <a:pt x="301218" y="21996"/>
                  </a:moveTo>
                  <a:lnTo>
                    <a:pt x="279222" y="0"/>
                  </a:lnTo>
                  <a:lnTo>
                    <a:pt x="272503" y="0"/>
                  </a:lnTo>
                  <a:lnTo>
                    <a:pt x="250507" y="21996"/>
                  </a:lnTo>
                  <a:lnTo>
                    <a:pt x="250507" y="25361"/>
                  </a:lnTo>
                  <a:lnTo>
                    <a:pt x="250507" y="28714"/>
                  </a:lnTo>
                  <a:lnTo>
                    <a:pt x="272503" y="50711"/>
                  </a:lnTo>
                  <a:lnTo>
                    <a:pt x="279222" y="50711"/>
                  </a:lnTo>
                  <a:lnTo>
                    <a:pt x="301218" y="28714"/>
                  </a:lnTo>
                  <a:lnTo>
                    <a:pt x="301218" y="219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668" y="627694"/>
              <a:ext cx="102968" cy="1021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537" y="627694"/>
              <a:ext cx="102967" cy="1021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393" y="627694"/>
              <a:ext cx="102968" cy="1021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260" y="627694"/>
              <a:ext cx="102968" cy="102199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6372533" y="8527958"/>
            <a:ext cx="1915795" cy="1759585"/>
            <a:chOff x="16372533" y="8527958"/>
            <a:chExt cx="1915795" cy="1759585"/>
          </a:xfrm>
        </p:grpSpPr>
        <p:sp>
          <p:nvSpPr>
            <p:cNvPr id="13" name="object 13"/>
            <p:cNvSpPr/>
            <p:nvPr/>
          </p:nvSpPr>
          <p:spPr>
            <a:xfrm>
              <a:off x="16372533" y="8527958"/>
              <a:ext cx="1915795" cy="1759585"/>
            </a:xfrm>
            <a:custGeom>
              <a:avLst/>
              <a:gdLst/>
              <a:ahLst/>
              <a:cxnLst/>
              <a:rect l="l" t="t" r="r" b="b"/>
              <a:pathLst>
                <a:path w="1915794" h="1759584">
                  <a:moveTo>
                    <a:pt x="46082" y="1759041"/>
                  </a:moveTo>
                  <a:lnTo>
                    <a:pt x="0" y="1759041"/>
                  </a:lnTo>
                  <a:lnTo>
                    <a:pt x="8512" y="1719194"/>
                  </a:lnTo>
                  <a:lnTo>
                    <a:pt x="19864" y="1671329"/>
                  </a:lnTo>
                  <a:lnTo>
                    <a:pt x="32287" y="1623722"/>
                  </a:lnTo>
                  <a:lnTo>
                    <a:pt x="45780" y="1576380"/>
                  </a:lnTo>
                  <a:lnTo>
                    <a:pt x="60341" y="1529313"/>
                  </a:lnTo>
                  <a:lnTo>
                    <a:pt x="75967" y="1482529"/>
                  </a:lnTo>
                  <a:lnTo>
                    <a:pt x="92658" y="1436036"/>
                  </a:lnTo>
                  <a:lnTo>
                    <a:pt x="110412" y="1389843"/>
                  </a:lnTo>
                  <a:lnTo>
                    <a:pt x="129227" y="1343958"/>
                  </a:lnTo>
                  <a:lnTo>
                    <a:pt x="149511" y="1297467"/>
                  </a:lnTo>
                  <a:lnTo>
                    <a:pt x="170793" y="1251545"/>
                  </a:lnTo>
                  <a:lnTo>
                    <a:pt x="193069" y="1206200"/>
                  </a:lnTo>
                  <a:lnTo>
                    <a:pt x="216333" y="1161440"/>
                  </a:lnTo>
                  <a:lnTo>
                    <a:pt x="240579" y="1117273"/>
                  </a:lnTo>
                  <a:lnTo>
                    <a:pt x="265803" y="1073707"/>
                  </a:lnTo>
                  <a:lnTo>
                    <a:pt x="291998" y="1030750"/>
                  </a:lnTo>
                  <a:lnTo>
                    <a:pt x="319160" y="988410"/>
                  </a:lnTo>
                  <a:lnTo>
                    <a:pt x="347283" y="946695"/>
                  </a:lnTo>
                  <a:lnTo>
                    <a:pt x="376361" y="905614"/>
                  </a:lnTo>
                  <a:lnTo>
                    <a:pt x="406389" y="865174"/>
                  </a:lnTo>
                  <a:lnTo>
                    <a:pt x="437362" y="825384"/>
                  </a:lnTo>
                  <a:lnTo>
                    <a:pt x="469275" y="786251"/>
                  </a:lnTo>
                  <a:lnTo>
                    <a:pt x="502121" y="747785"/>
                  </a:lnTo>
                  <a:lnTo>
                    <a:pt x="535897" y="709992"/>
                  </a:lnTo>
                  <a:lnTo>
                    <a:pt x="570595" y="672881"/>
                  </a:lnTo>
                  <a:lnTo>
                    <a:pt x="606211" y="636460"/>
                  </a:lnTo>
                  <a:lnTo>
                    <a:pt x="642632" y="600843"/>
                  </a:lnTo>
                  <a:lnTo>
                    <a:pt x="679741" y="566143"/>
                  </a:lnTo>
                  <a:lnTo>
                    <a:pt x="717532" y="532366"/>
                  </a:lnTo>
                  <a:lnTo>
                    <a:pt x="755997" y="499517"/>
                  </a:lnTo>
                  <a:lnTo>
                    <a:pt x="795126" y="467600"/>
                  </a:lnTo>
                  <a:lnTo>
                    <a:pt x="834913" y="436623"/>
                  </a:lnTo>
                  <a:lnTo>
                    <a:pt x="875349" y="406590"/>
                  </a:lnTo>
                  <a:lnTo>
                    <a:pt x="916426" y="377506"/>
                  </a:lnTo>
                  <a:lnTo>
                    <a:pt x="958137" y="349377"/>
                  </a:lnTo>
                  <a:lnTo>
                    <a:pt x="1000473" y="322209"/>
                  </a:lnTo>
                  <a:lnTo>
                    <a:pt x="1043426" y="296007"/>
                  </a:lnTo>
                  <a:lnTo>
                    <a:pt x="1086989" y="270776"/>
                  </a:lnTo>
                  <a:lnTo>
                    <a:pt x="1131153" y="246523"/>
                  </a:lnTo>
                  <a:lnTo>
                    <a:pt x="1175911" y="223251"/>
                  </a:lnTo>
                  <a:lnTo>
                    <a:pt x="1221303" y="200945"/>
                  </a:lnTo>
                  <a:lnTo>
                    <a:pt x="1267174" y="179677"/>
                  </a:lnTo>
                  <a:lnTo>
                    <a:pt x="1313664" y="159385"/>
                  </a:lnTo>
                  <a:lnTo>
                    <a:pt x="1359557" y="140564"/>
                  </a:lnTo>
                  <a:lnTo>
                    <a:pt x="1405758" y="122803"/>
                  </a:lnTo>
                  <a:lnTo>
                    <a:pt x="1452258" y="106107"/>
                  </a:lnTo>
                  <a:lnTo>
                    <a:pt x="1499050" y="90475"/>
                  </a:lnTo>
                  <a:lnTo>
                    <a:pt x="1546125" y="75910"/>
                  </a:lnTo>
                  <a:lnTo>
                    <a:pt x="1593475" y="62414"/>
                  </a:lnTo>
                  <a:lnTo>
                    <a:pt x="1641091" y="49988"/>
                  </a:lnTo>
                  <a:lnTo>
                    <a:pt x="1688964" y="38633"/>
                  </a:lnTo>
                  <a:lnTo>
                    <a:pt x="1737088" y="28352"/>
                  </a:lnTo>
                  <a:lnTo>
                    <a:pt x="1785452" y="19146"/>
                  </a:lnTo>
                  <a:lnTo>
                    <a:pt x="1834050" y="11017"/>
                  </a:lnTo>
                  <a:lnTo>
                    <a:pt x="1882872" y="3967"/>
                  </a:lnTo>
                  <a:lnTo>
                    <a:pt x="1915456" y="0"/>
                  </a:lnTo>
                  <a:lnTo>
                    <a:pt x="1915456" y="45403"/>
                  </a:lnTo>
                  <a:lnTo>
                    <a:pt x="1907156" y="46339"/>
                  </a:lnTo>
                  <a:lnTo>
                    <a:pt x="1857723" y="53065"/>
                  </a:lnTo>
                  <a:lnTo>
                    <a:pt x="1808521" y="60917"/>
                  </a:lnTo>
                  <a:lnTo>
                    <a:pt x="1759560" y="69893"/>
                  </a:lnTo>
                  <a:lnTo>
                    <a:pt x="1710847" y="79991"/>
                  </a:lnTo>
                  <a:lnTo>
                    <a:pt x="1662393" y="91210"/>
                  </a:lnTo>
                  <a:lnTo>
                    <a:pt x="1614206" y="103546"/>
                  </a:lnTo>
                  <a:lnTo>
                    <a:pt x="1566295" y="116999"/>
                  </a:lnTo>
                  <a:lnTo>
                    <a:pt x="1518669" y="131566"/>
                  </a:lnTo>
                  <a:lnTo>
                    <a:pt x="1471337" y="147247"/>
                  </a:lnTo>
                  <a:lnTo>
                    <a:pt x="1424309" y="164038"/>
                  </a:lnTo>
                  <a:lnTo>
                    <a:pt x="1377593" y="181938"/>
                  </a:lnTo>
                  <a:lnTo>
                    <a:pt x="1331145" y="200968"/>
                  </a:lnTo>
                  <a:lnTo>
                    <a:pt x="1285649" y="220821"/>
                  </a:lnTo>
                  <a:lnTo>
                    <a:pt x="1240657" y="241676"/>
                  </a:lnTo>
                  <a:lnTo>
                    <a:pt x="1196230" y="263506"/>
                  </a:lnTo>
                  <a:lnTo>
                    <a:pt x="1152376" y="286303"/>
                  </a:lnTo>
                  <a:lnTo>
                    <a:pt x="1109103" y="310064"/>
                  </a:lnTo>
                  <a:lnTo>
                    <a:pt x="1066419" y="334782"/>
                  </a:lnTo>
                  <a:lnTo>
                    <a:pt x="1024332" y="360453"/>
                  </a:lnTo>
                  <a:lnTo>
                    <a:pt x="982850" y="387072"/>
                  </a:lnTo>
                  <a:lnTo>
                    <a:pt x="941980" y="414631"/>
                  </a:lnTo>
                  <a:lnTo>
                    <a:pt x="901731" y="443128"/>
                  </a:lnTo>
                  <a:lnTo>
                    <a:pt x="862111" y="472555"/>
                  </a:lnTo>
                  <a:lnTo>
                    <a:pt x="823127" y="502908"/>
                  </a:lnTo>
                  <a:lnTo>
                    <a:pt x="784788" y="534182"/>
                  </a:lnTo>
                  <a:lnTo>
                    <a:pt x="747101" y="566370"/>
                  </a:lnTo>
                  <a:lnTo>
                    <a:pt x="710075" y="599468"/>
                  </a:lnTo>
                  <a:lnTo>
                    <a:pt x="673716" y="633471"/>
                  </a:lnTo>
                  <a:lnTo>
                    <a:pt x="638034" y="668373"/>
                  </a:lnTo>
                  <a:lnTo>
                    <a:pt x="603140" y="704055"/>
                  </a:lnTo>
                  <a:lnTo>
                    <a:pt x="569146" y="740413"/>
                  </a:lnTo>
                  <a:lnTo>
                    <a:pt x="536055" y="777440"/>
                  </a:lnTo>
                  <a:lnTo>
                    <a:pt x="503874" y="815127"/>
                  </a:lnTo>
                  <a:lnTo>
                    <a:pt x="472608" y="853466"/>
                  </a:lnTo>
                  <a:lnTo>
                    <a:pt x="442262" y="892450"/>
                  </a:lnTo>
                  <a:lnTo>
                    <a:pt x="412842" y="932070"/>
                  </a:lnTo>
                  <a:lnTo>
                    <a:pt x="384352" y="972319"/>
                  </a:lnTo>
                  <a:lnTo>
                    <a:pt x="356798" y="1013188"/>
                  </a:lnTo>
                  <a:lnTo>
                    <a:pt x="330185" y="1054670"/>
                  </a:lnTo>
                  <a:lnTo>
                    <a:pt x="304519" y="1096758"/>
                  </a:lnTo>
                  <a:lnTo>
                    <a:pt x="279805" y="1139441"/>
                  </a:lnTo>
                  <a:lnTo>
                    <a:pt x="256048" y="1182714"/>
                  </a:lnTo>
                  <a:lnTo>
                    <a:pt x="233253" y="1226568"/>
                  </a:lnTo>
                  <a:lnTo>
                    <a:pt x="211426" y="1270995"/>
                  </a:lnTo>
                  <a:lnTo>
                    <a:pt x="190572" y="1315987"/>
                  </a:lnTo>
                  <a:lnTo>
                    <a:pt x="170696" y="1361537"/>
                  </a:lnTo>
                  <a:lnTo>
                    <a:pt x="151697" y="1407924"/>
                  </a:lnTo>
                  <a:lnTo>
                    <a:pt x="133805" y="1454632"/>
                  </a:lnTo>
                  <a:lnTo>
                    <a:pt x="117022" y="1501652"/>
                  </a:lnTo>
                  <a:lnTo>
                    <a:pt x="101349" y="1548975"/>
                  </a:lnTo>
                  <a:lnTo>
                    <a:pt x="86788" y="1596592"/>
                  </a:lnTo>
                  <a:lnTo>
                    <a:pt x="73341" y="1644495"/>
                  </a:lnTo>
                  <a:lnTo>
                    <a:pt x="61010" y="1692673"/>
                  </a:lnTo>
                  <a:lnTo>
                    <a:pt x="49797" y="1741118"/>
                  </a:lnTo>
                  <a:lnTo>
                    <a:pt x="46082" y="1759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38889" y="8893606"/>
              <a:ext cx="1549109" cy="139339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881588" y="10076878"/>
              <a:ext cx="406400" cy="179070"/>
            </a:xfrm>
            <a:custGeom>
              <a:avLst/>
              <a:gdLst/>
              <a:ahLst/>
              <a:cxnLst/>
              <a:rect l="l" t="t" r="r" b="b"/>
              <a:pathLst>
                <a:path w="406400" h="179070">
                  <a:moveTo>
                    <a:pt x="52158" y="149313"/>
                  </a:moveTo>
                  <a:lnTo>
                    <a:pt x="29540" y="126695"/>
                  </a:lnTo>
                  <a:lnTo>
                    <a:pt x="22618" y="126695"/>
                  </a:lnTo>
                  <a:lnTo>
                    <a:pt x="0" y="149313"/>
                  </a:lnTo>
                  <a:lnTo>
                    <a:pt x="0" y="156235"/>
                  </a:lnTo>
                  <a:lnTo>
                    <a:pt x="22618" y="178854"/>
                  </a:lnTo>
                  <a:lnTo>
                    <a:pt x="29540" y="178854"/>
                  </a:lnTo>
                  <a:lnTo>
                    <a:pt x="52158" y="156235"/>
                  </a:lnTo>
                  <a:lnTo>
                    <a:pt x="52158" y="152768"/>
                  </a:lnTo>
                  <a:lnTo>
                    <a:pt x="52158" y="149313"/>
                  </a:lnTo>
                  <a:close/>
                </a:path>
                <a:path w="406400" h="179070">
                  <a:moveTo>
                    <a:pt x="52158" y="22618"/>
                  </a:moveTo>
                  <a:lnTo>
                    <a:pt x="29540" y="0"/>
                  </a:lnTo>
                  <a:lnTo>
                    <a:pt x="22618" y="0"/>
                  </a:lnTo>
                  <a:lnTo>
                    <a:pt x="0" y="22618"/>
                  </a:lnTo>
                  <a:lnTo>
                    <a:pt x="0" y="29540"/>
                  </a:lnTo>
                  <a:lnTo>
                    <a:pt x="22618" y="52158"/>
                  </a:lnTo>
                  <a:lnTo>
                    <a:pt x="29540" y="52158"/>
                  </a:lnTo>
                  <a:lnTo>
                    <a:pt x="52158" y="29540"/>
                  </a:lnTo>
                  <a:lnTo>
                    <a:pt x="52158" y="26085"/>
                  </a:lnTo>
                  <a:lnTo>
                    <a:pt x="52158" y="22618"/>
                  </a:lnTo>
                  <a:close/>
                </a:path>
                <a:path w="406400" h="179070">
                  <a:moveTo>
                    <a:pt x="181038" y="149313"/>
                  </a:moveTo>
                  <a:lnTo>
                    <a:pt x="158419" y="126695"/>
                  </a:lnTo>
                  <a:lnTo>
                    <a:pt x="151498" y="126695"/>
                  </a:lnTo>
                  <a:lnTo>
                    <a:pt x="128879" y="149313"/>
                  </a:lnTo>
                  <a:lnTo>
                    <a:pt x="128879" y="156235"/>
                  </a:lnTo>
                  <a:lnTo>
                    <a:pt x="151498" y="178854"/>
                  </a:lnTo>
                  <a:lnTo>
                    <a:pt x="158419" y="178854"/>
                  </a:lnTo>
                  <a:lnTo>
                    <a:pt x="181038" y="156235"/>
                  </a:lnTo>
                  <a:lnTo>
                    <a:pt x="181038" y="152768"/>
                  </a:lnTo>
                  <a:lnTo>
                    <a:pt x="181038" y="149313"/>
                  </a:lnTo>
                  <a:close/>
                </a:path>
                <a:path w="406400" h="179070">
                  <a:moveTo>
                    <a:pt x="181038" y="22618"/>
                  </a:moveTo>
                  <a:lnTo>
                    <a:pt x="158419" y="0"/>
                  </a:lnTo>
                  <a:lnTo>
                    <a:pt x="151498" y="0"/>
                  </a:lnTo>
                  <a:lnTo>
                    <a:pt x="128879" y="22618"/>
                  </a:lnTo>
                  <a:lnTo>
                    <a:pt x="128879" y="29540"/>
                  </a:lnTo>
                  <a:lnTo>
                    <a:pt x="151498" y="52158"/>
                  </a:lnTo>
                  <a:lnTo>
                    <a:pt x="158419" y="52158"/>
                  </a:lnTo>
                  <a:lnTo>
                    <a:pt x="181038" y="29540"/>
                  </a:lnTo>
                  <a:lnTo>
                    <a:pt x="181038" y="26085"/>
                  </a:lnTo>
                  <a:lnTo>
                    <a:pt x="181038" y="22618"/>
                  </a:lnTo>
                  <a:close/>
                </a:path>
                <a:path w="406400" h="179070">
                  <a:moveTo>
                    <a:pt x="309791" y="149313"/>
                  </a:moveTo>
                  <a:lnTo>
                    <a:pt x="287159" y="126695"/>
                  </a:lnTo>
                  <a:lnTo>
                    <a:pt x="280250" y="126695"/>
                  </a:lnTo>
                  <a:lnTo>
                    <a:pt x="257632" y="149313"/>
                  </a:lnTo>
                  <a:lnTo>
                    <a:pt x="257632" y="156235"/>
                  </a:lnTo>
                  <a:lnTo>
                    <a:pt x="280250" y="178854"/>
                  </a:lnTo>
                  <a:lnTo>
                    <a:pt x="287159" y="178854"/>
                  </a:lnTo>
                  <a:lnTo>
                    <a:pt x="309791" y="156235"/>
                  </a:lnTo>
                  <a:lnTo>
                    <a:pt x="309791" y="152768"/>
                  </a:lnTo>
                  <a:lnTo>
                    <a:pt x="309791" y="149313"/>
                  </a:lnTo>
                  <a:close/>
                </a:path>
                <a:path w="406400" h="179070">
                  <a:moveTo>
                    <a:pt x="309791" y="22618"/>
                  </a:moveTo>
                  <a:lnTo>
                    <a:pt x="287159" y="0"/>
                  </a:lnTo>
                  <a:lnTo>
                    <a:pt x="280250" y="0"/>
                  </a:lnTo>
                  <a:lnTo>
                    <a:pt x="257632" y="22618"/>
                  </a:lnTo>
                  <a:lnTo>
                    <a:pt x="257632" y="29540"/>
                  </a:lnTo>
                  <a:lnTo>
                    <a:pt x="280250" y="52158"/>
                  </a:lnTo>
                  <a:lnTo>
                    <a:pt x="287159" y="52158"/>
                  </a:lnTo>
                  <a:lnTo>
                    <a:pt x="309791" y="29540"/>
                  </a:lnTo>
                  <a:lnTo>
                    <a:pt x="309791" y="26085"/>
                  </a:lnTo>
                  <a:lnTo>
                    <a:pt x="309791" y="22618"/>
                  </a:lnTo>
                  <a:close/>
                </a:path>
                <a:path w="406400" h="179070">
                  <a:moveTo>
                    <a:pt x="406400" y="127228"/>
                  </a:moveTo>
                  <a:lnTo>
                    <a:pt x="386511" y="149313"/>
                  </a:lnTo>
                  <a:lnTo>
                    <a:pt x="386511" y="156235"/>
                  </a:lnTo>
                  <a:lnTo>
                    <a:pt x="406400" y="178308"/>
                  </a:lnTo>
                  <a:lnTo>
                    <a:pt x="406400" y="127228"/>
                  </a:lnTo>
                  <a:close/>
                </a:path>
                <a:path w="406400" h="179070">
                  <a:moveTo>
                    <a:pt x="406400" y="546"/>
                  </a:moveTo>
                  <a:lnTo>
                    <a:pt x="386511" y="22618"/>
                  </a:lnTo>
                  <a:lnTo>
                    <a:pt x="386511" y="29540"/>
                  </a:lnTo>
                  <a:lnTo>
                    <a:pt x="406400" y="51625"/>
                  </a:lnTo>
                  <a:lnTo>
                    <a:pt x="406400" y="5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17792" y="9672950"/>
              <a:ext cx="105895" cy="10510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70920" y="9672950"/>
              <a:ext cx="105894" cy="1051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805549" y="9672950"/>
              <a:ext cx="105895" cy="1051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58678" y="9672950"/>
              <a:ext cx="105895" cy="105104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843961" y="144558"/>
            <a:ext cx="2333624" cy="94297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59626" y="144558"/>
            <a:ext cx="1619249" cy="1590674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258055" y="2443837"/>
            <a:ext cx="4002404" cy="3517900"/>
            <a:chOff x="258055" y="2443837"/>
            <a:chExt cx="4002404" cy="3517900"/>
          </a:xfrm>
        </p:grpSpPr>
        <p:sp>
          <p:nvSpPr>
            <p:cNvPr id="23" name="object 23"/>
            <p:cNvSpPr/>
            <p:nvPr/>
          </p:nvSpPr>
          <p:spPr>
            <a:xfrm>
              <a:off x="276939" y="2462690"/>
              <a:ext cx="3964304" cy="3461385"/>
            </a:xfrm>
            <a:custGeom>
              <a:avLst/>
              <a:gdLst/>
              <a:ahLst/>
              <a:cxnLst/>
              <a:rect l="l" t="t" r="r" b="b"/>
              <a:pathLst>
                <a:path w="3964304" h="3461385">
                  <a:moveTo>
                    <a:pt x="1976421" y="3460976"/>
                  </a:moveTo>
                  <a:lnTo>
                    <a:pt x="1438681" y="2529576"/>
                  </a:lnTo>
                  <a:lnTo>
                    <a:pt x="843449" y="2529576"/>
                  </a:lnTo>
                  <a:lnTo>
                    <a:pt x="795587" y="2528241"/>
                  </a:lnTo>
                  <a:lnTo>
                    <a:pt x="748425" y="2524282"/>
                  </a:lnTo>
                  <a:lnTo>
                    <a:pt x="702035" y="2517773"/>
                  </a:lnTo>
                  <a:lnTo>
                    <a:pt x="656488" y="2508782"/>
                  </a:lnTo>
                  <a:lnTo>
                    <a:pt x="611854" y="2497382"/>
                  </a:lnTo>
                  <a:lnTo>
                    <a:pt x="568206" y="2483645"/>
                  </a:lnTo>
                  <a:lnTo>
                    <a:pt x="525615" y="2467640"/>
                  </a:lnTo>
                  <a:lnTo>
                    <a:pt x="484151" y="2449439"/>
                  </a:lnTo>
                  <a:lnTo>
                    <a:pt x="443886" y="2429115"/>
                  </a:lnTo>
                  <a:lnTo>
                    <a:pt x="404891" y="2406736"/>
                  </a:lnTo>
                  <a:lnTo>
                    <a:pt x="367238" y="2382376"/>
                  </a:lnTo>
                  <a:lnTo>
                    <a:pt x="330997" y="2356105"/>
                  </a:lnTo>
                  <a:lnTo>
                    <a:pt x="296239" y="2327994"/>
                  </a:lnTo>
                  <a:lnTo>
                    <a:pt x="263036" y="2298114"/>
                  </a:lnTo>
                  <a:lnTo>
                    <a:pt x="231460" y="2266538"/>
                  </a:lnTo>
                  <a:lnTo>
                    <a:pt x="201581" y="2233335"/>
                  </a:lnTo>
                  <a:lnTo>
                    <a:pt x="173470" y="2198577"/>
                  </a:lnTo>
                  <a:lnTo>
                    <a:pt x="147199" y="2162336"/>
                  </a:lnTo>
                  <a:lnTo>
                    <a:pt x="122838" y="2124682"/>
                  </a:lnTo>
                  <a:lnTo>
                    <a:pt x="100460" y="2085687"/>
                  </a:lnTo>
                  <a:lnTo>
                    <a:pt x="80135" y="2045422"/>
                  </a:lnTo>
                  <a:lnTo>
                    <a:pt x="61935" y="2003958"/>
                  </a:lnTo>
                  <a:lnTo>
                    <a:pt x="45930" y="1961366"/>
                  </a:lnTo>
                  <a:lnTo>
                    <a:pt x="32193" y="1917718"/>
                  </a:lnTo>
                  <a:lnTo>
                    <a:pt x="20793" y="1873085"/>
                  </a:lnTo>
                  <a:lnTo>
                    <a:pt x="11803" y="1827538"/>
                  </a:lnTo>
                  <a:lnTo>
                    <a:pt x="5293" y="1781148"/>
                  </a:lnTo>
                  <a:lnTo>
                    <a:pt x="1335" y="1733986"/>
                  </a:lnTo>
                  <a:lnTo>
                    <a:pt x="0" y="1686124"/>
                  </a:lnTo>
                  <a:lnTo>
                    <a:pt x="0" y="843480"/>
                  </a:lnTo>
                  <a:lnTo>
                    <a:pt x="1335" y="795615"/>
                  </a:lnTo>
                  <a:lnTo>
                    <a:pt x="5293" y="748450"/>
                  </a:lnTo>
                  <a:lnTo>
                    <a:pt x="11803" y="702057"/>
                  </a:lnTo>
                  <a:lnTo>
                    <a:pt x="20793" y="656508"/>
                  </a:lnTo>
                  <a:lnTo>
                    <a:pt x="32193" y="611872"/>
                  </a:lnTo>
                  <a:lnTo>
                    <a:pt x="45930" y="568222"/>
                  </a:lnTo>
                  <a:lnTo>
                    <a:pt x="61935" y="525629"/>
                  </a:lnTo>
                  <a:lnTo>
                    <a:pt x="80135" y="484163"/>
                  </a:lnTo>
                  <a:lnTo>
                    <a:pt x="100460" y="443896"/>
                  </a:lnTo>
                  <a:lnTo>
                    <a:pt x="122838" y="404900"/>
                  </a:lnTo>
                  <a:lnTo>
                    <a:pt x="147199" y="367245"/>
                  </a:lnTo>
                  <a:lnTo>
                    <a:pt x="173470" y="331003"/>
                  </a:lnTo>
                  <a:lnTo>
                    <a:pt x="201581" y="296244"/>
                  </a:lnTo>
                  <a:lnTo>
                    <a:pt x="231460" y="263041"/>
                  </a:lnTo>
                  <a:lnTo>
                    <a:pt x="263036" y="231463"/>
                  </a:lnTo>
                  <a:lnTo>
                    <a:pt x="296239" y="201583"/>
                  </a:lnTo>
                  <a:lnTo>
                    <a:pt x="330997" y="173472"/>
                  </a:lnTo>
                  <a:lnTo>
                    <a:pt x="367238" y="147200"/>
                  </a:lnTo>
                  <a:lnTo>
                    <a:pt x="404891" y="122840"/>
                  </a:lnTo>
                  <a:lnTo>
                    <a:pt x="443886" y="100461"/>
                  </a:lnTo>
                  <a:lnTo>
                    <a:pt x="484151" y="80136"/>
                  </a:lnTo>
                  <a:lnTo>
                    <a:pt x="525615" y="61935"/>
                  </a:lnTo>
                  <a:lnTo>
                    <a:pt x="568206" y="45931"/>
                  </a:lnTo>
                  <a:lnTo>
                    <a:pt x="611854" y="32193"/>
                  </a:lnTo>
                  <a:lnTo>
                    <a:pt x="656488" y="20793"/>
                  </a:lnTo>
                  <a:lnTo>
                    <a:pt x="702035" y="11803"/>
                  </a:lnTo>
                  <a:lnTo>
                    <a:pt x="748425" y="5293"/>
                  </a:lnTo>
                  <a:lnTo>
                    <a:pt x="795587" y="1335"/>
                  </a:lnTo>
                  <a:lnTo>
                    <a:pt x="843449" y="0"/>
                  </a:lnTo>
                  <a:lnTo>
                    <a:pt x="3120775" y="0"/>
                  </a:lnTo>
                  <a:lnTo>
                    <a:pt x="3168637" y="1335"/>
                  </a:lnTo>
                  <a:lnTo>
                    <a:pt x="3215799" y="5293"/>
                  </a:lnTo>
                  <a:lnTo>
                    <a:pt x="3262189" y="11803"/>
                  </a:lnTo>
                  <a:lnTo>
                    <a:pt x="3307737" y="20793"/>
                  </a:lnTo>
                  <a:lnTo>
                    <a:pt x="3352370" y="32193"/>
                  </a:lnTo>
                  <a:lnTo>
                    <a:pt x="3396018" y="45931"/>
                  </a:lnTo>
                  <a:lnTo>
                    <a:pt x="3438610" y="61935"/>
                  </a:lnTo>
                  <a:lnTo>
                    <a:pt x="3480073" y="80136"/>
                  </a:lnTo>
                  <a:lnTo>
                    <a:pt x="3520339" y="100461"/>
                  </a:lnTo>
                  <a:lnTo>
                    <a:pt x="3559334" y="122840"/>
                  </a:lnTo>
                  <a:lnTo>
                    <a:pt x="3596987" y="147200"/>
                  </a:lnTo>
                  <a:lnTo>
                    <a:pt x="3633229" y="173472"/>
                  </a:lnTo>
                  <a:lnTo>
                    <a:pt x="3667986" y="201583"/>
                  </a:lnTo>
                  <a:lnTo>
                    <a:pt x="3701189" y="231463"/>
                  </a:lnTo>
                  <a:lnTo>
                    <a:pt x="3732766" y="263041"/>
                  </a:lnTo>
                  <a:lnTo>
                    <a:pt x="3762645" y="296244"/>
                  </a:lnTo>
                  <a:lnTo>
                    <a:pt x="3790756" y="331003"/>
                  </a:lnTo>
                  <a:lnTo>
                    <a:pt x="3817027" y="367245"/>
                  </a:lnTo>
                  <a:lnTo>
                    <a:pt x="3841388" y="404900"/>
                  </a:lnTo>
                  <a:lnTo>
                    <a:pt x="3863766" y="443896"/>
                  </a:lnTo>
                  <a:lnTo>
                    <a:pt x="3884091" y="484163"/>
                  </a:lnTo>
                  <a:lnTo>
                    <a:pt x="3902291" y="525629"/>
                  </a:lnTo>
                  <a:lnTo>
                    <a:pt x="3918296" y="568222"/>
                  </a:lnTo>
                  <a:lnTo>
                    <a:pt x="3932034" y="611872"/>
                  </a:lnTo>
                  <a:lnTo>
                    <a:pt x="3943434" y="656508"/>
                  </a:lnTo>
                  <a:lnTo>
                    <a:pt x="3952424" y="702057"/>
                  </a:lnTo>
                  <a:lnTo>
                    <a:pt x="3958934" y="748450"/>
                  </a:lnTo>
                  <a:lnTo>
                    <a:pt x="3962892" y="795615"/>
                  </a:lnTo>
                  <a:lnTo>
                    <a:pt x="3964227" y="843480"/>
                  </a:lnTo>
                  <a:lnTo>
                    <a:pt x="3964227" y="1686124"/>
                  </a:lnTo>
                  <a:lnTo>
                    <a:pt x="3962892" y="1733986"/>
                  </a:lnTo>
                  <a:lnTo>
                    <a:pt x="3958934" y="1781148"/>
                  </a:lnTo>
                  <a:lnTo>
                    <a:pt x="3952424" y="1827538"/>
                  </a:lnTo>
                  <a:lnTo>
                    <a:pt x="3943434" y="1873085"/>
                  </a:lnTo>
                  <a:lnTo>
                    <a:pt x="3932034" y="1917718"/>
                  </a:lnTo>
                  <a:lnTo>
                    <a:pt x="3918296" y="1961366"/>
                  </a:lnTo>
                  <a:lnTo>
                    <a:pt x="3902291" y="2003958"/>
                  </a:lnTo>
                  <a:lnTo>
                    <a:pt x="3884091" y="2045422"/>
                  </a:lnTo>
                  <a:lnTo>
                    <a:pt x="3863766" y="2085687"/>
                  </a:lnTo>
                  <a:lnTo>
                    <a:pt x="3841388" y="2124682"/>
                  </a:lnTo>
                  <a:lnTo>
                    <a:pt x="3817027" y="2162336"/>
                  </a:lnTo>
                  <a:lnTo>
                    <a:pt x="3790756" y="2198577"/>
                  </a:lnTo>
                  <a:lnTo>
                    <a:pt x="3762645" y="2233335"/>
                  </a:lnTo>
                  <a:lnTo>
                    <a:pt x="3732766" y="2266538"/>
                  </a:lnTo>
                  <a:lnTo>
                    <a:pt x="3701189" y="2298114"/>
                  </a:lnTo>
                  <a:lnTo>
                    <a:pt x="3667986" y="2327994"/>
                  </a:lnTo>
                  <a:lnTo>
                    <a:pt x="3633229" y="2356105"/>
                  </a:lnTo>
                  <a:lnTo>
                    <a:pt x="3596987" y="2382376"/>
                  </a:lnTo>
                  <a:lnTo>
                    <a:pt x="3559334" y="2406736"/>
                  </a:lnTo>
                  <a:lnTo>
                    <a:pt x="3520339" y="2429115"/>
                  </a:lnTo>
                  <a:lnTo>
                    <a:pt x="3480073" y="2449439"/>
                  </a:lnTo>
                  <a:lnTo>
                    <a:pt x="3438610" y="2467640"/>
                  </a:lnTo>
                  <a:lnTo>
                    <a:pt x="3396018" y="2483645"/>
                  </a:lnTo>
                  <a:lnTo>
                    <a:pt x="3352370" y="2497382"/>
                  </a:lnTo>
                  <a:lnTo>
                    <a:pt x="3307737" y="2508782"/>
                  </a:lnTo>
                  <a:lnTo>
                    <a:pt x="3262189" y="2517773"/>
                  </a:lnTo>
                  <a:lnTo>
                    <a:pt x="3215799" y="2524282"/>
                  </a:lnTo>
                  <a:lnTo>
                    <a:pt x="3168637" y="2528241"/>
                  </a:lnTo>
                  <a:lnTo>
                    <a:pt x="3120775" y="2529576"/>
                  </a:lnTo>
                  <a:lnTo>
                    <a:pt x="2514193" y="2529576"/>
                  </a:lnTo>
                  <a:lnTo>
                    <a:pt x="1976421" y="3460976"/>
                  </a:lnTo>
                  <a:close/>
                </a:path>
              </a:pathLst>
            </a:custGeom>
            <a:solidFill>
              <a:srgbClr val="E291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58055" y="2443837"/>
              <a:ext cx="4002404" cy="3517900"/>
            </a:xfrm>
            <a:custGeom>
              <a:avLst/>
              <a:gdLst/>
              <a:ahLst/>
              <a:cxnLst/>
              <a:rect l="l" t="t" r="r" b="b"/>
              <a:pathLst>
                <a:path w="4002404" h="3517900">
                  <a:moveTo>
                    <a:pt x="1995305" y="3517592"/>
                  </a:moveTo>
                  <a:lnTo>
                    <a:pt x="1446656" y="2567310"/>
                  </a:lnTo>
                  <a:lnTo>
                    <a:pt x="862333" y="2567310"/>
                  </a:lnTo>
                  <a:lnTo>
                    <a:pt x="813473" y="2565943"/>
                  </a:lnTo>
                  <a:lnTo>
                    <a:pt x="765319" y="2561888"/>
                  </a:lnTo>
                  <a:lnTo>
                    <a:pt x="717945" y="2555221"/>
                  </a:lnTo>
                  <a:lnTo>
                    <a:pt x="671422" y="2546014"/>
                  </a:lnTo>
                  <a:lnTo>
                    <a:pt x="625826" y="2534340"/>
                  </a:lnTo>
                  <a:lnTo>
                    <a:pt x="581228" y="2520273"/>
                  </a:lnTo>
                  <a:lnTo>
                    <a:pt x="537703" y="2503886"/>
                  </a:lnTo>
                  <a:lnTo>
                    <a:pt x="495324" y="2485253"/>
                  </a:lnTo>
                  <a:lnTo>
                    <a:pt x="454165" y="2464447"/>
                  </a:lnTo>
                  <a:lnTo>
                    <a:pt x="414298" y="2441542"/>
                  </a:lnTo>
                  <a:lnTo>
                    <a:pt x="375797" y="2416610"/>
                  </a:lnTo>
                  <a:lnTo>
                    <a:pt x="338735" y="2389725"/>
                  </a:lnTo>
                  <a:lnTo>
                    <a:pt x="303186" y="2360961"/>
                  </a:lnTo>
                  <a:lnTo>
                    <a:pt x="269223" y="2330390"/>
                  </a:lnTo>
                  <a:lnTo>
                    <a:pt x="236920" y="2298087"/>
                  </a:lnTo>
                  <a:lnTo>
                    <a:pt x="206349" y="2264124"/>
                  </a:lnTo>
                  <a:lnTo>
                    <a:pt x="177585" y="2228575"/>
                  </a:lnTo>
                  <a:lnTo>
                    <a:pt x="150700" y="2191513"/>
                  </a:lnTo>
                  <a:lnTo>
                    <a:pt x="125768" y="2153012"/>
                  </a:lnTo>
                  <a:lnTo>
                    <a:pt x="102863" y="2113145"/>
                  </a:lnTo>
                  <a:lnTo>
                    <a:pt x="82057" y="2071986"/>
                  </a:lnTo>
                  <a:lnTo>
                    <a:pt x="63424" y="2029607"/>
                  </a:lnTo>
                  <a:lnTo>
                    <a:pt x="47037" y="1986082"/>
                  </a:lnTo>
                  <a:lnTo>
                    <a:pt x="32970" y="1941484"/>
                  </a:lnTo>
                  <a:lnTo>
                    <a:pt x="21296" y="1895888"/>
                  </a:lnTo>
                  <a:lnTo>
                    <a:pt x="12089" y="1849365"/>
                  </a:lnTo>
                  <a:lnTo>
                    <a:pt x="5422" y="1801990"/>
                  </a:lnTo>
                  <a:lnTo>
                    <a:pt x="1367" y="1753837"/>
                  </a:lnTo>
                  <a:lnTo>
                    <a:pt x="0" y="1704977"/>
                  </a:lnTo>
                  <a:lnTo>
                    <a:pt x="0" y="862333"/>
                  </a:lnTo>
                  <a:lnTo>
                    <a:pt x="1367" y="813470"/>
                  </a:lnTo>
                  <a:lnTo>
                    <a:pt x="5422" y="765314"/>
                  </a:lnTo>
                  <a:lnTo>
                    <a:pt x="12089" y="717937"/>
                  </a:lnTo>
                  <a:lnTo>
                    <a:pt x="21296" y="671413"/>
                  </a:lnTo>
                  <a:lnTo>
                    <a:pt x="32970" y="625815"/>
                  </a:lnTo>
                  <a:lnTo>
                    <a:pt x="47037" y="581216"/>
                  </a:lnTo>
                  <a:lnTo>
                    <a:pt x="63424" y="537690"/>
                  </a:lnTo>
                  <a:lnTo>
                    <a:pt x="82057" y="495311"/>
                  </a:lnTo>
                  <a:lnTo>
                    <a:pt x="102863" y="454151"/>
                  </a:lnTo>
                  <a:lnTo>
                    <a:pt x="125768" y="414284"/>
                  </a:lnTo>
                  <a:lnTo>
                    <a:pt x="150700" y="375783"/>
                  </a:lnTo>
                  <a:lnTo>
                    <a:pt x="177585" y="338722"/>
                  </a:lnTo>
                  <a:lnTo>
                    <a:pt x="206349" y="303173"/>
                  </a:lnTo>
                  <a:lnTo>
                    <a:pt x="236920" y="269211"/>
                  </a:lnTo>
                  <a:lnTo>
                    <a:pt x="269223" y="236908"/>
                  </a:lnTo>
                  <a:lnTo>
                    <a:pt x="303186" y="206339"/>
                  </a:lnTo>
                  <a:lnTo>
                    <a:pt x="338735" y="177575"/>
                  </a:lnTo>
                  <a:lnTo>
                    <a:pt x="375797" y="150692"/>
                  </a:lnTo>
                  <a:lnTo>
                    <a:pt x="414298" y="125761"/>
                  </a:lnTo>
                  <a:lnTo>
                    <a:pt x="454165" y="102856"/>
                  </a:lnTo>
                  <a:lnTo>
                    <a:pt x="495324" y="82051"/>
                  </a:lnTo>
                  <a:lnTo>
                    <a:pt x="537703" y="63419"/>
                  </a:lnTo>
                  <a:lnTo>
                    <a:pt x="581228" y="47034"/>
                  </a:lnTo>
                  <a:lnTo>
                    <a:pt x="625826" y="32968"/>
                  </a:lnTo>
                  <a:lnTo>
                    <a:pt x="671422" y="21295"/>
                  </a:lnTo>
                  <a:lnTo>
                    <a:pt x="717945" y="12088"/>
                  </a:lnTo>
                  <a:lnTo>
                    <a:pt x="765319" y="5421"/>
                  </a:lnTo>
                  <a:lnTo>
                    <a:pt x="813473" y="1367"/>
                  </a:lnTo>
                  <a:lnTo>
                    <a:pt x="862333" y="0"/>
                  </a:lnTo>
                  <a:lnTo>
                    <a:pt x="3139660" y="0"/>
                  </a:lnTo>
                  <a:lnTo>
                    <a:pt x="3188519" y="1367"/>
                  </a:lnTo>
                  <a:lnTo>
                    <a:pt x="3236673" y="5421"/>
                  </a:lnTo>
                  <a:lnTo>
                    <a:pt x="3284048" y="12088"/>
                  </a:lnTo>
                  <a:lnTo>
                    <a:pt x="3330570" y="21295"/>
                  </a:lnTo>
                  <a:lnTo>
                    <a:pt x="3376167" y="32968"/>
                  </a:lnTo>
                  <a:lnTo>
                    <a:pt x="3391288" y="37737"/>
                  </a:lnTo>
                  <a:lnTo>
                    <a:pt x="862333" y="37737"/>
                  </a:lnTo>
                  <a:lnTo>
                    <a:pt x="813957" y="39140"/>
                  </a:lnTo>
                  <a:lnTo>
                    <a:pt x="766307" y="43295"/>
                  </a:lnTo>
                  <a:lnTo>
                    <a:pt x="719462" y="50126"/>
                  </a:lnTo>
                  <a:lnTo>
                    <a:pt x="673499" y="59555"/>
                  </a:lnTo>
                  <a:lnTo>
                    <a:pt x="628496" y="71502"/>
                  </a:lnTo>
                  <a:lnTo>
                    <a:pt x="584532" y="85891"/>
                  </a:lnTo>
                  <a:lnTo>
                    <a:pt x="541684" y="102643"/>
                  </a:lnTo>
                  <a:lnTo>
                    <a:pt x="500031" y="121681"/>
                  </a:lnTo>
                  <a:lnTo>
                    <a:pt x="459649" y="142926"/>
                  </a:lnTo>
                  <a:lnTo>
                    <a:pt x="420618" y="166301"/>
                  </a:lnTo>
                  <a:lnTo>
                    <a:pt x="383015" y="191728"/>
                  </a:lnTo>
                  <a:lnTo>
                    <a:pt x="346918" y="219128"/>
                  </a:lnTo>
                  <a:lnTo>
                    <a:pt x="312404" y="248423"/>
                  </a:lnTo>
                  <a:lnTo>
                    <a:pt x="279553" y="279537"/>
                  </a:lnTo>
                  <a:lnTo>
                    <a:pt x="248441" y="312390"/>
                  </a:lnTo>
                  <a:lnTo>
                    <a:pt x="219147" y="346905"/>
                  </a:lnTo>
                  <a:lnTo>
                    <a:pt x="191748" y="383004"/>
                  </a:lnTo>
                  <a:lnTo>
                    <a:pt x="166323" y="420609"/>
                  </a:lnTo>
                  <a:lnTo>
                    <a:pt x="142950" y="459642"/>
                  </a:lnTo>
                  <a:lnTo>
                    <a:pt x="121706" y="500025"/>
                  </a:lnTo>
                  <a:lnTo>
                    <a:pt x="102670" y="541680"/>
                  </a:lnTo>
                  <a:lnTo>
                    <a:pt x="85919" y="584529"/>
                  </a:lnTo>
                  <a:lnTo>
                    <a:pt x="71531" y="628494"/>
                  </a:lnTo>
                  <a:lnTo>
                    <a:pt x="59584" y="673497"/>
                  </a:lnTo>
                  <a:lnTo>
                    <a:pt x="50157" y="719461"/>
                  </a:lnTo>
                  <a:lnTo>
                    <a:pt x="43326" y="766306"/>
                  </a:lnTo>
                  <a:lnTo>
                    <a:pt x="39171" y="813957"/>
                  </a:lnTo>
                  <a:lnTo>
                    <a:pt x="37768" y="862333"/>
                  </a:lnTo>
                  <a:lnTo>
                    <a:pt x="37768" y="1704977"/>
                  </a:lnTo>
                  <a:lnTo>
                    <a:pt x="39171" y="1753353"/>
                  </a:lnTo>
                  <a:lnTo>
                    <a:pt x="43326" y="1801002"/>
                  </a:lnTo>
                  <a:lnTo>
                    <a:pt x="50157" y="1847847"/>
                  </a:lnTo>
                  <a:lnTo>
                    <a:pt x="59584" y="1893810"/>
                  </a:lnTo>
                  <a:lnTo>
                    <a:pt x="71531" y="1938812"/>
                  </a:lnTo>
                  <a:lnTo>
                    <a:pt x="85919" y="1982776"/>
                  </a:lnTo>
                  <a:lnTo>
                    <a:pt x="102670" y="2025624"/>
                  </a:lnTo>
                  <a:lnTo>
                    <a:pt x="121706" y="2067277"/>
                  </a:lnTo>
                  <a:lnTo>
                    <a:pt x="142950" y="2107659"/>
                  </a:lnTo>
                  <a:lnTo>
                    <a:pt x="166323" y="2146690"/>
                  </a:lnTo>
                  <a:lnTo>
                    <a:pt x="191748" y="2184293"/>
                  </a:lnTo>
                  <a:lnTo>
                    <a:pt x="219147" y="2220390"/>
                  </a:lnTo>
                  <a:lnTo>
                    <a:pt x="248441" y="2254904"/>
                  </a:lnTo>
                  <a:lnTo>
                    <a:pt x="279553" y="2287755"/>
                  </a:lnTo>
                  <a:lnTo>
                    <a:pt x="312404" y="2318867"/>
                  </a:lnTo>
                  <a:lnTo>
                    <a:pt x="346918" y="2348161"/>
                  </a:lnTo>
                  <a:lnTo>
                    <a:pt x="383015" y="2375559"/>
                  </a:lnTo>
                  <a:lnTo>
                    <a:pt x="420618" y="2400984"/>
                  </a:lnTo>
                  <a:lnTo>
                    <a:pt x="459649" y="2424358"/>
                  </a:lnTo>
                  <a:lnTo>
                    <a:pt x="500031" y="2445602"/>
                  </a:lnTo>
                  <a:lnTo>
                    <a:pt x="541684" y="2464638"/>
                  </a:lnTo>
                  <a:lnTo>
                    <a:pt x="584532" y="2481389"/>
                  </a:lnTo>
                  <a:lnTo>
                    <a:pt x="628496" y="2495777"/>
                  </a:lnTo>
                  <a:lnTo>
                    <a:pt x="673499" y="2507724"/>
                  </a:lnTo>
                  <a:lnTo>
                    <a:pt x="719462" y="2517151"/>
                  </a:lnTo>
                  <a:lnTo>
                    <a:pt x="766307" y="2523982"/>
                  </a:lnTo>
                  <a:lnTo>
                    <a:pt x="813957" y="2528137"/>
                  </a:lnTo>
                  <a:lnTo>
                    <a:pt x="862333" y="2529540"/>
                  </a:lnTo>
                  <a:lnTo>
                    <a:pt x="1468483" y="2529540"/>
                  </a:lnTo>
                  <a:lnTo>
                    <a:pt x="1995305" y="3442090"/>
                  </a:lnTo>
                  <a:lnTo>
                    <a:pt x="2038899" y="3442090"/>
                  </a:lnTo>
                  <a:lnTo>
                    <a:pt x="1995305" y="3517592"/>
                  </a:lnTo>
                  <a:close/>
                </a:path>
                <a:path w="4002404" h="3517900">
                  <a:moveTo>
                    <a:pt x="2038899" y="3442090"/>
                  </a:moveTo>
                  <a:lnTo>
                    <a:pt x="1995305" y="3442090"/>
                  </a:lnTo>
                  <a:lnTo>
                    <a:pt x="2522160" y="2529540"/>
                  </a:lnTo>
                  <a:lnTo>
                    <a:pt x="3139660" y="2529540"/>
                  </a:lnTo>
                  <a:lnTo>
                    <a:pt x="3188036" y="2528137"/>
                  </a:lnTo>
                  <a:lnTo>
                    <a:pt x="3235685" y="2523982"/>
                  </a:lnTo>
                  <a:lnTo>
                    <a:pt x="3282530" y="2517151"/>
                  </a:lnTo>
                  <a:lnTo>
                    <a:pt x="3328493" y="2507724"/>
                  </a:lnTo>
                  <a:lnTo>
                    <a:pt x="3373495" y="2495777"/>
                  </a:lnTo>
                  <a:lnTo>
                    <a:pt x="3417459" y="2481389"/>
                  </a:lnTo>
                  <a:lnTo>
                    <a:pt x="3460306" y="2464638"/>
                  </a:lnTo>
                  <a:lnTo>
                    <a:pt x="3501960" y="2445602"/>
                  </a:lnTo>
                  <a:lnTo>
                    <a:pt x="3542341" y="2424358"/>
                  </a:lnTo>
                  <a:lnTo>
                    <a:pt x="3581372" y="2400984"/>
                  </a:lnTo>
                  <a:lnTo>
                    <a:pt x="3618976" y="2375559"/>
                  </a:lnTo>
                  <a:lnTo>
                    <a:pt x="3655073" y="2348161"/>
                  </a:lnTo>
                  <a:lnTo>
                    <a:pt x="3689586" y="2318867"/>
                  </a:lnTo>
                  <a:lnTo>
                    <a:pt x="3722438" y="2287755"/>
                  </a:lnTo>
                  <a:lnTo>
                    <a:pt x="3753550" y="2254904"/>
                  </a:lnTo>
                  <a:lnTo>
                    <a:pt x="3782844" y="2220390"/>
                  </a:lnTo>
                  <a:lnTo>
                    <a:pt x="3810242" y="2184293"/>
                  </a:lnTo>
                  <a:lnTo>
                    <a:pt x="3835667" y="2146690"/>
                  </a:lnTo>
                  <a:lnTo>
                    <a:pt x="3859040" y="2107659"/>
                  </a:lnTo>
                  <a:lnTo>
                    <a:pt x="3880284" y="2067277"/>
                  </a:lnTo>
                  <a:lnTo>
                    <a:pt x="3899321" y="2025624"/>
                  </a:lnTo>
                  <a:lnTo>
                    <a:pt x="3916072" y="1982776"/>
                  </a:lnTo>
                  <a:lnTo>
                    <a:pt x="3930460" y="1938812"/>
                  </a:lnTo>
                  <a:lnTo>
                    <a:pt x="3942406" y="1893810"/>
                  </a:lnTo>
                  <a:lnTo>
                    <a:pt x="3951834" y="1847847"/>
                  </a:lnTo>
                  <a:lnTo>
                    <a:pt x="3958664" y="1801002"/>
                  </a:lnTo>
                  <a:lnTo>
                    <a:pt x="3962820" y="1753353"/>
                  </a:lnTo>
                  <a:lnTo>
                    <a:pt x="3964222" y="1704977"/>
                  </a:lnTo>
                  <a:lnTo>
                    <a:pt x="3964222" y="862333"/>
                  </a:lnTo>
                  <a:lnTo>
                    <a:pt x="3962820" y="813957"/>
                  </a:lnTo>
                  <a:lnTo>
                    <a:pt x="3958664" y="766306"/>
                  </a:lnTo>
                  <a:lnTo>
                    <a:pt x="3951834" y="719461"/>
                  </a:lnTo>
                  <a:lnTo>
                    <a:pt x="3942406" y="673497"/>
                  </a:lnTo>
                  <a:lnTo>
                    <a:pt x="3930460" y="628494"/>
                  </a:lnTo>
                  <a:lnTo>
                    <a:pt x="3916072" y="584529"/>
                  </a:lnTo>
                  <a:lnTo>
                    <a:pt x="3899321" y="541680"/>
                  </a:lnTo>
                  <a:lnTo>
                    <a:pt x="3880284" y="500025"/>
                  </a:lnTo>
                  <a:lnTo>
                    <a:pt x="3859040" y="459642"/>
                  </a:lnTo>
                  <a:lnTo>
                    <a:pt x="3835667" y="420609"/>
                  </a:lnTo>
                  <a:lnTo>
                    <a:pt x="3810242" y="383004"/>
                  </a:lnTo>
                  <a:lnTo>
                    <a:pt x="3782844" y="346905"/>
                  </a:lnTo>
                  <a:lnTo>
                    <a:pt x="3753550" y="312390"/>
                  </a:lnTo>
                  <a:lnTo>
                    <a:pt x="3722438" y="279537"/>
                  </a:lnTo>
                  <a:lnTo>
                    <a:pt x="3689586" y="248423"/>
                  </a:lnTo>
                  <a:lnTo>
                    <a:pt x="3655073" y="219128"/>
                  </a:lnTo>
                  <a:lnTo>
                    <a:pt x="3618976" y="191728"/>
                  </a:lnTo>
                  <a:lnTo>
                    <a:pt x="3581372" y="166301"/>
                  </a:lnTo>
                  <a:lnTo>
                    <a:pt x="3542341" y="142926"/>
                  </a:lnTo>
                  <a:lnTo>
                    <a:pt x="3501960" y="121681"/>
                  </a:lnTo>
                  <a:lnTo>
                    <a:pt x="3460306" y="102643"/>
                  </a:lnTo>
                  <a:lnTo>
                    <a:pt x="3417459" y="85891"/>
                  </a:lnTo>
                  <a:lnTo>
                    <a:pt x="3373495" y="71502"/>
                  </a:lnTo>
                  <a:lnTo>
                    <a:pt x="3328493" y="59555"/>
                  </a:lnTo>
                  <a:lnTo>
                    <a:pt x="3282530" y="50126"/>
                  </a:lnTo>
                  <a:lnTo>
                    <a:pt x="3235685" y="43295"/>
                  </a:lnTo>
                  <a:lnTo>
                    <a:pt x="3188036" y="39140"/>
                  </a:lnTo>
                  <a:lnTo>
                    <a:pt x="3139660" y="37737"/>
                  </a:lnTo>
                  <a:lnTo>
                    <a:pt x="3391288" y="37737"/>
                  </a:lnTo>
                  <a:lnTo>
                    <a:pt x="3464289" y="63419"/>
                  </a:lnTo>
                  <a:lnTo>
                    <a:pt x="3506668" y="82051"/>
                  </a:lnTo>
                  <a:lnTo>
                    <a:pt x="3547828" y="102856"/>
                  </a:lnTo>
                  <a:lnTo>
                    <a:pt x="3587695" y="125761"/>
                  </a:lnTo>
                  <a:lnTo>
                    <a:pt x="3626196" y="150692"/>
                  </a:lnTo>
                  <a:lnTo>
                    <a:pt x="3663258" y="177575"/>
                  </a:lnTo>
                  <a:lnTo>
                    <a:pt x="3698807" y="206339"/>
                  </a:lnTo>
                  <a:lnTo>
                    <a:pt x="3732769" y="236908"/>
                  </a:lnTo>
                  <a:lnTo>
                    <a:pt x="3765073" y="269211"/>
                  </a:lnTo>
                  <a:lnTo>
                    <a:pt x="3795643" y="303173"/>
                  </a:lnTo>
                  <a:lnTo>
                    <a:pt x="3824408" y="338722"/>
                  </a:lnTo>
                  <a:lnTo>
                    <a:pt x="3851293" y="375783"/>
                  </a:lnTo>
                  <a:lnTo>
                    <a:pt x="3876224" y="414284"/>
                  </a:lnTo>
                  <a:lnTo>
                    <a:pt x="3899130" y="454151"/>
                  </a:lnTo>
                  <a:lnTo>
                    <a:pt x="3919936" y="495311"/>
                  </a:lnTo>
                  <a:lnTo>
                    <a:pt x="3938569" y="537690"/>
                  </a:lnTo>
                  <a:lnTo>
                    <a:pt x="3954956" y="581216"/>
                  </a:lnTo>
                  <a:lnTo>
                    <a:pt x="3969022" y="625815"/>
                  </a:lnTo>
                  <a:lnTo>
                    <a:pt x="3980696" y="671413"/>
                  </a:lnTo>
                  <a:lnTo>
                    <a:pt x="3989904" y="717937"/>
                  </a:lnTo>
                  <a:lnTo>
                    <a:pt x="3996571" y="765314"/>
                  </a:lnTo>
                  <a:lnTo>
                    <a:pt x="4000625" y="813470"/>
                  </a:lnTo>
                  <a:lnTo>
                    <a:pt x="4001993" y="862333"/>
                  </a:lnTo>
                  <a:lnTo>
                    <a:pt x="4001993" y="1704977"/>
                  </a:lnTo>
                  <a:lnTo>
                    <a:pt x="4000625" y="1753837"/>
                  </a:lnTo>
                  <a:lnTo>
                    <a:pt x="3996571" y="1801990"/>
                  </a:lnTo>
                  <a:lnTo>
                    <a:pt x="3989904" y="1849365"/>
                  </a:lnTo>
                  <a:lnTo>
                    <a:pt x="3980696" y="1895888"/>
                  </a:lnTo>
                  <a:lnTo>
                    <a:pt x="3969022" y="1941484"/>
                  </a:lnTo>
                  <a:lnTo>
                    <a:pt x="3954956" y="1986082"/>
                  </a:lnTo>
                  <a:lnTo>
                    <a:pt x="3938569" y="2029607"/>
                  </a:lnTo>
                  <a:lnTo>
                    <a:pt x="3919936" y="2071986"/>
                  </a:lnTo>
                  <a:lnTo>
                    <a:pt x="3899130" y="2113145"/>
                  </a:lnTo>
                  <a:lnTo>
                    <a:pt x="3876224" y="2153012"/>
                  </a:lnTo>
                  <a:lnTo>
                    <a:pt x="3851293" y="2191513"/>
                  </a:lnTo>
                  <a:lnTo>
                    <a:pt x="3824408" y="2228575"/>
                  </a:lnTo>
                  <a:lnTo>
                    <a:pt x="3795643" y="2264124"/>
                  </a:lnTo>
                  <a:lnTo>
                    <a:pt x="3765073" y="2298087"/>
                  </a:lnTo>
                  <a:lnTo>
                    <a:pt x="3732769" y="2330390"/>
                  </a:lnTo>
                  <a:lnTo>
                    <a:pt x="3698807" y="2360961"/>
                  </a:lnTo>
                  <a:lnTo>
                    <a:pt x="3663258" y="2389725"/>
                  </a:lnTo>
                  <a:lnTo>
                    <a:pt x="3626196" y="2416610"/>
                  </a:lnTo>
                  <a:lnTo>
                    <a:pt x="3587695" y="2441542"/>
                  </a:lnTo>
                  <a:lnTo>
                    <a:pt x="3547828" y="2464447"/>
                  </a:lnTo>
                  <a:lnTo>
                    <a:pt x="3506668" y="2485253"/>
                  </a:lnTo>
                  <a:lnTo>
                    <a:pt x="3464289" y="2503886"/>
                  </a:lnTo>
                  <a:lnTo>
                    <a:pt x="3420764" y="2520273"/>
                  </a:lnTo>
                  <a:lnTo>
                    <a:pt x="3376167" y="2534340"/>
                  </a:lnTo>
                  <a:lnTo>
                    <a:pt x="3330570" y="2546014"/>
                  </a:lnTo>
                  <a:lnTo>
                    <a:pt x="3284048" y="2555221"/>
                  </a:lnTo>
                  <a:lnTo>
                    <a:pt x="3236673" y="2561888"/>
                  </a:lnTo>
                  <a:lnTo>
                    <a:pt x="3188519" y="2565943"/>
                  </a:lnTo>
                  <a:lnTo>
                    <a:pt x="3139660" y="2567310"/>
                  </a:lnTo>
                  <a:lnTo>
                    <a:pt x="2543987" y="2567310"/>
                  </a:lnTo>
                  <a:lnTo>
                    <a:pt x="2038899" y="34420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15310" y="2459190"/>
            <a:ext cx="3487420" cy="2259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marR="309245" indent="-635" algn="ctr">
              <a:lnSpc>
                <a:spcPct val="122500"/>
              </a:lnSpc>
              <a:spcBef>
                <a:spcPts val="100"/>
              </a:spcBef>
            </a:pPr>
            <a:r>
              <a:rPr sz="2650" b="1" i="1" u="heavy" spc="60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Interactive</a:t>
            </a:r>
            <a:r>
              <a:rPr sz="2650" b="1" i="1" u="none" spc="60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650" b="1" i="1" u="heavy" spc="85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Discussion</a:t>
            </a:r>
            <a:r>
              <a:rPr sz="2650" b="1" i="1" u="heavy" spc="-75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b="1" i="1" u="heavy" spc="70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forum</a:t>
            </a:r>
            <a:endParaRPr sz="2650">
              <a:latin typeface="Trebuchet MS"/>
              <a:cs typeface="Trebuchet MS"/>
            </a:endParaRPr>
          </a:p>
          <a:p>
            <a:pPr marL="12065" marR="5080" algn="ctr">
              <a:lnSpc>
                <a:spcPct val="116100"/>
              </a:lnSpc>
              <a:spcBef>
                <a:spcPts val="1019"/>
              </a:spcBef>
            </a:pPr>
            <a:r>
              <a:rPr sz="2100" i="1" spc="-114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100" i="1" spc="-20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130" dirty="0">
                <a:solidFill>
                  <a:srgbClr val="FEFEFE"/>
                </a:solidFill>
                <a:latin typeface="Verdana"/>
                <a:cs typeface="Verdana"/>
              </a:rPr>
              <a:t>space</a:t>
            </a:r>
            <a:r>
              <a:rPr sz="2100" i="1" spc="-20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75" dirty="0">
                <a:solidFill>
                  <a:srgbClr val="FEFEFE"/>
                </a:solidFill>
                <a:latin typeface="Verdana"/>
                <a:cs typeface="Verdana"/>
              </a:rPr>
              <a:t>for</a:t>
            </a:r>
            <a:r>
              <a:rPr sz="2100" i="1" spc="-19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114" dirty="0">
                <a:solidFill>
                  <a:srgbClr val="FEFEFE"/>
                </a:solidFill>
                <a:latin typeface="Verdana"/>
                <a:cs typeface="Verdana"/>
              </a:rPr>
              <a:t>discussions</a:t>
            </a:r>
            <a:r>
              <a:rPr sz="2100" i="1" spc="-20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25" dirty="0">
                <a:solidFill>
                  <a:srgbClr val="FEFEFE"/>
                </a:solidFill>
                <a:latin typeface="Verdana"/>
                <a:cs typeface="Verdana"/>
              </a:rPr>
              <a:t>on </a:t>
            </a:r>
            <a:r>
              <a:rPr sz="2100" i="1" spc="-95" dirty="0">
                <a:solidFill>
                  <a:srgbClr val="FEFEFE"/>
                </a:solidFill>
                <a:latin typeface="Verdana"/>
                <a:cs typeface="Verdana"/>
              </a:rPr>
              <a:t>constitutional</a:t>
            </a:r>
            <a:r>
              <a:rPr sz="2100" i="1" spc="-114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10" dirty="0">
                <a:solidFill>
                  <a:srgbClr val="FEFEFE"/>
                </a:solidFill>
                <a:latin typeface="Verdana"/>
                <a:cs typeface="Verdana"/>
              </a:rPr>
              <a:t>issues, </a:t>
            </a:r>
            <a:r>
              <a:rPr sz="2100" i="1" spc="-135" dirty="0">
                <a:solidFill>
                  <a:srgbClr val="FEFEFE"/>
                </a:solidFill>
                <a:latin typeface="Verdana"/>
                <a:cs typeface="Verdana"/>
              </a:rPr>
              <a:t>moderated</a:t>
            </a:r>
            <a:r>
              <a:rPr sz="2100" i="1" spc="-204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85" dirty="0">
                <a:solidFill>
                  <a:srgbClr val="FEFEFE"/>
                </a:solidFill>
                <a:latin typeface="Verdana"/>
                <a:cs typeface="Verdana"/>
              </a:rPr>
              <a:t>to</a:t>
            </a:r>
            <a:r>
              <a:rPr sz="2100" i="1" spc="-20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114" dirty="0">
                <a:solidFill>
                  <a:srgbClr val="FEFEFE"/>
                </a:solidFill>
                <a:latin typeface="Verdana"/>
                <a:cs typeface="Verdana"/>
              </a:rPr>
              <a:t>ensure</a:t>
            </a:r>
            <a:r>
              <a:rPr sz="2100" i="1" spc="-20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114" dirty="0">
                <a:solidFill>
                  <a:srgbClr val="FEFEFE"/>
                </a:solidFill>
                <a:latin typeface="Verdana"/>
                <a:cs typeface="Verdana"/>
              </a:rPr>
              <a:t>quality.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434989" y="5028803"/>
            <a:ext cx="6346190" cy="3517900"/>
            <a:chOff x="1434989" y="5028803"/>
            <a:chExt cx="6346190" cy="3517900"/>
          </a:xfrm>
        </p:grpSpPr>
        <p:sp>
          <p:nvSpPr>
            <p:cNvPr id="27" name="object 27"/>
            <p:cNvSpPr/>
            <p:nvPr/>
          </p:nvSpPr>
          <p:spPr>
            <a:xfrm>
              <a:off x="1434989" y="5963594"/>
              <a:ext cx="1648460" cy="1648460"/>
            </a:xfrm>
            <a:custGeom>
              <a:avLst/>
              <a:gdLst/>
              <a:ahLst/>
              <a:cxnLst/>
              <a:rect l="l" t="t" r="r" b="b"/>
              <a:pathLst>
                <a:path w="1648460" h="1648459">
                  <a:moveTo>
                    <a:pt x="824801" y="1648154"/>
                  </a:moveTo>
                  <a:lnTo>
                    <a:pt x="823324" y="1648154"/>
                  </a:lnTo>
                  <a:lnTo>
                    <a:pt x="775642" y="1646776"/>
                  </a:lnTo>
                  <a:lnTo>
                    <a:pt x="727958" y="1642631"/>
                  </a:lnTo>
                  <a:lnTo>
                    <a:pt x="681088" y="1635816"/>
                  </a:lnTo>
                  <a:lnTo>
                    <a:pt x="635110" y="1626410"/>
                  </a:lnTo>
                  <a:lnTo>
                    <a:pt x="590100" y="1614489"/>
                  </a:lnTo>
                  <a:lnTo>
                    <a:pt x="546136" y="1600131"/>
                  </a:lnTo>
                  <a:lnTo>
                    <a:pt x="503296" y="1583413"/>
                  </a:lnTo>
                  <a:lnTo>
                    <a:pt x="461655" y="1564413"/>
                  </a:lnTo>
                  <a:lnTo>
                    <a:pt x="421293" y="1543207"/>
                  </a:lnTo>
                  <a:lnTo>
                    <a:pt x="382286" y="1519873"/>
                  </a:lnTo>
                  <a:lnTo>
                    <a:pt x="344711" y="1494489"/>
                  </a:lnTo>
                  <a:lnTo>
                    <a:pt x="308646" y="1467131"/>
                  </a:lnTo>
                  <a:lnTo>
                    <a:pt x="274167" y="1437877"/>
                  </a:lnTo>
                  <a:lnTo>
                    <a:pt x="241353" y="1406804"/>
                  </a:lnTo>
                  <a:lnTo>
                    <a:pt x="210281" y="1373989"/>
                  </a:lnTo>
                  <a:lnTo>
                    <a:pt x="181027" y="1339510"/>
                  </a:lnTo>
                  <a:lnTo>
                    <a:pt x="153670" y="1303445"/>
                  </a:lnTo>
                  <a:lnTo>
                    <a:pt x="128286" y="1265869"/>
                  </a:lnTo>
                  <a:lnTo>
                    <a:pt x="104953" y="1226861"/>
                  </a:lnTo>
                  <a:lnTo>
                    <a:pt x="83747" y="1186498"/>
                  </a:lnTo>
                  <a:lnTo>
                    <a:pt x="64747" y="1144858"/>
                  </a:lnTo>
                  <a:lnTo>
                    <a:pt x="48030" y="1102016"/>
                  </a:lnTo>
                  <a:lnTo>
                    <a:pt x="33672" y="1058052"/>
                  </a:lnTo>
                  <a:lnTo>
                    <a:pt x="21752" y="1013042"/>
                  </a:lnTo>
                  <a:lnTo>
                    <a:pt x="12346" y="967063"/>
                  </a:lnTo>
                  <a:lnTo>
                    <a:pt x="5531" y="920192"/>
                  </a:lnTo>
                  <a:lnTo>
                    <a:pt x="1386" y="872508"/>
                  </a:lnTo>
                  <a:lnTo>
                    <a:pt x="0" y="824509"/>
                  </a:lnTo>
                  <a:lnTo>
                    <a:pt x="0" y="823665"/>
                  </a:lnTo>
                  <a:lnTo>
                    <a:pt x="1386" y="775666"/>
                  </a:lnTo>
                  <a:lnTo>
                    <a:pt x="5531" y="727982"/>
                  </a:lnTo>
                  <a:lnTo>
                    <a:pt x="12346" y="681112"/>
                  </a:lnTo>
                  <a:lnTo>
                    <a:pt x="21752" y="635133"/>
                  </a:lnTo>
                  <a:lnTo>
                    <a:pt x="33672" y="590122"/>
                  </a:lnTo>
                  <a:lnTo>
                    <a:pt x="48030" y="546158"/>
                  </a:lnTo>
                  <a:lnTo>
                    <a:pt x="64747" y="503317"/>
                  </a:lnTo>
                  <a:lnTo>
                    <a:pt x="83747" y="461676"/>
                  </a:lnTo>
                  <a:lnTo>
                    <a:pt x="104953" y="421313"/>
                  </a:lnTo>
                  <a:lnTo>
                    <a:pt x="128286" y="382305"/>
                  </a:lnTo>
                  <a:lnTo>
                    <a:pt x="153670" y="344730"/>
                  </a:lnTo>
                  <a:lnTo>
                    <a:pt x="181027" y="308664"/>
                  </a:lnTo>
                  <a:lnTo>
                    <a:pt x="210281" y="274185"/>
                  </a:lnTo>
                  <a:lnTo>
                    <a:pt x="241353" y="241370"/>
                  </a:lnTo>
                  <a:lnTo>
                    <a:pt x="274167" y="210298"/>
                  </a:lnTo>
                  <a:lnTo>
                    <a:pt x="308646" y="181043"/>
                  </a:lnTo>
                  <a:lnTo>
                    <a:pt x="344711" y="153685"/>
                  </a:lnTo>
                  <a:lnTo>
                    <a:pt x="382286" y="128301"/>
                  </a:lnTo>
                  <a:lnTo>
                    <a:pt x="421293" y="104967"/>
                  </a:lnTo>
                  <a:lnTo>
                    <a:pt x="461655" y="83761"/>
                  </a:lnTo>
                  <a:lnTo>
                    <a:pt x="503296" y="64761"/>
                  </a:lnTo>
                  <a:lnTo>
                    <a:pt x="546136" y="48043"/>
                  </a:lnTo>
                  <a:lnTo>
                    <a:pt x="590100" y="33685"/>
                  </a:lnTo>
                  <a:lnTo>
                    <a:pt x="635110" y="21764"/>
                  </a:lnTo>
                  <a:lnTo>
                    <a:pt x="681088" y="12358"/>
                  </a:lnTo>
                  <a:lnTo>
                    <a:pt x="727958" y="5544"/>
                  </a:lnTo>
                  <a:lnTo>
                    <a:pt x="775642" y="1398"/>
                  </a:lnTo>
                  <a:lnTo>
                    <a:pt x="824058" y="0"/>
                  </a:lnTo>
                  <a:lnTo>
                    <a:pt x="872484" y="1398"/>
                  </a:lnTo>
                  <a:lnTo>
                    <a:pt x="920168" y="5544"/>
                  </a:lnTo>
                  <a:lnTo>
                    <a:pt x="967038" y="12358"/>
                  </a:lnTo>
                  <a:lnTo>
                    <a:pt x="1013017" y="21764"/>
                  </a:lnTo>
                  <a:lnTo>
                    <a:pt x="1058027" y="33685"/>
                  </a:lnTo>
                  <a:lnTo>
                    <a:pt x="1101991" y="48043"/>
                  </a:lnTo>
                  <a:lnTo>
                    <a:pt x="1144833" y="64761"/>
                  </a:lnTo>
                  <a:lnTo>
                    <a:pt x="1186473" y="83761"/>
                  </a:lnTo>
                  <a:lnTo>
                    <a:pt x="1226836" y="104967"/>
                  </a:lnTo>
                  <a:lnTo>
                    <a:pt x="1265844" y="128301"/>
                  </a:lnTo>
                  <a:lnTo>
                    <a:pt x="1303420" y="153685"/>
                  </a:lnTo>
                  <a:lnTo>
                    <a:pt x="1339486" y="181043"/>
                  </a:lnTo>
                  <a:lnTo>
                    <a:pt x="1373965" y="210298"/>
                  </a:lnTo>
                  <a:lnTo>
                    <a:pt x="1406780" y="241370"/>
                  </a:lnTo>
                  <a:lnTo>
                    <a:pt x="1437853" y="274185"/>
                  </a:lnTo>
                  <a:lnTo>
                    <a:pt x="1467108" y="308664"/>
                  </a:lnTo>
                  <a:lnTo>
                    <a:pt x="1494466" y="344730"/>
                  </a:lnTo>
                  <a:lnTo>
                    <a:pt x="1519851" y="382305"/>
                  </a:lnTo>
                  <a:lnTo>
                    <a:pt x="1543185" y="421313"/>
                  </a:lnTo>
                  <a:lnTo>
                    <a:pt x="1564391" y="461676"/>
                  </a:lnTo>
                  <a:lnTo>
                    <a:pt x="1583391" y="503317"/>
                  </a:lnTo>
                  <a:lnTo>
                    <a:pt x="1600109" y="546158"/>
                  </a:lnTo>
                  <a:lnTo>
                    <a:pt x="1614468" y="590122"/>
                  </a:lnTo>
                  <a:lnTo>
                    <a:pt x="1626388" y="635133"/>
                  </a:lnTo>
                  <a:lnTo>
                    <a:pt x="1635795" y="681112"/>
                  </a:lnTo>
                  <a:lnTo>
                    <a:pt x="1642609" y="727982"/>
                  </a:lnTo>
                  <a:lnTo>
                    <a:pt x="1646755" y="775666"/>
                  </a:lnTo>
                  <a:lnTo>
                    <a:pt x="1648141" y="823665"/>
                  </a:lnTo>
                  <a:lnTo>
                    <a:pt x="1648141" y="824509"/>
                  </a:lnTo>
                  <a:lnTo>
                    <a:pt x="1646755" y="872508"/>
                  </a:lnTo>
                  <a:lnTo>
                    <a:pt x="1642609" y="920192"/>
                  </a:lnTo>
                  <a:lnTo>
                    <a:pt x="1635795" y="967063"/>
                  </a:lnTo>
                  <a:lnTo>
                    <a:pt x="1626388" y="1013042"/>
                  </a:lnTo>
                  <a:lnTo>
                    <a:pt x="1614468" y="1058052"/>
                  </a:lnTo>
                  <a:lnTo>
                    <a:pt x="1600109" y="1102016"/>
                  </a:lnTo>
                  <a:lnTo>
                    <a:pt x="1583391" y="1144858"/>
                  </a:lnTo>
                  <a:lnTo>
                    <a:pt x="1564391" y="1186498"/>
                  </a:lnTo>
                  <a:lnTo>
                    <a:pt x="1543185" y="1226861"/>
                  </a:lnTo>
                  <a:lnTo>
                    <a:pt x="1519851" y="1265869"/>
                  </a:lnTo>
                  <a:lnTo>
                    <a:pt x="1494466" y="1303445"/>
                  </a:lnTo>
                  <a:lnTo>
                    <a:pt x="1467108" y="1339510"/>
                  </a:lnTo>
                  <a:lnTo>
                    <a:pt x="1437853" y="1373989"/>
                  </a:lnTo>
                  <a:lnTo>
                    <a:pt x="1406780" y="1406804"/>
                  </a:lnTo>
                  <a:lnTo>
                    <a:pt x="1373965" y="1437877"/>
                  </a:lnTo>
                  <a:lnTo>
                    <a:pt x="1339486" y="1467131"/>
                  </a:lnTo>
                  <a:lnTo>
                    <a:pt x="1303420" y="1494489"/>
                  </a:lnTo>
                  <a:lnTo>
                    <a:pt x="1265844" y="1519873"/>
                  </a:lnTo>
                  <a:lnTo>
                    <a:pt x="1226836" y="1543207"/>
                  </a:lnTo>
                  <a:lnTo>
                    <a:pt x="1186473" y="1564413"/>
                  </a:lnTo>
                  <a:lnTo>
                    <a:pt x="1144833" y="1583413"/>
                  </a:lnTo>
                  <a:lnTo>
                    <a:pt x="1101991" y="1600131"/>
                  </a:lnTo>
                  <a:lnTo>
                    <a:pt x="1058027" y="1614489"/>
                  </a:lnTo>
                  <a:lnTo>
                    <a:pt x="1013017" y="1626410"/>
                  </a:lnTo>
                  <a:lnTo>
                    <a:pt x="967038" y="1635816"/>
                  </a:lnTo>
                  <a:lnTo>
                    <a:pt x="920168" y="1642631"/>
                  </a:lnTo>
                  <a:lnTo>
                    <a:pt x="872484" y="1646776"/>
                  </a:lnTo>
                  <a:lnTo>
                    <a:pt x="824801" y="1648154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2980" y="6201612"/>
              <a:ext cx="1171574" cy="117155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797581" y="5047656"/>
              <a:ext cx="3964304" cy="3461385"/>
            </a:xfrm>
            <a:custGeom>
              <a:avLst/>
              <a:gdLst/>
              <a:ahLst/>
              <a:cxnLst/>
              <a:rect l="l" t="t" r="r" b="b"/>
              <a:pathLst>
                <a:path w="3964304" h="3461384">
                  <a:moveTo>
                    <a:pt x="1976421" y="3460976"/>
                  </a:moveTo>
                  <a:lnTo>
                    <a:pt x="1438681" y="2529576"/>
                  </a:lnTo>
                  <a:lnTo>
                    <a:pt x="843449" y="2529576"/>
                  </a:lnTo>
                  <a:lnTo>
                    <a:pt x="795587" y="2528241"/>
                  </a:lnTo>
                  <a:lnTo>
                    <a:pt x="748425" y="2524282"/>
                  </a:lnTo>
                  <a:lnTo>
                    <a:pt x="702035" y="2517773"/>
                  </a:lnTo>
                  <a:lnTo>
                    <a:pt x="656488" y="2508782"/>
                  </a:lnTo>
                  <a:lnTo>
                    <a:pt x="611854" y="2497382"/>
                  </a:lnTo>
                  <a:lnTo>
                    <a:pt x="568206" y="2483645"/>
                  </a:lnTo>
                  <a:lnTo>
                    <a:pt x="525615" y="2467640"/>
                  </a:lnTo>
                  <a:lnTo>
                    <a:pt x="484151" y="2449439"/>
                  </a:lnTo>
                  <a:lnTo>
                    <a:pt x="443886" y="2429115"/>
                  </a:lnTo>
                  <a:lnTo>
                    <a:pt x="404891" y="2406736"/>
                  </a:lnTo>
                  <a:lnTo>
                    <a:pt x="367238" y="2382376"/>
                  </a:lnTo>
                  <a:lnTo>
                    <a:pt x="330997" y="2356105"/>
                  </a:lnTo>
                  <a:lnTo>
                    <a:pt x="296239" y="2327994"/>
                  </a:lnTo>
                  <a:lnTo>
                    <a:pt x="263036" y="2298114"/>
                  </a:lnTo>
                  <a:lnTo>
                    <a:pt x="231460" y="2266538"/>
                  </a:lnTo>
                  <a:lnTo>
                    <a:pt x="201581" y="2233335"/>
                  </a:lnTo>
                  <a:lnTo>
                    <a:pt x="173470" y="2198577"/>
                  </a:lnTo>
                  <a:lnTo>
                    <a:pt x="147199" y="2162336"/>
                  </a:lnTo>
                  <a:lnTo>
                    <a:pt x="122838" y="2124682"/>
                  </a:lnTo>
                  <a:lnTo>
                    <a:pt x="100460" y="2085687"/>
                  </a:lnTo>
                  <a:lnTo>
                    <a:pt x="80135" y="2045422"/>
                  </a:lnTo>
                  <a:lnTo>
                    <a:pt x="61935" y="2003958"/>
                  </a:lnTo>
                  <a:lnTo>
                    <a:pt x="45930" y="1961366"/>
                  </a:lnTo>
                  <a:lnTo>
                    <a:pt x="32193" y="1917718"/>
                  </a:lnTo>
                  <a:lnTo>
                    <a:pt x="20793" y="1873085"/>
                  </a:lnTo>
                  <a:lnTo>
                    <a:pt x="11803" y="1827538"/>
                  </a:lnTo>
                  <a:lnTo>
                    <a:pt x="5293" y="1781148"/>
                  </a:lnTo>
                  <a:lnTo>
                    <a:pt x="1335" y="1733986"/>
                  </a:lnTo>
                  <a:lnTo>
                    <a:pt x="0" y="1686124"/>
                  </a:lnTo>
                  <a:lnTo>
                    <a:pt x="0" y="843480"/>
                  </a:lnTo>
                  <a:lnTo>
                    <a:pt x="1335" y="795615"/>
                  </a:lnTo>
                  <a:lnTo>
                    <a:pt x="5293" y="748450"/>
                  </a:lnTo>
                  <a:lnTo>
                    <a:pt x="11803" y="702057"/>
                  </a:lnTo>
                  <a:lnTo>
                    <a:pt x="20793" y="656508"/>
                  </a:lnTo>
                  <a:lnTo>
                    <a:pt x="32193" y="611872"/>
                  </a:lnTo>
                  <a:lnTo>
                    <a:pt x="45930" y="568222"/>
                  </a:lnTo>
                  <a:lnTo>
                    <a:pt x="61935" y="525629"/>
                  </a:lnTo>
                  <a:lnTo>
                    <a:pt x="80135" y="484163"/>
                  </a:lnTo>
                  <a:lnTo>
                    <a:pt x="100460" y="443896"/>
                  </a:lnTo>
                  <a:lnTo>
                    <a:pt x="122838" y="404900"/>
                  </a:lnTo>
                  <a:lnTo>
                    <a:pt x="147199" y="367245"/>
                  </a:lnTo>
                  <a:lnTo>
                    <a:pt x="173470" y="331003"/>
                  </a:lnTo>
                  <a:lnTo>
                    <a:pt x="201581" y="296244"/>
                  </a:lnTo>
                  <a:lnTo>
                    <a:pt x="231460" y="263041"/>
                  </a:lnTo>
                  <a:lnTo>
                    <a:pt x="263036" y="231463"/>
                  </a:lnTo>
                  <a:lnTo>
                    <a:pt x="296239" y="201583"/>
                  </a:lnTo>
                  <a:lnTo>
                    <a:pt x="330997" y="173472"/>
                  </a:lnTo>
                  <a:lnTo>
                    <a:pt x="367238" y="147200"/>
                  </a:lnTo>
                  <a:lnTo>
                    <a:pt x="404891" y="122840"/>
                  </a:lnTo>
                  <a:lnTo>
                    <a:pt x="443886" y="100461"/>
                  </a:lnTo>
                  <a:lnTo>
                    <a:pt x="484151" y="80136"/>
                  </a:lnTo>
                  <a:lnTo>
                    <a:pt x="525615" y="61935"/>
                  </a:lnTo>
                  <a:lnTo>
                    <a:pt x="568206" y="45931"/>
                  </a:lnTo>
                  <a:lnTo>
                    <a:pt x="611854" y="32193"/>
                  </a:lnTo>
                  <a:lnTo>
                    <a:pt x="656488" y="20793"/>
                  </a:lnTo>
                  <a:lnTo>
                    <a:pt x="702035" y="11803"/>
                  </a:lnTo>
                  <a:lnTo>
                    <a:pt x="748425" y="5293"/>
                  </a:lnTo>
                  <a:lnTo>
                    <a:pt x="795587" y="1335"/>
                  </a:lnTo>
                  <a:lnTo>
                    <a:pt x="843449" y="0"/>
                  </a:lnTo>
                  <a:lnTo>
                    <a:pt x="3120775" y="0"/>
                  </a:lnTo>
                  <a:lnTo>
                    <a:pt x="3168637" y="1335"/>
                  </a:lnTo>
                  <a:lnTo>
                    <a:pt x="3215799" y="5293"/>
                  </a:lnTo>
                  <a:lnTo>
                    <a:pt x="3262189" y="11803"/>
                  </a:lnTo>
                  <a:lnTo>
                    <a:pt x="3307737" y="20793"/>
                  </a:lnTo>
                  <a:lnTo>
                    <a:pt x="3352370" y="32193"/>
                  </a:lnTo>
                  <a:lnTo>
                    <a:pt x="3396018" y="45931"/>
                  </a:lnTo>
                  <a:lnTo>
                    <a:pt x="3438610" y="61935"/>
                  </a:lnTo>
                  <a:lnTo>
                    <a:pt x="3480073" y="80136"/>
                  </a:lnTo>
                  <a:lnTo>
                    <a:pt x="3520339" y="100461"/>
                  </a:lnTo>
                  <a:lnTo>
                    <a:pt x="3559334" y="122840"/>
                  </a:lnTo>
                  <a:lnTo>
                    <a:pt x="3596987" y="147200"/>
                  </a:lnTo>
                  <a:lnTo>
                    <a:pt x="3633229" y="173472"/>
                  </a:lnTo>
                  <a:lnTo>
                    <a:pt x="3667986" y="201583"/>
                  </a:lnTo>
                  <a:lnTo>
                    <a:pt x="3701189" y="231463"/>
                  </a:lnTo>
                  <a:lnTo>
                    <a:pt x="3732766" y="263041"/>
                  </a:lnTo>
                  <a:lnTo>
                    <a:pt x="3762645" y="296244"/>
                  </a:lnTo>
                  <a:lnTo>
                    <a:pt x="3790756" y="331003"/>
                  </a:lnTo>
                  <a:lnTo>
                    <a:pt x="3817027" y="367245"/>
                  </a:lnTo>
                  <a:lnTo>
                    <a:pt x="3841388" y="404900"/>
                  </a:lnTo>
                  <a:lnTo>
                    <a:pt x="3863766" y="443896"/>
                  </a:lnTo>
                  <a:lnTo>
                    <a:pt x="3884091" y="484163"/>
                  </a:lnTo>
                  <a:lnTo>
                    <a:pt x="3902291" y="525629"/>
                  </a:lnTo>
                  <a:lnTo>
                    <a:pt x="3918296" y="568222"/>
                  </a:lnTo>
                  <a:lnTo>
                    <a:pt x="3932034" y="611872"/>
                  </a:lnTo>
                  <a:lnTo>
                    <a:pt x="3943434" y="656508"/>
                  </a:lnTo>
                  <a:lnTo>
                    <a:pt x="3952424" y="702057"/>
                  </a:lnTo>
                  <a:lnTo>
                    <a:pt x="3958934" y="748450"/>
                  </a:lnTo>
                  <a:lnTo>
                    <a:pt x="3962892" y="795615"/>
                  </a:lnTo>
                  <a:lnTo>
                    <a:pt x="3964227" y="843480"/>
                  </a:lnTo>
                  <a:lnTo>
                    <a:pt x="3964227" y="1686124"/>
                  </a:lnTo>
                  <a:lnTo>
                    <a:pt x="3962892" y="1733986"/>
                  </a:lnTo>
                  <a:lnTo>
                    <a:pt x="3958934" y="1781148"/>
                  </a:lnTo>
                  <a:lnTo>
                    <a:pt x="3952424" y="1827538"/>
                  </a:lnTo>
                  <a:lnTo>
                    <a:pt x="3943434" y="1873085"/>
                  </a:lnTo>
                  <a:lnTo>
                    <a:pt x="3932034" y="1917718"/>
                  </a:lnTo>
                  <a:lnTo>
                    <a:pt x="3918296" y="1961366"/>
                  </a:lnTo>
                  <a:lnTo>
                    <a:pt x="3902291" y="2003958"/>
                  </a:lnTo>
                  <a:lnTo>
                    <a:pt x="3884091" y="2045422"/>
                  </a:lnTo>
                  <a:lnTo>
                    <a:pt x="3863766" y="2085687"/>
                  </a:lnTo>
                  <a:lnTo>
                    <a:pt x="3841388" y="2124682"/>
                  </a:lnTo>
                  <a:lnTo>
                    <a:pt x="3817027" y="2162336"/>
                  </a:lnTo>
                  <a:lnTo>
                    <a:pt x="3790756" y="2198577"/>
                  </a:lnTo>
                  <a:lnTo>
                    <a:pt x="3762645" y="2233335"/>
                  </a:lnTo>
                  <a:lnTo>
                    <a:pt x="3732766" y="2266538"/>
                  </a:lnTo>
                  <a:lnTo>
                    <a:pt x="3701189" y="2298114"/>
                  </a:lnTo>
                  <a:lnTo>
                    <a:pt x="3667986" y="2327994"/>
                  </a:lnTo>
                  <a:lnTo>
                    <a:pt x="3633229" y="2356105"/>
                  </a:lnTo>
                  <a:lnTo>
                    <a:pt x="3596987" y="2382376"/>
                  </a:lnTo>
                  <a:lnTo>
                    <a:pt x="3559334" y="2406736"/>
                  </a:lnTo>
                  <a:lnTo>
                    <a:pt x="3520339" y="2429115"/>
                  </a:lnTo>
                  <a:lnTo>
                    <a:pt x="3480073" y="2449439"/>
                  </a:lnTo>
                  <a:lnTo>
                    <a:pt x="3438610" y="2467640"/>
                  </a:lnTo>
                  <a:lnTo>
                    <a:pt x="3396018" y="2483645"/>
                  </a:lnTo>
                  <a:lnTo>
                    <a:pt x="3352370" y="2497382"/>
                  </a:lnTo>
                  <a:lnTo>
                    <a:pt x="3307737" y="2508782"/>
                  </a:lnTo>
                  <a:lnTo>
                    <a:pt x="3262189" y="2517773"/>
                  </a:lnTo>
                  <a:lnTo>
                    <a:pt x="3215799" y="2524282"/>
                  </a:lnTo>
                  <a:lnTo>
                    <a:pt x="3168637" y="2528241"/>
                  </a:lnTo>
                  <a:lnTo>
                    <a:pt x="3120775" y="2529576"/>
                  </a:lnTo>
                  <a:lnTo>
                    <a:pt x="2514193" y="2529576"/>
                  </a:lnTo>
                  <a:lnTo>
                    <a:pt x="1976421" y="3460976"/>
                  </a:lnTo>
                  <a:close/>
                </a:path>
              </a:pathLst>
            </a:custGeom>
            <a:solidFill>
              <a:srgbClr val="C374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778697" y="5028803"/>
              <a:ext cx="4002404" cy="3517900"/>
            </a:xfrm>
            <a:custGeom>
              <a:avLst/>
              <a:gdLst/>
              <a:ahLst/>
              <a:cxnLst/>
              <a:rect l="l" t="t" r="r" b="b"/>
              <a:pathLst>
                <a:path w="4002404" h="3517900">
                  <a:moveTo>
                    <a:pt x="1995305" y="3517592"/>
                  </a:moveTo>
                  <a:lnTo>
                    <a:pt x="1446656" y="2567310"/>
                  </a:lnTo>
                  <a:lnTo>
                    <a:pt x="862333" y="2567310"/>
                  </a:lnTo>
                  <a:lnTo>
                    <a:pt x="813473" y="2565943"/>
                  </a:lnTo>
                  <a:lnTo>
                    <a:pt x="765319" y="2561888"/>
                  </a:lnTo>
                  <a:lnTo>
                    <a:pt x="717945" y="2555221"/>
                  </a:lnTo>
                  <a:lnTo>
                    <a:pt x="671422" y="2546014"/>
                  </a:lnTo>
                  <a:lnTo>
                    <a:pt x="625826" y="2534340"/>
                  </a:lnTo>
                  <a:lnTo>
                    <a:pt x="581228" y="2520273"/>
                  </a:lnTo>
                  <a:lnTo>
                    <a:pt x="537703" y="2503886"/>
                  </a:lnTo>
                  <a:lnTo>
                    <a:pt x="495324" y="2485253"/>
                  </a:lnTo>
                  <a:lnTo>
                    <a:pt x="454165" y="2464447"/>
                  </a:lnTo>
                  <a:lnTo>
                    <a:pt x="414298" y="2441542"/>
                  </a:lnTo>
                  <a:lnTo>
                    <a:pt x="375797" y="2416610"/>
                  </a:lnTo>
                  <a:lnTo>
                    <a:pt x="338735" y="2389725"/>
                  </a:lnTo>
                  <a:lnTo>
                    <a:pt x="303186" y="2360961"/>
                  </a:lnTo>
                  <a:lnTo>
                    <a:pt x="269223" y="2330390"/>
                  </a:lnTo>
                  <a:lnTo>
                    <a:pt x="236920" y="2298087"/>
                  </a:lnTo>
                  <a:lnTo>
                    <a:pt x="206349" y="2264124"/>
                  </a:lnTo>
                  <a:lnTo>
                    <a:pt x="177585" y="2228575"/>
                  </a:lnTo>
                  <a:lnTo>
                    <a:pt x="150700" y="2191513"/>
                  </a:lnTo>
                  <a:lnTo>
                    <a:pt x="125768" y="2153012"/>
                  </a:lnTo>
                  <a:lnTo>
                    <a:pt x="102863" y="2113145"/>
                  </a:lnTo>
                  <a:lnTo>
                    <a:pt x="82057" y="2071986"/>
                  </a:lnTo>
                  <a:lnTo>
                    <a:pt x="63424" y="2029607"/>
                  </a:lnTo>
                  <a:lnTo>
                    <a:pt x="47037" y="1986082"/>
                  </a:lnTo>
                  <a:lnTo>
                    <a:pt x="32970" y="1941484"/>
                  </a:lnTo>
                  <a:lnTo>
                    <a:pt x="21296" y="1895888"/>
                  </a:lnTo>
                  <a:lnTo>
                    <a:pt x="12089" y="1849365"/>
                  </a:lnTo>
                  <a:lnTo>
                    <a:pt x="5422" y="1801990"/>
                  </a:lnTo>
                  <a:lnTo>
                    <a:pt x="1367" y="1753837"/>
                  </a:lnTo>
                  <a:lnTo>
                    <a:pt x="0" y="1704977"/>
                  </a:lnTo>
                  <a:lnTo>
                    <a:pt x="0" y="862333"/>
                  </a:lnTo>
                  <a:lnTo>
                    <a:pt x="1367" y="813470"/>
                  </a:lnTo>
                  <a:lnTo>
                    <a:pt x="5422" y="765314"/>
                  </a:lnTo>
                  <a:lnTo>
                    <a:pt x="12089" y="717937"/>
                  </a:lnTo>
                  <a:lnTo>
                    <a:pt x="21296" y="671413"/>
                  </a:lnTo>
                  <a:lnTo>
                    <a:pt x="32970" y="625815"/>
                  </a:lnTo>
                  <a:lnTo>
                    <a:pt x="47037" y="581216"/>
                  </a:lnTo>
                  <a:lnTo>
                    <a:pt x="63424" y="537690"/>
                  </a:lnTo>
                  <a:lnTo>
                    <a:pt x="82057" y="495311"/>
                  </a:lnTo>
                  <a:lnTo>
                    <a:pt x="102863" y="454151"/>
                  </a:lnTo>
                  <a:lnTo>
                    <a:pt x="125768" y="414284"/>
                  </a:lnTo>
                  <a:lnTo>
                    <a:pt x="150700" y="375783"/>
                  </a:lnTo>
                  <a:lnTo>
                    <a:pt x="177585" y="338722"/>
                  </a:lnTo>
                  <a:lnTo>
                    <a:pt x="206349" y="303173"/>
                  </a:lnTo>
                  <a:lnTo>
                    <a:pt x="236920" y="269211"/>
                  </a:lnTo>
                  <a:lnTo>
                    <a:pt x="269223" y="236908"/>
                  </a:lnTo>
                  <a:lnTo>
                    <a:pt x="303186" y="206339"/>
                  </a:lnTo>
                  <a:lnTo>
                    <a:pt x="338735" y="177575"/>
                  </a:lnTo>
                  <a:lnTo>
                    <a:pt x="375797" y="150692"/>
                  </a:lnTo>
                  <a:lnTo>
                    <a:pt x="414298" y="125761"/>
                  </a:lnTo>
                  <a:lnTo>
                    <a:pt x="454165" y="102856"/>
                  </a:lnTo>
                  <a:lnTo>
                    <a:pt x="495324" y="82051"/>
                  </a:lnTo>
                  <a:lnTo>
                    <a:pt x="537703" y="63419"/>
                  </a:lnTo>
                  <a:lnTo>
                    <a:pt x="581228" y="47034"/>
                  </a:lnTo>
                  <a:lnTo>
                    <a:pt x="625826" y="32968"/>
                  </a:lnTo>
                  <a:lnTo>
                    <a:pt x="671422" y="21295"/>
                  </a:lnTo>
                  <a:lnTo>
                    <a:pt x="717945" y="12088"/>
                  </a:lnTo>
                  <a:lnTo>
                    <a:pt x="765319" y="5421"/>
                  </a:lnTo>
                  <a:lnTo>
                    <a:pt x="813473" y="1367"/>
                  </a:lnTo>
                  <a:lnTo>
                    <a:pt x="862333" y="0"/>
                  </a:lnTo>
                  <a:lnTo>
                    <a:pt x="3139660" y="0"/>
                  </a:lnTo>
                  <a:lnTo>
                    <a:pt x="3188519" y="1367"/>
                  </a:lnTo>
                  <a:lnTo>
                    <a:pt x="3236673" y="5421"/>
                  </a:lnTo>
                  <a:lnTo>
                    <a:pt x="3284048" y="12088"/>
                  </a:lnTo>
                  <a:lnTo>
                    <a:pt x="3330570" y="21295"/>
                  </a:lnTo>
                  <a:lnTo>
                    <a:pt x="3376167" y="32968"/>
                  </a:lnTo>
                  <a:lnTo>
                    <a:pt x="3391288" y="37737"/>
                  </a:lnTo>
                  <a:lnTo>
                    <a:pt x="862333" y="37737"/>
                  </a:lnTo>
                  <a:lnTo>
                    <a:pt x="813957" y="39140"/>
                  </a:lnTo>
                  <a:lnTo>
                    <a:pt x="766307" y="43295"/>
                  </a:lnTo>
                  <a:lnTo>
                    <a:pt x="719462" y="50126"/>
                  </a:lnTo>
                  <a:lnTo>
                    <a:pt x="673499" y="59555"/>
                  </a:lnTo>
                  <a:lnTo>
                    <a:pt x="628496" y="71502"/>
                  </a:lnTo>
                  <a:lnTo>
                    <a:pt x="584532" y="85891"/>
                  </a:lnTo>
                  <a:lnTo>
                    <a:pt x="541684" y="102643"/>
                  </a:lnTo>
                  <a:lnTo>
                    <a:pt x="500031" y="121681"/>
                  </a:lnTo>
                  <a:lnTo>
                    <a:pt x="459649" y="142926"/>
                  </a:lnTo>
                  <a:lnTo>
                    <a:pt x="420618" y="166301"/>
                  </a:lnTo>
                  <a:lnTo>
                    <a:pt x="383015" y="191728"/>
                  </a:lnTo>
                  <a:lnTo>
                    <a:pt x="346918" y="219128"/>
                  </a:lnTo>
                  <a:lnTo>
                    <a:pt x="312404" y="248423"/>
                  </a:lnTo>
                  <a:lnTo>
                    <a:pt x="279553" y="279537"/>
                  </a:lnTo>
                  <a:lnTo>
                    <a:pt x="248441" y="312390"/>
                  </a:lnTo>
                  <a:lnTo>
                    <a:pt x="219147" y="346905"/>
                  </a:lnTo>
                  <a:lnTo>
                    <a:pt x="191748" y="383004"/>
                  </a:lnTo>
                  <a:lnTo>
                    <a:pt x="166323" y="420609"/>
                  </a:lnTo>
                  <a:lnTo>
                    <a:pt x="142950" y="459642"/>
                  </a:lnTo>
                  <a:lnTo>
                    <a:pt x="121706" y="500025"/>
                  </a:lnTo>
                  <a:lnTo>
                    <a:pt x="102670" y="541680"/>
                  </a:lnTo>
                  <a:lnTo>
                    <a:pt x="85919" y="584529"/>
                  </a:lnTo>
                  <a:lnTo>
                    <a:pt x="71531" y="628494"/>
                  </a:lnTo>
                  <a:lnTo>
                    <a:pt x="59584" y="673497"/>
                  </a:lnTo>
                  <a:lnTo>
                    <a:pt x="50157" y="719461"/>
                  </a:lnTo>
                  <a:lnTo>
                    <a:pt x="43326" y="766306"/>
                  </a:lnTo>
                  <a:lnTo>
                    <a:pt x="39171" y="813957"/>
                  </a:lnTo>
                  <a:lnTo>
                    <a:pt x="37768" y="862333"/>
                  </a:lnTo>
                  <a:lnTo>
                    <a:pt x="37768" y="1704977"/>
                  </a:lnTo>
                  <a:lnTo>
                    <a:pt x="39171" y="1753353"/>
                  </a:lnTo>
                  <a:lnTo>
                    <a:pt x="43326" y="1801002"/>
                  </a:lnTo>
                  <a:lnTo>
                    <a:pt x="50157" y="1847847"/>
                  </a:lnTo>
                  <a:lnTo>
                    <a:pt x="59584" y="1893810"/>
                  </a:lnTo>
                  <a:lnTo>
                    <a:pt x="71531" y="1938812"/>
                  </a:lnTo>
                  <a:lnTo>
                    <a:pt x="85919" y="1982776"/>
                  </a:lnTo>
                  <a:lnTo>
                    <a:pt x="102670" y="2025624"/>
                  </a:lnTo>
                  <a:lnTo>
                    <a:pt x="121706" y="2067277"/>
                  </a:lnTo>
                  <a:lnTo>
                    <a:pt x="142950" y="2107659"/>
                  </a:lnTo>
                  <a:lnTo>
                    <a:pt x="166323" y="2146690"/>
                  </a:lnTo>
                  <a:lnTo>
                    <a:pt x="191748" y="2184293"/>
                  </a:lnTo>
                  <a:lnTo>
                    <a:pt x="219147" y="2220390"/>
                  </a:lnTo>
                  <a:lnTo>
                    <a:pt x="248441" y="2254904"/>
                  </a:lnTo>
                  <a:lnTo>
                    <a:pt x="279553" y="2287755"/>
                  </a:lnTo>
                  <a:lnTo>
                    <a:pt x="312404" y="2318867"/>
                  </a:lnTo>
                  <a:lnTo>
                    <a:pt x="346918" y="2348161"/>
                  </a:lnTo>
                  <a:lnTo>
                    <a:pt x="383015" y="2375559"/>
                  </a:lnTo>
                  <a:lnTo>
                    <a:pt x="420618" y="2400984"/>
                  </a:lnTo>
                  <a:lnTo>
                    <a:pt x="459649" y="2424358"/>
                  </a:lnTo>
                  <a:lnTo>
                    <a:pt x="500031" y="2445602"/>
                  </a:lnTo>
                  <a:lnTo>
                    <a:pt x="541684" y="2464638"/>
                  </a:lnTo>
                  <a:lnTo>
                    <a:pt x="584532" y="2481389"/>
                  </a:lnTo>
                  <a:lnTo>
                    <a:pt x="628496" y="2495777"/>
                  </a:lnTo>
                  <a:lnTo>
                    <a:pt x="673499" y="2507724"/>
                  </a:lnTo>
                  <a:lnTo>
                    <a:pt x="719462" y="2517151"/>
                  </a:lnTo>
                  <a:lnTo>
                    <a:pt x="766307" y="2523982"/>
                  </a:lnTo>
                  <a:lnTo>
                    <a:pt x="813957" y="2528137"/>
                  </a:lnTo>
                  <a:lnTo>
                    <a:pt x="862333" y="2529540"/>
                  </a:lnTo>
                  <a:lnTo>
                    <a:pt x="1468483" y="2529540"/>
                  </a:lnTo>
                  <a:lnTo>
                    <a:pt x="1995305" y="3442090"/>
                  </a:lnTo>
                  <a:lnTo>
                    <a:pt x="2038899" y="3442090"/>
                  </a:lnTo>
                  <a:lnTo>
                    <a:pt x="1995305" y="3517592"/>
                  </a:lnTo>
                  <a:close/>
                </a:path>
                <a:path w="4002404" h="3517900">
                  <a:moveTo>
                    <a:pt x="2038899" y="3442090"/>
                  </a:moveTo>
                  <a:lnTo>
                    <a:pt x="1995305" y="3442090"/>
                  </a:lnTo>
                  <a:lnTo>
                    <a:pt x="2522160" y="2529540"/>
                  </a:lnTo>
                  <a:lnTo>
                    <a:pt x="3139660" y="2529540"/>
                  </a:lnTo>
                  <a:lnTo>
                    <a:pt x="3188036" y="2528137"/>
                  </a:lnTo>
                  <a:lnTo>
                    <a:pt x="3235685" y="2523982"/>
                  </a:lnTo>
                  <a:lnTo>
                    <a:pt x="3282530" y="2517151"/>
                  </a:lnTo>
                  <a:lnTo>
                    <a:pt x="3328493" y="2507724"/>
                  </a:lnTo>
                  <a:lnTo>
                    <a:pt x="3373495" y="2495777"/>
                  </a:lnTo>
                  <a:lnTo>
                    <a:pt x="3417459" y="2481389"/>
                  </a:lnTo>
                  <a:lnTo>
                    <a:pt x="3460306" y="2464638"/>
                  </a:lnTo>
                  <a:lnTo>
                    <a:pt x="3501960" y="2445602"/>
                  </a:lnTo>
                  <a:lnTo>
                    <a:pt x="3542341" y="2424358"/>
                  </a:lnTo>
                  <a:lnTo>
                    <a:pt x="3581372" y="2400984"/>
                  </a:lnTo>
                  <a:lnTo>
                    <a:pt x="3618976" y="2375559"/>
                  </a:lnTo>
                  <a:lnTo>
                    <a:pt x="3655073" y="2348161"/>
                  </a:lnTo>
                  <a:lnTo>
                    <a:pt x="3689586" y="2318867"/>
                  </a:lnTo>
                  <a:lnTo>
                    <a:pt x="3722438" y="2287755"/>
                  </a:lnTo>
                  <a:lnTo>
                    <a:pt x="3753550" y="2254904"/>
                  </a:lnTo>
                  <a:lnTo>
                    <a:pt x="3782844" y="2220390"/>
                  </a:lnTo>
                  <a:lnTo>
                    <a:pt x="3810242" y="2184293"/>
                  </a:lnTo>
                  <a:lnTo>
                    <a:pt x="3835667" y="2146690"/>
                  </a:lnTo>
                  <a:lnTo>
                    <a:pt x="3859040" y="2107659"/>
                  </a:lnTo>
                  <a:lnTo>
                    <a:pt x="3880284" y="2067277"/>
                  </a:lnTo>
                  <a:lnTo>
                    <a:pt x="3899321" y="2025624"/>
                  </a:lnTo>
                  <a:lnTo>
                    <a:pt x="3916072" y="1982776"/>
                  </a:lnTo>
                  <a:lnTo>
                    <a:pt x="3930460" y="1938812"/>
                  </a:lnTo>
                  <a:lnTo>
                    <a:pt x="3942406" y="1893810"/>
                  </a:lnTo>
                  <a:lnTo>
                    <a:pt x="3951834" y="1847847"/>
                  </a:lnTo>
                  <a:lnTo>
                    <a:pt x="3958664" y="1801002"/>
                  </a:lnTo>
                  <a:lnTo>
                    <a:pt x="3962820" y="1753353"/>
                  </a:lnTo>
                  <a:lnTo>
                    <a:pt x="3964222" y="1704977"/>
                  </a:lnTo>
                  <a:lnTo>
                    <a:pt x="3964222" y="862333"/>
                  </a:lnTo>
                  <a:lnTo>
                    <a:pt x="3962820" y="813957"/>
                  </a:lnTo>
                  <a:lnTo>
                    <a:pt x="3958664" y="766306"/>
                  </a:lnTo>
                  <a:lnTo>
                    <a:pt x="3951834" y="719461"/>
                  </a:lnTo>
                  <a:lnTo>
                    <a:pt x="3942406" y="673497"/>
                  </a:lnTo>
                  <a:lnTo>
                    <a:pt x="3930460" y="628494"/>
                  </a:lnTo>
                  <a:lnTo>
                    <a:pt x="3916072" y="584529"/>
                  </a:lnTo>
                  <a:lnTo>
                    <a:pt x="3899321" y="541680"/>
                  </a:lnTo>
                  <a:lnTo>
                    <a:pt x="3880284" y="500025"/>
                  </a:lnTo>
                  <a:lnTo>
                    <a:pt x="3859040" y="459642"/>
                  </a:lnTo>
                  <a:lnTo>
                    <a:pt x="3835667" y="420609"/>
                  </a:lnTo>
                  <a:lnTo>
                    <a:pt x="3810242" y="383004"/>
                  </a:lnTo>
                  <a:lnTo>
                    <a:pt x="3782844" y="346905"/>
                  </a:lnTo>
                  <a:lnTo>
                    <a:pt x="3753550" y="312390"/>
                  </a:lnTo>
                  <a:lnTo>
                    <a:pt x="3722438" y="279537"/>
                  </a:lnTo>
                  <a:lnTo>
                    <a:pt x="3689586" y="248423"/>
                  </a:lnTo>
                  <a:lnTo>
                    <a:pt x="3655073" y="219128"/>
                  </a:lnTo>
                  <a:lnTo>
                    <a:pt x="3618976" y="191728"/>
                  </a:lnTo>
                  <a:lnTo>
                    <a:pt x="3581372" y="166301"/>
                  </a:lnTo>
                  <a:lnTo>
                    <a:pt x="3542341" y="142926"/>
                  </a:lnTo>
                  <a:lnTo>
                    <a:pt x="3501960" y="121681"/>
                  </a:lnTo>
                  <a:lnTo>
                    <a:pt x="3460306" y="102643"/>
                  </a:lnTo>
                  <a:lnTo>
                    <a:pt x="3417459" y="85891"/>
                  </a:lnTo>
                  <a:lnTo>
                    <a:pt x="3373495" y="71502"/>
                  </a:lnTo>
                  <a:lnTo>
                    <a:pt x="3328493" y="59555"/>
                  </a:lnTo>
                  <a:lnTo>
                    <a:pt x="3282530" y="50126"/>
                  </a:lnTo>
                  <a:lnTo>
                    <a:pt x="3235685" y="43295"/>
                  </a:lnTo>
                  <a:lnTo>
                    <a:pt x="3188036" y="39140"/>
                  </a:lnTo>
                  <a:lnTo>
                    <a:pt x="3139660" y="37737"/>
                  </a:lnTo>
                  <a:lnTo>
                    <a:pt x="3391288" y="37737"/>
                  </a:lnTo>
                  <a:lnTo>
                    <a:pt x="3464289" y="63419"/>
                  </a:lnTo>
                  <a:lnTo>
                    <a:pt x="3506668" y="82051"/>
                  </a:lnTo>
                  <a:lnTo>
                    <a:pt x="3547828" y="102856"/>
                  </a:lnTo>
                  <a:lnTo>
                    <a:pt x="3587695" y="125761"/>
                  </a:lnTo>
                  <a:lnTo>
                    <a:pt x="3626196" y="150692"/>
                  </a:lnTo>
                  <a:lnTo>
                    <a:pt x="3663258" y="177575"/>
                  </a:lnTo>
                  <a:lnTo>
                    <a:pt x="3698807" y="206339"/>
                  </a:lnTo>
                  <a:lnTo>
                    <a:pt x="3732769" y="236908"/>
                  </a:lnTo>
                  <a:lnTo>
                    <a:pt x="3765073" y="269211"/>
                  </a:lnTo>
                  <a:lnTo>
                    <a:pt x="3795643" y="303173"/>
                  </a:lnTo>
                  <a:lnTo>
                    <a:pt x="3824408" y="338722"/>
                  </a:lnTo>
                  <a:lnTo>
                    <a:pt x="3851293" y="375783"/>
                  </a:lnTo>
                  <a:lnTo>
                    <a:pt x="3876224" y="414284"/>
                  </a:lnTo>
                  <a:lnTo>
                    <a:pt x="3899130" y="454151"/>
                  </a:lnTo>
                  <a:lnTo>
                    <a:pt x="3919936" y="495311"/>
                  </a:lnTo>
                  <a:lnTo>
                    <a:pt x="3938569" y="537690"/>
                  </a:lnTo>
                  <a:lnTo>
                    <a:pt x="3954956" y="581216"/>
                  </a:lnTo>
                  <a:lnTo>
                    <a:pt x="3969022" y="625815"/>
                  </a:lnTo>
                  <a:lnTo>
                    <a:pt x="3980696" y="671413"/>
                  </a:lnTo>
                  <a:lnTo>
                    <a:pt x="3989904" y="717937"/>
                  </a:lnTo>
                  <a:lnTo>
                    <a:pt x="3996571" y="765314"/>
                  </a:lnTo>
                  <a:lnTo>
                    <a:pt x="4000625" y="813470"/>
                  </a:lnTo>
                  <a:lnTo>
                    <a:pt x="4001993" y="862333"/>
                  </a:lnTo>
                  <a:lnTo>
                    <a:pt x="4001993" y="1704977"/>
                  </a:lnTo>
                  <a:lnTo>
                    <a:pt x="4000625" y="1753837"/>
                  </a:lnTo>
                  <a:lnTo>
                    <a:pt x="3996571" y="1801990"/>
                  </a:lnTo>
                  <a:lnTo>
                    <a:pt x="3989904" y="1849365"/>
                  </a:lnTo>
                  <a:lnTo>
                    <a:pt x="3980696" y="1895888"/>
                  </a:lnTo>
                  <a:lnTo>
                    <a:pt x="3969022" y="1941484"/>
                  </a:lnTo>
                  <a:lnTo>
                    <a:pt x="3954956" y="1986082"/>
                  </a:lnTo>
                  <a:lnTo>
                    <a:pt x="3938569" y="2029607"/>
                  </a:lnTo>
                  <a:lnTo>
                    <a:pt x="3919936" y="2071986"/>
                  </a:lnTo>
                  <a:lnTo>
                    <a:pt x="3899130" y="2113145"/>
                  </a:lnTo>
                  <a:lnTo>
                    <a:pt x="3876224" y="2153012"/>
                  </a:lnTo>
                  <a:lnTo>
                    <a:pt x="3851293" y="2191513"/>
                  </a:lnTo>
                  <a:lnTo>
                    <a:pt x="3824408" y="2228575"/>
                  </a:lnTo>
                  <a:lnTo>
                    <a:pt x="3795643" y="2264124"/>
                  </a:lnTo>
                  <a:lnTo>
                    <a:pt x="3765073" y="2298087"/>
                  </a:lnTo>
                  <a:lnTo>
                    <a:pt x="3732769" y="2330390"/>
                  </a:lnTo>
                  <a:lnTo>
                    <a:pt x="3698807" y="2360961"/>
                  </a:lnTo>
                  <a:lnTo>
                    <a:pt x="3663258" y="2389725"/>
                  </a:lnTo>
                  <a:lnTo>
                    <a:pt x="3626196" y="2416610"/>
                  </a:lnTo>
                  <a:lnTo>
                    <a:pt x="3587695" y="2441542"/>
                  </a:lnTo>
                  <a:lnTo>
                    <a:pt x="3547828" y="2464447"/>
                  </a:lnTo>
                  <a:lnTo>
                    <a:pt x="3506668" y="2485253"/>
                  </a:lnTo>
                  <a:lnTo>
                    <a:pt x="3464289" y="2503886"/>
                  </a:lnTo>
                  <a:lnTo>
                    <a:pt x="3420764" y="2520273"/>
                  </a:lnTo>
                  <a:lnTo>
                    <a:pt x="3376167" y="2534340"/>
                  </a:lnTo>
                  <a:lnTo>
                    <a:pt x="3330570" y="2546014"/>
                  </a:lnTo>
                  <a:lnTo>
                    <a:pt x="3284048" y="2555221"/>
                  </a:lnTo>
                  <a:lnTo>
                    <a:pt x="3236673" y="2561888"/>
                  </a:lnTo>
                  <a:lnTo>
                    <a:pt x="3188519" y="2565943"/>
                  </a:lnTo>
                  <a:lnTo>
                    <a:pt x="3139660" y="2567310"/>
                  </a:lnTo>
                  <a:lnTo>
                    <a:pt x="2543987" y="2567310"/>
                  </a:lnTo>
                  <a:lnTo>
                    <a:pt x="2038899" y="34420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64089" y="5570440"/>
              <a:ext cx="3415029" cy="29209"/>
            </a:xfrm>
            <a:custGeom>
              <a:avLst/>
              <a:gdLst/>
              <a:ahLst/>
              <a:cxnLst/>
              <a:rect l="l" t="t" r="r" b="b"/>
              <a:pathLst>
                <a:path w="3415029" h="29210">
                  <a:moveTo>
                    <a:pt x="3414679" y="28584"/>
                  </a:moveTo>
                  <a:lnTo>
                    <a:pt x="0" y="28584"/>
                  </a:lnTo>
                  <a:lnTo>
                    <a:pt x="0" y="0"/>
                  </a:lnTo>
                  <a:lnTo>
                    <a:pt x="3414679" y="0"/>
                  </a:lnTo>
                  <a:lnTo>
                    <a:pt x="3414679" y="28584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051389" y="5170322"/>
            <a:ext cx="343662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i="1" spc="60" dirty="0">
                <a:solidFill>
                  <a:srgbClr val="FEFEFE"/>
                </a:solidFill>
                <a:latin typeface="Trebuchet MS"/>
                <a:cs typeface="Trebuchet MS"/>
              </a:rPr>
              <a:t>Advanced</a:t>
            </a:r>
            <a:r>
              <a:rPr sz="2900" b="1" i="1" spc="-105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900" b="1" i="1" spc="60" dirty="0">
                <a:solidFill>
                  <a:srgbClr val="FEFEFE"/>
                </a:solidFill>
                <a:latin typeface="Trebuchet MS"/>
                <a:cs typeface="Trebuchet MS"/>
              </a:rPr>
              <a:t>features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85481" y="5571352"/>
            <a:ext cx="3589020" cy="1861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700"/>
              </a:lnSpc>
              <a:spcBef>
                <a:spcPts val="100"/>
              </a:spcBef>
            </a:pPr>
            <a:r>
              <a:rPr sz="2100" i="1" spc="-100" dirty="0">
                <a:solidFill>
                  <a:srgbClr val="FFFFFF"/>
                </a:solidFill>
                <a:latin typeface="Verdana"/>
                <a:cs typeface="Verdana"/>
              </a:rPr>
              <a:t>Features</a:t>
            </a:r>
            <a:r>
              <a:rPr sz="2100" i="1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i="1" spc="-140" dirty="0">
                <a:solidFill>
                  <a:srgbClr val="FFFFFF"/>
                </a:solidFill>
                <a:latin typeface="Verdana"/>
                <a:cs typeface="Verdana"/>
              </a:rPr>
              <a:t>like</a:t>
            </a:r>
            <a:r>
              <a:rPr sz="2100" i="1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i="1" spc="-10" dirty="0">
                <a:solidFill>
                  <a:srgbClr val="FFFFFF"/>
                </a:solidFill>
                <a:latin typeface="Verdana"/>
                <a:cs typeface="Verdana"/>
              </a:rPr>
              <a:t>enhanced </a:t>
            </a:r>
            <a:r>
              <a:rPr sz="2100" i="1" spc="-130" dirty="0">
                <a:solidFill>
                  <a:srgbClr val="FFFFFF"/>
                </a:solidFill>
                <a:latin typeface="Verdana"/>
                <a:cs typeface="Verdana"/>
              </a:rPr>
              <a:t>accessibilty,</a:t>
            </a:r>
            <a:r>
              <a:rPr sz="2100" i="1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i="1" spc="-155" dirty="0">
                <a:solidFill>
                  <a:srgbClr val="FFFFFF"/>
                </a:solidFill>
                <a:latin typeface="Verdana"/>
                <a:cs typeface="Verdana"/>
              </a:rPr>
              <a:t>Text</a:t>
            </a:r>
            <a:r>
              <a:rPr sz="2100" i="1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i="1" spc="-125" dirty="0">
                <a:solidFill>
                  <a:srgbClr val="FFFFFF"/>
                </a:solidFill>
                <a:latin typeface="Verdana"/>
                <a:cs typeface="Verdana"/>
              </a:rPr>
              <a:t>Highlighting, </a:t>
            </a:r>
            <a:r>
              <a:rPr sz="2100" i="1" spc="-105" dirty="0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r>
              <a:rPr sz="2100" i="1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i="1" spc="-145" dirty="0">
                <a:solidFill>
                  <a:srgbClr val="FFFFFF"/>
                </a:solidFill>
                <a:latin typeface="Verdana"/>
                <a:cs typeface="Verdana"/>
              </a:rPr>
              <a:t>Modes</a:t>
            </a:r>
            <a:r>
              <a:rPr sz="2100" i="1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i="1" spc="-235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sz="2100" i="1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i="1" spc="-155" dirty="0">
                <a:solidFill>
                  <a:srgbClr val="FFFFFF"/>
                </a:solidFill>
                <a:latin typeface="Verdana"/>
                <a:cs typeface="Verdana"/>
              </a:rPr>
              <a:t>Text</a:t>
            </a:r>
            <a:r>
              <a:rPr sz="2100" i="1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i="1" spc="-8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100" i="1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i="1" spc="-10" dirty="0">
                <a:solidFill>
                  <a:srgbClr val="FFFFFF"/>
                </a:solidFill>
                <a:latin typeface="Verdana"/>
                <a:cs typeface="Verdana"/>
              </a:rPr>
              <a:t>Speech </a:t>
            </a:r>
            <a:r>
              <a:rPr sz="2100" i="1" spc="-11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100" i="1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i="1" spc="-125" dirty="0">
                <a:solidFill>
                  <a:srgbClr val="FFFFFF"/>
                </a:solidFill>
                <a:latin typeface="Verdana"/>
                <a:cs typeface="Verdana"/>
              </a:rPr>
              <a:t>multiple</a:t>
            </a:r>
            <a:r>
              <a:rPr sz="2100" i="1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i="1" spc="-150" dirty="0">
                <a:solidFill>
                  <a:srgbClr val="FFFFFF"/>
                </a:solidFill>
                <a:latin typeface="Verdana"/>
                <a:cs typeface="Verdana"/>
              </a:rPr>
              <a:t>languages</a:t>
            </a:r>
            <a:r>
              <a:rPr sz="2100" i="1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i="1" spc="-25" dirty="0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sz="2100" i="1" spc="-60" dirty="0">
                <a:solidFill>
                  <a:srgbClr val="FFFFFF"/>
                </a:solidFill>
                <a:latin typeface="Verdana"/>
                <a:cs typeface="Verdana"/>
              </a:rPr>
              <a:t>available.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955642" y="2443837"/>
            <a:ext cx="6189345" cy="7753350"/>
            <a:chOff x="4955642" y="2443837"/>
            <a:chExt cx="6189345" cy="7753350"/>
          </a:xfrm>
        </p:grpSpPr>
        <p:sp>
          <p:nvSpPr>
            <p:cNvPr id="35" name="object 35"/>
            <p:cNvSpPr/>
            <p:nvPr/>
          </p:nvSpPr>
          <p:spPr>
            <a:xfrm>
              <a:off x="4955642" y="8548572"/>
              <a:ext cx="1648460" cy="1648460"/>
            </a:xfrm>
            <a:custGeom>
              <a:avLst/>
              <a:gdLst/>
              <a:ahLst/>
              <a:cxnLst/>
              <a:rect l="l" t="t" r="r" b="b"/>
              <a:pathLst>
                <a:path w="1648459" h="1648459">
                  <a:moveTo>
                    <a:pt x="824066" y="1648144"/>
                  </a:moveTo>
                  <a:lnTo>
                    <a:pt x="775645" y="1646745"/>
                  </a:lnTo>
                  <a:lnTo>
                    <a:pt x="727961" y="1642600"/>
                  </a:lnTo>
                  <a:lnTo>
                    <a:pt x="681090" y="1635786"/>
                  </a:lnTo>
                  <a:lnTo>
                    <a:pt x="635111" y="1626379"/>
                  </a:lnTo>
                  <a:lnTo>
                    <a:pt x="590101" y="1614459"/>
                  </a:lnTo>
                  <a:lnTo>
                    <a:pt x="546137" y="1600101"/>
                  </a:lnTo>
                  <a:lnTo>
                    <a:pt x="503295" y="1583383"/>
                  </a:lnTo>
                  <a:lnTo>
                    <a:pt x="461655" y="1564382"/>
                  </a:lnTo>
                  <a:lnTo>
                    <a:pt x="421292" y="1543177"/>
                  </a:lnTo>
                  <a:lnTo>
                    <a:pt x="382284" y="1519843"/>
                  </a:lnTo>
                  <a:lnTo>
                    <a:pt x="344708" y="1494458"/>
                  </a:lnTo>
                  <a:lnTo>
                    <a:pt x="308643" y="1467100"/>
                  </a:lnTo>
                  <a:lnTo>
                    <a:pt x="274164" y="1437846"/>
                  </a:lnTo>
                  <a:lnTo>
                    <a:pt x="241349" y="1406773"/>
                  </a:lnTo>
                  <a:lnTo>
                    <a:pt x="210276" y="1373959"/>
                  </a:lnTo>
                  <a:lnTo>
                    <a:pt x="181022" y="1339480"/>
                  </a:lnTo>
                  <a:lnTo>
                    <a:pt x="153664" y="1303414"/>
                  </a:lnTo>
                  <a:lnTo>
                    <a:pt x="128280" y="1265839"/>
                  </a:lnTo>
                  <a:lnTo>
                    <a:pt x="104946" y="1226831"/>
                  </a:lnTo>
                  <a:lnTo>
                    <a:pt x="83740" y="1186468"/>
                  </a:lnTo>
                  <a:lnTo>
                    <a:pt x="64740" y="1144827"/>
                  </a:lnTo>
                  <a:lnTo>
                    <a:pt x="48022" y="1101986"/>
                  </a:lnTo>
                  <a:lnTo>
                    <a:pt x="33664" y="1058022"/>
                  </a:lnTo>
                  <a:lnTo>
                    <a:pt x="21743" y="1013011"/>
                  </a:lnTo>
                  <a:lnTo>
                    <a:pt x="12337" y="967032"/>
                  </a:lnTo>
                  <a:lnTo>
                    <a:pt x="5522" y="920162"/>
                  </a:lnTo>
                  <a:lnTo>
                    <a:pt x="1377" y="872478"/>
                  </a:lnTo>
                  <a:lnTo>
                    <a:pt x="0" y="824795"/>
                  </a:lnTo>
                  <a:lnTo>
                    <a:pt x="0" y="823318"/>
                  </a:lnTo>
                  <a:lnTo>
                    <a:pt x="1377" y="775636"/>
                  </a:lnTo>
                  <a:lnTo>
                    <a:pt x="5522" y="727952"/>
                  </a:lnTo>
                  <a:lnTo>
                    <a:pt x="12337" y="681082"/>
                  </a:lnTo>
                  <a:lnTo>
                    <a:pt x="21743" y="635104"/>
                  </a:lnTo>
                  <a:lnTo>
                    <a:pt x="33664" y="590094"/>
                  </a:lnTo>
                  <a:lnTo>
                    <a:pt x="48022" y="546131"/>
                  </a:lnTo>
                  <a:lnTo>
                    <a:pt x="64740" y="503291"/>
                  </a:lnTo>
                  <a:lnTo>
                    <a:pt x="83740" y="461651"/>
                  </a:lnTo>
                  <a:lnTo>
                    <a:pt x="104946" y="421290"/>
                  </a:lnTo>
                  <a:lnTo>
                    <a:pt x="128280" y="382283"/>
                  </a:lnTo>
                  <a:lnTo>
                    <a:pt x="153664" y="344709"/>
                  </a:lnTo>
                  <a:lnTo>
                    <a:pt x="181022" y="308645"/>
                  </a:lnTo>
                  <a:lnTo>
                    <a:pt x="210276" y="274168"/>
                  </a:lnTo>
                  <a:lnTo>
                    <a:pt x="241349" y="241355"/>
                  </a:lnTo>
                  <a:lnTo>
                    <a:pt x="274164" y="210284"/>
                  </a:lnTo>
                  <a:lnTo>
                    <a:pt x="308643" y="181031"/>
                  </a:lnTo>
                  <a:lnTo>
                    <a:pt x="344708" y="153675"/>
                  </a:lnTo>
                  <a:lnTo>
                    <a:pt x="382284" y="128292"/>
                  </a:lnTo>
                  <a:lnTo>
                    <a:pt x="421292" y="104960"/>
                  </a:lnTo>
                  <a:lnTo>
                    <a:pt x="461655" y="83755"/>
                  </a:lnTo>
                  <a:lnTo>
                    <a:pt x="503295" y="64756"/>
                  </a:lnTo>
                  <a:lnTo>
                    <a:pt x="546137" y="48039"/>
                  </a:lnTo>
                  <a:lnTo>
                    <a:pt x="590101" y="33682"/>
                  </a:lnTo>
                  <a:lnTo>
                    <a:pt x="635111" y="21763"/>
                  </a:lnTo>
                  <a:lnTo>
                    <a:pt x="681090" y="12357"/>
                  </a:lnTo>
                  <a:lnTo>
                    <a:pt x="727961" y="5543"/>
                  </a:lnTo>
                  <a:lnTo>
                    <a:pt x="775645" y="1398"/>
                  </a:lnTo>
                  <a:lnTo>
                    <a:pt x="824059" y="0"/>
                  </a:lnTo>
                  <a:lnTo>
                    <a:pt x="872487" y="1398"/>
                  </a:lnTo>
                  <a:lnTo>
                    <a:pt x="920171" y="5543"/>
                  </a:lnTo>
                  <a:lnTo>
                    <a:pt x="967042" y="12357"/>
                  </a:lnTo>
                  <a:lnTo>
                    <a:pt x="1013021" y="21763"/>
                  </a:lnTo>
                  <a:lnTo>
                    <a:pt x="1058031" y="33682"/>
                  </a:lnTo>
                  <a:lnTo>
                    <a:pt x="1101995" y="48039"/>
                  </a:lnTo>
                  <a:lnTo>
                    <a:pt x="1144836" y="64756"/>
                  </a:lnTo>
                  <a:lnTo>
                    <a:pt x="1186477" y="83755"/>
                  </a:lnTo>
                  <a:lnTo>
                    <a:pt x="1226840" y="104960"/>
                  </a:lnTo>
                  <a:lnTo>
                    <a:pt x="1265848" y="128292"/>
                  </a:lnTo>
                  <a:lnTo>
                    <a:pt x="1303423" y="153675"/>
                  </a:lnTo>
                  <a:lnTo>
                    <a:pt x="1339489" y="181031"/>
                  </a:lnTo>
                  <a:lnTo>
                    <a:pt x="1373968" y="210284"/>
                  </a:lnTo>
                  <a:lnTo>
                    <a:pt x="1406783" y="241355"/>
                  </a:lnTo>
                  <a:lnTo>
                    <a:pt x="1437856" y="274168"/>
                  </a:lnTo>
                  <a:lnTo>
                    <a:pt x="1467110" y="308645"/>
                  </a:lnTo>
                  <a:lnTo>
                    <a:pt x="1494468" y="344709"/>
                  </a:lnTo>
                  <a:lnTo>
                    <a:pt x="1519852" y="382283"/>
                  </a:lnTo>
                  <a:lnTo>
                    <a:pt x="1543186" y="421290"/>
                  </a:lnTo>
                  <a:lnTo>
                    <a:pt x="1564392" y="461651"/>
                  </a:lnTo>
                  <a:lnTo>
                    <a:pt x="1583392" y="503291"/>
                  </a:lnTo>
                  <a:lnTo>
                    <a:pt x="1600110" y="546131"/>
                  </a:lnTo>
                  <a:lnTo>
                    <a:pt x="1614468" y="590094"/>
                  </a:lnTo>
                  <a:lnTo>
                    <a:pt x="1626389" y="635104"/>
                  </a:lnTo>
                  <a:lnTo>
                    <a:pt x="1635795" y="681082"/>
                  </a:lnTo>
                  <a:lnTo>
                    <a:pt x="1642609" y="727952"/>
                  </a:lnTo>
                  <a:lnTo>
                    <a:pt x="1646755" y="775636"/>
                  </a:lnTo>
                  <a:lnTo>
                    <a:pt x="1648132" y="823318"/>
                  </a:lnTo>
                  <a:lnTo>
                    <a:pt x="1648132" y="824795"/>
                  </a:lnTo>
                  <a:lnTo>
                    <a:pt x="1646755" y="872478"/>
                  </a:lnTo>
                  <a:lnTo>
                    <a:pt x="1642609" y="920162"/>
                  </a:lnTo>
                  <a:lnTo>
                    <a:pt x="1635795" y="967032"/>
                  </a:lnTo>
                  <a:lnTo>
                    <a:pt x="1626389" y="1013011"/>
                  </a:lnTo>
                  <a:lnTo>
                    <a:pt x="1614468" y="1058022"/>
                  </a:lnTo>
                  <a:lnTo>
                    <a:pt x="1600110" y="1101986"/>
                  </a:lnTo>
                  <a:lnTo>
                    <a:pt x="1583392" y="1144827"/>
                  </a:lnTo>
                  <a:lnTo>
                    <a:pt x="1564392" y="1186468"/>
                  </a:lnTo>
                  <a:lnTo>
                    <a:pt x="1543186" y="1226831"/>
                  </a:lnTo>
                  <a:lnTo>
                    <a:pt x="1519852" y="1265839"/>
                  </a:lnTo>
                  <a:lnTo>
                    <a:pt x="1494468" y="1303414"/>
                  </a:lnTo>
                  <a:lnTo>
                    <a:pt x="1467110" y="1339480"/>
                  </a:lnTo>
                  <a:lnTo>
                    <a:pt x="1437856" y="1373959"/>
                  </a:lnTo>
                  <a:lnTo>
                    <a:pt x="1406783" y="1406773"/>
                  </a:lnTo>
                  <a:lnTo>
                    <a:pt x="1373968" y="1437846"/>
                  </a:lnTo>
                  <a:lnTo>
                    <a:pt x="1339489" y="1467100"/>
                  </a:lnTo>
                  <a:lnTo>
                    <a:pt x="1303423" y="1494458"/>
                  </a:lnTo>
                  <a:lnTo>
                    <a:pt x="1265848" y="1519843"/>
                  </a:lnTo>
                  <a:lnTo>
                    <a:pt x="1226840" y="1543177"/>
                  </a:lnTo>
                  <a:lnTo>
                    <a:pt x="1186477" y="1564382"/>
                  </a:lnTo>
                  <a:lnTo>
                    <a:pt x="1144836" y="1583383"/>
                  </a:lnTo>
                  <a:lnTo>
                    <a:pt x="1101995" y="1600101"/>
                  </a:lnTo>
                  <a:lnTo>
                    <a:pt x="1058031" y="1614459"/>
                  </a:lnTo>
                  <a:lnTo>
                    <a:pt x="1013021" y="1626379"/>
                  </a:lnTo>
                  <a:lnTo>
                    <a:pt x="967042" y="1635786"/>
                  </a:lnTo>
                  <a:lnTo>
                    <a:pt x="920171" y="1642600"/>
                  </a:lnTo>
                  <a:lnTo>
                    <a:pt x="872487" y="1646745"/>
                  </a:lnTo>
                  <a:lnTo>
                    <a:pt x="824066" y="1648144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57398" y="8750350"/>
              <a:ext cx="1247774" cy="124775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161872" y="2462690"/>
              <a:ext cx="3964304" cy="3461385"/>
            </a:xfrm>
            <a:custGeom>
              <a:avLst/>
              <a:gdLst/>
              <a:ahLst/>
              <a:cxnLst/>
              <a:rect l="l" t="t" r="r" b="b"/>
              <a:pathLst>
                <a:path w="3964304" h="3461385">
                  <a:moveTo>
                    <a:pt x="1976421" y="3460976"/>
                  </a:moveTo>
                  <a:lnTo>
                    <a:pt x="1438681" y="2529576"/>
                  </a:lnTo>
                  <a:lnTo>
                    <a:pt x="843449" y="2529576"/>
                  </a:lnTo>
                  <a:lnTo>
                    <a:pt x="795587" y="2528241"/>
                  </a:lnTo>
                  <a:lnTo>
                    <a:pt x="748425" y="2524282"/>
                  </a:lnTo>
                  <a:lnTo>
                    <a:pt x="702035" y="2517773"/>
                  </a:lnTo>
                  <a:lnTo>
                    <a:pt x="656488" y="2508782"/>
                  </a:lnTo>
                  <a:lnTo>
                    <a:pt x="611854" y="2497382"/>
                  </a:lnTo>
                  <a:lnTo>
                    <a:pt x="568206" y="2483645"/>
                  </a:lnTo>
                  <a:lnTo>
                    <a:pt x="525615" y="2467640"/>
                  </a:lnTo>
                  <a:lnTo>
                    <a:pt x="484151" y="2449439"/>
                  </a:lnTo>
                  <a:lnTo>
                    <a:pt x="443886" y="2429115"/>
                  </a:lnTo>
                  <a:lnTo>
                    <a:pt x="404891" y="2406736"/>
                  </a:lnTo>
                  <a:lnTo>
                    <a:pt x="367238" y="2382376"/>
                  </a:lnTo>
                  <a:lnTo>
                    <a:pt x="330997" y="2356105"/>
                  </a:lnTo>
                  <a:lnTo>
                    <a:pt x="296239" y="2327994"/>
                  </a:lnTo>
                  <a:lnTo>
                    <a:pt x="263036" y="2298114"/>
                  </a:lnTo>
                  <a:lnTo>
                    <a:pt x="231460" y="2266538"/>
                  </a:lnTo>
                  <a:lnTo>
                    <a:pt x="201581" y="2233335"/>
                  </a:lnTo>
                  <a:lnTo>
                    <a:pt x="173470" y="2198577"/>
                  </a:lnTo>
                  <a:lnTo>
                    <a:pt x="147199" y="2162336"/>
                  </a:lnTo>
                  <a:lnTo>
                    <a:pt x="122838" y="2124682"/>
                  </a:lnTo>
                  <a:lnTo>
                    <a:pt x="100460" y="2085687"/>
                  </a:lnTo>
                  <a:lnTo>
                    <a:pt x="80135" y="2045422"/>
                  </a:lnTo>
                  <a:lnTo>
                    <a:pt x="61935" y="2003958"/>
                  </a:lnTo>
                  <a:lnTo>
                    <a:pt x="45930" y="1961366"/>
                  </a:lnTo>
                  <a:lnTo>
                    <a:pt x="32193" y="1917718"/>
                  </a:lnTo>
                  <a:lnTo>
                    <a:pt x="20793" y="1873085"/>
                  </a:lnTo>
                  <a:lnTo>
                    <a:pt x="11803" y="1827538"/>
                  </a:lnTo>
                  <a:lnTo>
                    <a:pt x="5293" y="1781148"/>
                  </a:lnTo>
                  <a:lnTo>
                    <a:pt x="1335" y="1733986"/>
                  </a:lnTo>
                  <a:lnTo>
                    <a:pt x="0" y="1686124"/>
                  </a:lnTo>
                  <a:lnTo>
                    <a:pt x="0" y="843480"/>
                  </a:lnTo>
                  <a:lnTo>
                    <a:pt x="1335" y="795615"/>
                  </a:lnTo>
                  <a:lnTo>
                    <a:pt x="5293" y="748450"/>
                  </a:lnTo>
                  <a:lnTo>
                    <a:pt x="11803" y="702057"/>
                  </a:lnTo>
                  <a:lnTo>
                    <a:pt x="20793" y="656508"/>
                  </a:lnTo>
                  <a:lnTo>
                    <a:pt x="32193" y="611872"/>
                  </a:lnTo>
                  <a:lnTo>
                    <a:pt x="45930" y="568222"/>
                  </a:lnTo>
                  <a:lnTo>
                    <a:pt x="61935" y="525629"/>
                  </a:lnTo>
                  <a:lnTo>
                    <a:pt x="80135" y="484163"/>
                  </a:lnTo>
                  <a:lnTo>
                    <a:pt x="100460" y="443896"/>
                  </a:lnTo>
                  <a:lnTo>
                    <a:pt x="122838" y="404900"/>
                  </a:lnTo>
                  <a:lnTo>
                    <a:pt x="147199" y="367245"/>
                  </a:lnTo>
                  <a:lnTo>
                    <a:pt x="173470" y="331003"/>
                  </a:lnTo>
                  <a:lnTo>
                    <a:pt x="201581" y="296244"/>
                  </a:lnTo>
                  <a:lnTo>
                    <a:pt x="231460" y="263041"/>
                  </a:lnTo>
                  <a:lnTo>
                    <a:pt x="263036" y="231463"/>
                  </a:lnTo>
                  <a:lnTo>
                    <a:pt x="296239" y="201583"/>
                  </a:lnTo>
                  <a:lnTo>
                    <a:pt x="330997" y="173472"/>
                  </a:lnTo>
                  <a:lnTo>
                    <a:pt x="367238" y="147200"/>
                  </a:lnTo>
                  <a:lnTo>
                    <a:pt x="404891" y="122840"/>
                  </a:lnTo>
                  <a:lnTo>
                    <a:pt x="443886" y="100461"/>
                  </a:lnTo>
                  <a:lnTo>
                    <a:pt x="484151" y="80136"/>
                  </a:lnTo>
                  <a:lnTo>
                    <a:pt x="525615" y="61935"/>
                  </a:lnTo>
                  <a:lnTo>
                    <a:pt x="568206" y="45931"/>
                  </a:lnTo>
                  <a:lnTo>
                    <a:pt x="611854" y="32193"/>
                  </a:lnTo>
                  <a:lnTo>
                    <a:pt x="656488" y="20793"/>
                  </a:lnTo>
                  <a:lnTo>
                    <a:pt x="702035" y="11803"/>
                  </a:lnTo>
                  <a:lnTo>
                    <a:pt x="748425" y="5293"/>
                  </a:lnTo>
                  <a:lnTo>
                    <a:pt x="795587" y="1335"/>
                  </a:lnTo>
                  <a:lnTo>
                    <a:pt x="843449" y="0"/>
                  </a:lnTo>
                  <a:lnTo>
                    <a:pt x="3120775" y="0"/>
                  </a:lnTo>
                  <a:lnTo>
                    <a:pt x="3168637" y="1335"/>
                  </a:lnTo>
                  <a:lnTo>
                    <a:pt x="3215799" y="5293"/>
                  </a:lnTo>
                  <a:lnTo>
                    <a:pt x="3262189" y="11803"/>
                  </a:lnTo>
                  <a:lnTo>
                    <a:pt x="3307737" y="20793"/>
                  </a:lnTo>
                  <a:lnTo>
                    <a:pt x="3352370" y="32193"/>
                  </a:lnTo>
                  <a:lnTo>
                    <a:pt x="3396018" y="45931"/>
                  </a:lnTo>
                  <a:lnTo>
                    <a:pt x="3438610" y="61935"/>
                  </a:lnTo>
                  <a:lnTo>
                    <a:pt x="3480073" y="80136"/>
                  </a:lnTo>
                  <a:lnTo>
                    <a:pt x="3520339" y="100461"/>
                  </a:lnTo>
                  <a:lnTo>
                    <a:pt x="3559334" y="122840"/>
                  </a:lnTo>
                  <a:lnTo>
                    <a:pt x="3596987" y="147200"/>
                  </a:lnTo>
                  <a:lnTo>
                    <a:pt x="3633229" y="173472"/>
                  </a:lnTo>
                  <a:lnTo>
                    <a:pt x="3667986" y="201583"/>
                  </a:lnTo>
                  <a:lnTo>
                    <a:pt x="3701189" y="231463"/>
                  </a:lnTo>
                  <a:lnTo>
                    <a:pt x="3732766" y="263041"/>
                  </a:lnTo>
                  <a:lnTo>
                    <a:pt x="3762645" y="296244"/>
                  </a:lnTo>
                  <a:lnTo>
                    <a:pt x="3790756" y="331003"/>
                  </a:lnTo>
                  <a:lnTo>
                    <a:pt x="3817027" y="367245"/>
                  </a:lnTo>
                  <a:lnTo>
                    <a:pt x="3841388" y="404900"/>
                  </a:lnTo>
                  <a:lnTo>
                    <a:pt x="3863766" y="443896"/>
                  </a:lnTo>
                  <a:lnTo>
                    <a:pt x="3884091" y="484163"/>
                  </a:lnTo>
                  <a:lnTo>
                    <a:pt x="3902291" y="525629"/>
                  </a:lnTo>
                  <a:lnTo>
                    <a:pt x="3918296" y="568222"/>
                  </a:lnTo>
                  <a:lnTo>
                    <a:pt x="3932034" y="611872"/>
                  </a:lnTo>
                  <a:lnTo>
                    <a:pt x="3943434" y="656508"/>
                  </a:lnTo>
                  <a:lnTo>
                    <a:pt x="3952424" y="702057"/>
                  </a:lnTo>
                  <a:lnTo>
                    <a:pt x="3958934" y="748450"/>
                  </a:lnTo>
                  <a:lnTo>
                    <a:pt x="3962892" y="795615"/>
                  </a:lnTo>
                  <a:lnTo>
                    <a:pt x="3964227" y="843480"/>
                  </a:lnTo>
                  <a:lnTo>
                    <a:pt x="3964227" y="1686124"/>
                  </a:lnTo>
                  <a:lnTo>
                    <a:pt x="3962892" y="1733986"/>
                  </a:lnTo>
                  <a:lnTo>
                    <a:pt x="3958934" y="1781148"/>
                  </a:lnTo>
                  <a:lnTo>
                    <a:pt x="3952424" y="1827538"/>
                  </a:lnTo>
                  <a:lnTo>
                    <a:pt x="3943434" y="1873085"/>
                  </a:lnTo>
                  <a:lnTo>
                    <a:pt x="3932034" y="1917718"/>
                  </a:lnTo>
                  <a:lnTo>
                    <a:pt x="3918296" y="1961366"/>
                  </a:lnTo>
                  <a:lnTo>
                    <a:pt x="3902291" y="2003958"/>
                  </a:lnTo>
                  <a:lnTo>
                    <a:pt x="3884091" y="2045422"/>
                  </a:lnTo>
                  <a:lnTo>
                    <a:pt x="3863766" y="2085687"/>
                  </a:lnTo>
                  <a:lnTo>
                    <a:pt x="3841388" y="2124682"/>
                  </a:lnTo>
                  <a:lnTo>
                    <a:pt x="3817027" y="2162336"/>
                  </a:lnTo>
                  <a:lnTo>
                    <a:pt x="3790756" y="2198577"/>
                  </a:lnTo>
                  <a:lnTo>
                    <a:pt x="3762645" y="2233335"/>
                  </a:lnTo>
                  <a:lnTo>
                    <a:pt x="3732766" y="2266538"/>
                  </a:lnTo>
                  <a:lnTo>
                    <a:pt x="3701189" y="2298114"/>
                  </a:lnTo>
                  <a:lnTo>
                    <a:pt x="3667986" y="2327994"/>
                  </a:lnTo>
                  <a:lnTo>
                    <a:pt x="3633229" y="2356105"/>
                  </a:lnTo>
                  <a:lnTo>
                    <a:pt x="3596987" y="2382376"/>
                  </a:lnTo>
                  <a:lnTo>
                    <a:pt x="3559334" y="2406736"/>
                  </a:lnTo>
                  <a:lnTo>
                    <a:pt x="3520339" y="2429115"/>
                  </a:lnTo>
                  <a:lnTo>
                    <a:pt x="3480073" y="2449439"/>
                  </a:lnTo>
                  <a:lnTo>
                    <a:pt x="3438610" y="2467640"/>
                  </a:lnTo>
                  <a:lnTo>
                    <a:pt x="3396018" y="2483645"/>
                  </a:lnTo>
                  <a:lnTo>
                    <a:pt x="3352370" y="2497382"/>
                  </a:lnTo>
                  <a:lnTo>
                    <a:pt x="3307737" y="2508782"/>
                  </a:lnTo>
                  <a:lnTo>
                    <a:pt x="3262189" y="2517773"/>
                  </a:lnTo>
                  <a:lnTo>
                    <a:pt x="3215799" y="2524282"/>
                  </a:lnTo>
                  <a:lnTo>
                    <a:pt x="3168637" y="2528241"/>
                  </a:lnTo>
                  <a:lnTo>
                    <a:pt x="3120775" y="2529576"/>
                  </a:lnTo>
                  <a:lnTo>
                    <a:pt x="2514193" y="2529576"/>
                  </a:lnTo>
                  <a:lnTo>
                    <a:pt x="1976421" y="3460976"/>
                  </a:lnTo>
                  <a:close/>
                </a:path>
              </a:pathLst>
            </a:custGeom>
            <a:solidFill>
              <a:srgbClr val="A65C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142987" y="2443837"/>
              <a:ext cx="4002404" cy="3517900"/>
            </a:xfrm>
            <a:custGeom>
              <a:avLst/>
              <a:gdLst/>
              <a:ahLst/>
              <a:cxnLst/>
              <a:rect l="l" t="t" r="r" b="b"/>
              <a:pathLst>
                <a:path w="4002404" h="3517900">
                  <a:moveTo>
                    <a:pt x="1995305" y="3517592"/>
                  </a:moveTo>
                  <a:lnTo>
                    <a:pt x="1446656" y="2567310"/>
                  </a:lnTo>
                  <a:lnTo>
                    <a:pt x="862333" y="2567310"/>
                  </a:lnTo>
                  <a:lnTo>
                    <a:pt x="813473" y="2565943"/>
                  </a:lnTo>
                  <a:lnTo>
                    <a:pt x="765319" y="2561888"/>
                  </a:lnTo>
                  <a:lnTo>
                    <a:pt x="717945" y="2555221"/>
                  </a:lnTo>
                  <a:lnTo>
                    <a:pt x="671422" y="2546014"/>
                  </a:lnTo>
                  <a:lnTo>
                    <a:pt x="625826" y="2534340"/>
                  </a:lnTo>
                  <a:lnTo>
                    <a:pt x="581228" y="2520273"/>
                  </a:lnTo>
                  <a:lnTo>
                    <a:pt x="537703" y="2503886"/>
                  </a:lnTo>
                  <a:lnTo>
                    <a:pt x="495324" y="2485253"/>
                  </a:lnTo>
                  <a:lnTo>
                    <a:pt x="454165" y="2464447"/>
                  </a:lnTo>
                  <a:lnTo>
                    <a:pt x="414298" y="2441542"/>
                  </a:lnTo>
                  <a:lnTo>
                    <a:pt x="375797" y="2416610"/>
                  </a:lnTo>
                  <a:lnTo>
                    <a:pt x="338735" y="2389725"/>
                  </a:lnTo>
                  <a:lnTo>
                    <a:pt x="303186" y="2360961"/>
                  </a:lnTo>
                  <a:lnTo>
                    <a:pt x="269223" y="2330390"/>
                  </a:lnTo>
                  <a:lnTo>
                    <a:pt x="236920" y="2298087"/>
                  </a:lnTo>
                  <a:lnTo>
                    <a:pt x="206349" y="2264124"/>
                  </a:lnTo>
                  <a:lnTo>
                    <a:pt x="177585" y="2228575"/>
                  </a:lnTo>
                  <a:lnTo>
                    <a:pt x="150700" y="2191513"/>
                  </a:lnTo>
                  <a:lnTo>
                    <a:pt x="125768" y="2153012"/>
                  </a:lnTo>
                  <a:lnTo>
                    <a:pt x="102863" y="2113145"/>
                  </a:lnTo>
                  <a:lnTo>
                    <a:pt x="82057" y="2071986"/>
                  </a:lnTo>
                  <a:lnTo>
                    <a:pt x="63424" y="2029607"/>
                  </a:lnTo>
                  <a:lnTo>
                    <a:pt x="47037" y="1986082"/>
                  </a:lnTo>
                  <a:lnTo>
                    <a:pt x="32970" y="1941484"/>
                  </a:lnTo>
                  <a:lnTo>
                    <a:pt x="21296" y="1895888"/>
                  </a:lnTo>
                  <a:lnTo>
                    <a:pt x="12089" y="1849365"/>
                  </a:lnTo>
                  <a:lnTo>
                    <a:pt x="5422" y="1801990"/>
                  </a:lnTo>
                  <a:lnTo>
                    <a:pt x="1367" y="1753837"/>
                  </a:lnTo>
                  <a:lnTo>
                    <a:pt x="0" y="1704977"/>
                  </a:lnTo>
                  <a:lnTo>
                    <a:pt x="0" y="862333"/>
                  </a:lnTo>
                  <a:lnTo>
                    <a:pt x="1367" y="813470"/>
                  </a:lnTo>
                  <a:lnTo>
                    <a:pt x="5422" y="765314"/>
                  </a:lnTo>
                  <a:lnTo>
                    <a:pt x="12089" y="717937"/>
                  </a:lnTo>
                  <a:lnTo>
                    <a:pt x="21296" y="671413"/>
                  </a:lnTo>
                  <a:lnTo>
                    <a:pt x="32970" y="625815"/>
                  </a:lnTo>
                  <a:lnTo>
                    <a:pt x="47037" y="581216"/>
                  </a:lnTo>
                  <a:lnTo>
                    <a:pt x="63424" y="537690"/>
                  </a:lnTo>
                  <a:lnTo>
                    <a:pt x="82057" y="495311"/>
                  </a:lnTo>
                  <a:lnTo>
                    <a:pt x="102863" y="454151"/>
                  </a:lnTo>
                  <a:lnTo>
                    <a:pt x="125768" y="414284"/>
                  </a:lnTo>
                  <a:lnTo>
                    <a:pt x="150700" y="375783"/>
                  </a:lnTo>
                  <a:lnTo>
                    <a:pt x="177585" y="338722"/>
                  </a:lnTo>
                  <a:lnTo>
                    <a:pt x="206349" y="303173"/>
                  </a:lnTo>
                  <a:lnTo>
                    <a:pt x="236920" y="269211"/>
                  </a:lnTo>
                  <a:lnTo>
                    <a:pt x="269223" y="236908"/>
                  </a:lnTo>
                  <a:lnTo>
                    <a:pt x="303186" y="206339"/>
                  </a:lnTo>
                  <a:lnTo>
                    <a:pt x="338735" y="177575"/>
                  </a:lnTo>
                  <a:lnTo>
                    <a:pt x="375797" y="150692"/>
                  </a:lnTo>
                  <a:lnTo>
                    <a:pt x="414298" y="125761"/>
                  </a:lnTo>
                  <a:lnTo>
                    <a:pt x="454165" y="102856"/>
                  </a:lnTo>
                  <a:lnTo>
                    <a:pt x="495324" y="82051"/>
                  </a:lnTo>
                  <a:lnTo>
                    <a:pt x="537703" y="63419"/>
                  </a:lnTo>
                  <a:lnTo>
                    <a:pt x="581228" y="47034"/>
                  </a:lnTo>
                  <a:lnTo>
                    <a:pt x="625826" y="32968"/>
                  </a:lnTo>
                  <a:lnTo>
                    <a:pt x="671422" y="21295"/>
                  </a:lnTo>
                  <a:lnTo>
                    <a:pt x="717945" y="12088"/>
                  </a:lnTo>
                  <a:lnTo>
                    <a:pt x="765319" y="5421"/>
                  </a:lnTo>
                  <a:lnTo>
                    <a:pt x="813473" y="1367"/>
                  </a:lnTo>
                  <a:lnTo>
                    <a:pt x="862333" y="0"/>
                  </a:lnTo>
                  <a:lnTo>
                    <a:pt x="3139660" y="0"/>
                  </a:lnTo>
                  <a:lnTo>
                    <a:pt x="3188519" y="1367"/>
                  </a:lnTo>
                  <a:lnTo>
                    <a:pt x="3236673" y="5421"/>
                  </a:lnTo>
                  <a:lnTo>
                    <a:pt x="3284048" y="12088"/>
                  </a:lnTo>
                  <a:lnTo>
                    <a:pt x="3330570" y="21295"/>
                  </a:lnTo>
                  <a:lnTo>
                    <a:pt x="3376167" y="32968"/>
                  </a:lnTo>
                  <a:lnTo>
                    <a:pt x="3391288" y="37737"/>
                  </a:lnTo>
                  <a:lnTo>
                    <a:pt x="862333" y="37737"/>
                  </a:lnTo>
                  <a:lnTo>
                    <a:pt x="813957" y="39140"/>
                  </a:lnTo>
                  <a:lnTo>
                    <a:pt x="766307" y="43295"/>
                  </a:lnTo>
                  <a:lnTo>
                    <a:pt x="719462" y="50126"/>
                  </a:lnTo>
                  <a:lnTo>
                    <a:pt x="673499" y="59555"/>
                  </a:lnTo>
                  <a:lnTo>
                    <a:pt x="628496" y="71502"/>
                  </a:lnTo>
                  <a:lnTo>
                    <a:pt x="584532" y="85891"/>
                  </a:lnTo>
                  <a:lnTo>
                    <a:pt x="541684" y="102643"/>
                  </a:lnTo>
                  <a:lnTo>
                    <a:pt x="500031" y="121681"/>
                  </a:lnTo>
                  <a:lnTo>
                    <a:pt x="459649" y="142926"/>
                  </a:lnTo>
                  <a:lnTo>
                    <a:pt x="420618" y="166301"/>
                  </a:lnTo>
                  <a:lnTo>
                    <a:pt x="383015" y="191728"/>
                  </a:lnTo>
                  <a:lnTo>
                    <a:pt x="346918" y="219128"/>
                  </a:lnTo>
                  <a:lnTo>
                    <a:pt x="312404" y="248423"/>
                  </a:lnTo>
                  <a:lnTo>
                    <a:pt x="279553" y="279537"/>
                  </a:lnTo>
                  <a:lnTo>
                    <a:pt x="248441" y="312390"/>
                  </a:lnTo>
                  <a:lnTo>
                    <a:pt x="219147" y="346905"/>
                  </a:lnTo>
                  <a:lnTo>
                    <a:pt x="191748" y="383004"/>
                  </a:lnTo>
                  <a:lnTo>
                    <a:pt x="166323" y="420609"/>
                  </a:lnTo>
                  <a:lnTo>
                    <a:pt x="142950" y="459642"/>
                  </a:lnTo>
                  <a:lnTo>
                    <a:pt x="121706" y="500025"/>
                  </a:lnTo>
                  <a:lnTo>
                    <a:pt x="102670" y="541680"/>
                  </a:lnTo>
                  <a:lnTo>
                    <a:pt x="85919" y="584529"/>
                  </a:lnTo>
                  <a:lnTo>
                    <a:pt x="71531" y="628494"/>
                  </a:lnTo>
                  <a:lnTo>
                    <a:pt x="59584" y="673497"/>
                  </a:lnTo>
                  <a:lnTo>
                    <a:pt x="50157" y="719461"/>
                  </a:lnTo>
                  <a:lnTo>
                    <a:pt x="43326" y="766306"/>
                  </a:lnTo>
                  <a:lnTo>
                    <a:pt x="39171" y="813957"/>
                  </a:lnTo>
                  <a:lnTo>
                    <a:pt x="37768" y="862333"/>
                  </a:lnTo>
                  <a:lnTo>
                    <a:pt x="37768" y="1704977"/>
                  </a:lnTo>
                  <a:lnTo>
                    <a:pt x="39171" y="1753353"/>
                  </a:lnTo>
                  <a:lnTo>
                    <a:pt x="43326" y="1801002"/>
                  </a:lnTo>
                  <a:lnTo>
                    <a:pt x="50157" y="1847847"/>
                  </a:lnTo>
                  <a:lnTo>
                    <a:pt x="59584" y="1893810"/>
                  </a:lnTo>
                  <a:lnTo>
                    <a:pt x="71531" y="1938812"/>
                  </a:lnTo>
                  <a:lnTo>
                    <a:pt x="85919" y="1982776"/>
                  </a:lnTo>
                  <a:lnTo>
                    <a:pt x="102670" y="2025624"/>
                  </a:lnTo>
                  <a:lnTo>
                    <a:pt x="121706" y="2067277"/>
                  </a:lnTo>
                  <a:lnTo>
                    <a:pt x="142950" y="2107659"/>
                  </a:lnTo>
                  <a:lnTo>
                    <a:pt x="166323" y="2146690"/>
                  </a:lnTo>
                  <a:lnTo>
                    <a:pt x="191748" y="2184293"/>
                  </a:lnTo>
                  <a:lnTo>
                    <a:pt x="219147" y="2220390"/>
                  </a:lnTo>
                  <a:lnTo>
                    <a:pt x="248441" y="2254904"/>
                  </a:lnTo>
                  <a:lnTo>
                    <a:pt x="279553" y="2287755"/>
                  </a:lnTo>
                  <a:lnTo>
                    <a:pt x="312404" y="2318867"/>
                  </a:lnTo>
                  <a:lnTo>
                    <a:pt x="346918" y="2348161"/>
                  </a:lnTo>
                  <a:lnTo>
                    <a:pt x="383015" y="2375559"/>
                  </a:lnTo>
                  <a:lnTo>
                    <a:pt x="420618" y="2400984"/>
                  </a:lnTo>
                  <a:lnTo>
                    <a:pt x="459649" y="2424358"/>
                  </a:lnTo>
                  <a:lnTo>
                    <a:pt x="500031" y="2445602"/>
                  </a:lnTo>
                  <a:lnTo>
                    <a:pt x="541684" y="2464638"/>
                  </a:lnTo>
                  <a:lnTo>
                    <a:pt x="584532" y="2481389"/>
                  </a:lnTo>
                  <a:lnTo>
                    <a:pt x="628496" y="2495777"/>
                  </a:lnTo>
                  <a:lnTo>
                    <a:pt x="673499" y="2507724"/>
                  </a:lnTo>
                  <a:lnTo>
                    <a:pt x="719462" y="2517151"/>
                  </a:lnTo>
                  <a:lnTo>
                    <a:pt x="766307" y="2523982"/>
                  </a:lnTo>
                  <a:lnTo>
                    <a:pt x="813957" y="2528137"/>
                  </a:lnTo>
                  <a:lnTo>
                    <a:pt x="862333" y="2529540"/>
                  </a:lnTo>
                  <a:lnTo>
                    <a:pt x="1468483" y="2529540"/>
                  </a:lnTo>
                  <a:lnTo>
                    <a:pt x="1995305" y="3442090"/>
                  </a:lnTo>
                  <a:lnTo>
                    <a:pt x="2038899" y="3442090"/>
                  </a:lnTo>
                  <a:lnTo>
                    <a:pt x="1995305" y="3517592"/>
                  </a:lnTo>
                  <a:close/>
                </a:path>
                <a:path w="4002404" h="3517900">
                  <a:moveTo>
                    <a:pt x="2038899" y="3442090"/>
                  </a:moveTo>
                  <a:lnTo>
                    <a:pt x="1995305" y="3442090"/>
                  </a:lnTo>
                  <a:lnTo>
                    <a:pt x="2522160" y="2529540"/>
                  </a:lnTo>
                  <a:lnTo>
                    <a:pt x="3139660" y="2529540"/>
                  </a:lnTo>
                  <a:lnTo>
                    <a:pt x="3188036" y="2528137"/>
                  </a:lnTo>
                  <a:lnTo>
                    <a:pt x="3235685" y="2523982"/>
                  </a:lnTo>
                  <a:lnTo>
                    <a:pt x="3282530" y="2517151"/>
                  </a:lnTo>
                  <a:lnTo>
                    <a:pt x="3328493" y="2507724"/>
                  </a:lnTo>
                  <a:lnTo>
                    <a:pt x="3373495" y="2495777"/>
                  </a:lnTo>
                  <a:lnTo>
                    <a:pt x="3417459" y="2481389"/>
                  </a:lnTo>
                  <a:lnTo>
                    <a:pt x="3460306" y="2464638"/>
                  </a:lnTo>
                  <a:lnTo>
                    <a:pt x="3501960" y="2445602"/>
                  </a:lnTo>
                  <a:lnTo>
                    <a:pt x="3542341" y="2424358"/>
                  </a:lnTo>
                  <a:lnTo>
                    <a:pt x="3581372" y="2400984"/>
                  </a:lnTo>
                  <a:lnTo>
                    <a:pt x="3618976" y="2375559"/>
                  </a:lnTo>
                  <a:lnTo>
                    <a:pt x="3655073" y="2348161"/>
                  </a:lnTo>
                  <a:lnTo>
                    <a:pt x="3689586" y="2318867"/>
                  </a:lnTo>
                  <a:lnTo>
                    <a:pt x="3722438" y="2287755"/>
                  </a:lnTo>
                  <a:lnTo>
                    <a:pt x="3753550" y="2254904"/>
                  </a:lnTo>
                  <a:lnTo>
                    <a:pt x="3782844" y="2220390"/>
                  </a:lnTo>
                  <a:lnTo>
                    <a:pt x="3810242" y="2184293"/>
                  </a:lnTo>
                  <a:lnTo>
                    <a:pt x="3835667" y="2146690"/>
                  </a:lnTo>
                  <a:lnTo>
                    <a:pt x="3859040" y="2107659"/>
                  </a:lnTo>
                  <a:lnTo>
                    <a:pt x="3880284" y="2067277"/>
                  </a:lnTo>
                  <a:lnTo>
                    <a:pt x="3899321" y="2025624"/>
                  </a:lnTo>
                  <a:lnTo>
                    <a:pt x="3916072" y="1982776"/>
                  </a:lnTo>
                  <a:lnTo>
                    <a:pt x="3930460" y="1938812"/>
                  </a:lnTo>
                  <a:lnTo>
                    <a:pt x="3942406" y="1893810"/>
                  </a:lnTo>
                  <a:lnTo>
                    <a:pt x="3951834" y="1847847"/>
                  </a:lnTo>
                  <a:lnTo>
                    <a:pt x="3958664" y="1801002"/>
                  </a:lnTo>
                  <a:lnTo>
                    <a:pt x="3962820" y="1753353"/>
                  </a:lnTo>
                  <a:lnTo>
                    <a:pt x="3964222" y="1704977"/>
                  </a:lnTo>
                  <a:lnTo>
                    <a:pt x="3964222" y="862333"/>
                  </a:lnTo>
                  <a:lnTo>
                    <a:pt x="3962820" y="813957"/>
                  </a:lnTo>
                  <a:lnTo>
                    <a:pt x="3958664" y="766306"/>
                  </a:lnTo>
                  <a:lnTo>
                    <a:pt x="3951834" y="719461"/>
                  </a:lnTo>
                  <a:lnTo>
                    <a:pt x="3942406" y="673497"/>
                  </a:lnTo>
                  <a:lnTo>
                    <a:pt x="3930460" y="628494"/>
                  </a:lnTo>
                  <a:lnTo>
                    <a:pt x="3916072" y="584529"/>
                  </a:lnTo>
                  <a:lnTo>
                    <a:pt x="3899321" y="541680"/>
                  </a:lnTo>
                  <a:lnTo>
                    <a:pt x="3880284" y="500025"/>
                  </a:lnTo>
                  <a:lnTo>
                    <a:pt x="3859040" y="459642"/>
                  </a:lnTo>
                  <a:lnTo>
                    <a:pt x="3835667" y="420609"/>
                  </a:lnTo>
                  <a:lnTo>
                    <a:pt x="3810242" y="383004"/>
                  </a:lnTo>
                  <a:lnTo>
                    <a:pt x="3782844" y="346905"/>
                  </a:lnTo>
                  <a:lnTo>
                    <a:pt x="3753550" y="312390"/>
                  </a:lnTo>
                  <a:lnTo>
                    <a:pt x="3722438" y="279537"/>
                  </a:lnTo>
                  <a:lnTo>
                    <a:pt x="3689586" y="248423"/>
                  </a:lnTo>
                  <a:lnTo>
                    <a:pt x="3655073" y="219128"/>
                  </a:lnTo>
                  <a:lnTo>
                    <a:pt x="3618976" y="191728"/>
                  </a:lnTo>
                  <a:lnTo>
                    <a:pt x="3581372" y="166301"/>
                  </a:lnTo>
                  <a:lnTo>
                    <a:pt x="3542341" y="142926"/>
                  </a:lnTo>
                  <a:lnTo>
                    <a:pt x="3501960" y="121681"/>
                  </a:lnTo>
                  <a:lnTo>
                    <a:pt x="3460306" y="102643"/>
                  </a:lnTo>
                  <a:lnTo>
                    <a:pt x="3417459" y="85891"/>
                  </a:lnTo>
                  <a:lnTo>
                    <a:pt x="3373495" y="71502"/>
                  </a:lnTo>
                  <a:lnTo>
                    <a:pt x="3328493" y="59555"/>
                  </a:lnTo>
                  <a:lnTo>
                    <a:pt x="3282530" y="50126"/>
                  </a:lnTo>
                  <a:lnTo>
                    <a:pt x="3235685" y="43295"/>
                  </a:lnTo>
                  <a:lnTo>
                    <a:pt x="3188036" y="39140"/>
                  </a:lnTo>
                  <a:lnTo>
                    <a:pt x="3139660" y="37737"/>
                  </a:lnTo>
                  <a:lnTo>
                    <a:pt x="3391288" y="37737"/>
                  </a:lnTo>
                  <a:lnTo>
                    <a:pt x="3464289" y="63419"/>
                  </a:lnTo>
                  <a:lnTo>
                    <a:pt x="3506668" y="82051"/>
                  </a:lnTo>
                  <a:lnTo>
                    <a:pt x="3547828" y="102856"/>
                  </a:lnTo>
                  <a:lnTo>
                    <a:pt x="3587695" y="125761"/>
                  </a:lnTo>
                  <a:lnTo>
                    <a:pt x="3626196" y="150692"/>
                  </a:lnTo>
                  <a:lnTo>
                    <a:pt x="3663258" y="177575"/>
                  </a:lnTo>
                  <a:lnTo>
                    <a:pt x="3698807" y="206339"/>
                  </a:lnTo>
                  <a:lnTo>
                    <a:pt x="3732769" y="236908"/>
                  </a:lnTo>
                  <a:lnTo>
                    <a:pt x="3765073" y="269211"/>
                  </a:lnTo>
                  <a:lnTo>
                    <a:pt x="3795643" y="303173"/>
                  </a:lnTo>
                  <a:lnTo>
                    <a:pt x="3824408" y="338722"/>
                  </a:lnTo>
                  <a:lnTo>
                    <a:pt x="3851293" y="375783"/>
                  </a:lnTo>
                  <a:lnTo>
                    <a:pt x="3876224" y="414284"/>
                  </a:lnTo>
                  <a:lnTo>
                    <a:pt x="3899130" y="454151"/>
                  </a:lnTo>
                  <a:lnTo>
                    <a:pt x="3919936" y="495311"/>
                  </a:lnTo>
                  <a:lnTo>
                    <a:pt x="3938569" y="537690"/>
                  </a:lnTo>
                  <a:lnTo>
                    <a:pt x="3954956" y="581216"/>
                  </a:lnTo>
                  <a:lnTo>
                    <a:pt x="3969022" y="625815"/>
                  </a:lnTo>
                  <a:lnTo>
                    <a:pt x="3980696" y="671413"/>
                  </a:lnTo>
                  <a:lnTo>
                    <a:pt x="3989904" y="717937"/>
                  </a:lnTo>
                  <a:lnTo>
                    <a:pt x="3996571" y="765314"/>
                  </a:lnTo>
                  <a:lnTo>
                    <a:pt x="4000625" y="813470"/>
                  </a:lnTo>
                  <a:lnTo>
                    <a:pt x="4001993" y="862333"/>
                  </a:lnTo>
                  <a:lnTo>
                    <a:pt x="4001993" y="1704977"/>
                  </a:lnTo>
                  <a:lnTo>
                    <a:pt x="4000625" y="1753837"/>
                  </a:lnTo>
                  <a:lnTo>
                    <a:pt x="3996571" y="1801990"/>
                  </a:lnTo>
                  <a:lnTo>
                    <a:pt x="3989904" y="1849365"/>
                  </a:lnTo>
                  <a:lnTo>
                    <a:pt x="3980696" y="1895888"/>
                  </a:lnTo>
                  <a:lnTo>
                    <a:pt x="3969022" y="1941484"/>
                  </a:lnTo>
                  <a:lnTo>
                    <a:pt x="3954956" y="1986082"/>
                  </a:lnTo>
                  <a:lnTo>
                    <a:pt x="3938569" y="2029607"/>
                  </a:lnTo>
                  <a:lnTo>
                    <a:pt x="3919936" y="2071986"/>
                  </a:lnTo>
                  <a:lnTo>
                    <a:pt x="3899130" y="2113145"/>
                  </a:lnTo>
                  <a:lnTo>
                    <a:pt x="3876224" y="2153012"/>
                  </a:lnTo>
                  <a:lnTo>
                    <a:pt x="3851293" y="2191513"/>
                  </a:lnTo>
                  <a:lnTo>
                    <a:pt x="3824408" y="2228575"/>
                  </a:lnTo>
                  <a:lnTo>
                    <a:pt x="3795643" y="2264124"/>
                  </a:lnTo>
                  <a:lnTo>
                    <a:pt x="3765073" y="2298087"/>
                  </a:lnTo>
                  <a:lnTo>
                    <a:pt x="3732769" y="2330390"/>
                  </a:lnTo>
                  <a:lnTo>
                    <a:pt x="3698807" y="2360961"/>
                  </a:lnTo>
                  <a:lnTo>
                    <a:pt x="3663258" y="2389725"/>
                  </a:lnTo>
                  <a:lnTo>
                    <a:pt x="3626196" y="2416610"/>
                  </a:lnTo>
                  <a:lnTo>
                    <a:pt x="3587695" y="2441542"/>
                  </a:lnTo>
                  <a:lnTo>
                    <a:pt x="3547828" y="2464447"/>
                  </a:lnTo>
                  <a:lnTo>
                    <a:pt x="3506668" y="2485253"/>
                  </a:lnTo>
                  <a:lnTo>
                    <a:pt x="3464289" y="2503886"/>
                  </a:lnTo>
                  <a:lnTo>
                    <a:pt x="3420764" y="2520273"/>
                  </a:lnTo>
                  <a:lnTo>
                    <a:pt x="3376167" y="2534340"/>
                  </a:lnTo>
                  <a:lnTo>
                    <a:pt x="3330570" y="2546014"/>
                  </a:lnTo>
                  <a:lnTo>
                    <a:pt x="3284048" y="2555221"/>
                  </a:lnTo>
                  <a:lnTo>
                    <a:pt x="3236673" y="2561888"/>
                  </a:lnTo>
                  <a:lnTo>
                    <a:pt x="3188519" y="2565943"/>
                  </a:lnTo>
                  <a:lnTo>
                    <a:pt x="3139660" y="2567310"/>
                  </a:lnTo>
                  <a:lnTo>
                    <a:pt x="2543987" y="2567310"/>
                  </a:lnTo>
                  <a:lnTo>
                    <a:pt x="2038899" y="34420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334831" y="2459190"/>
            <a:ext cx="3621404" cy="2252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2500"/>
              </a:lnSpc>
              <a:spcBef>
                <a:spcPts val="100"/>
              </a:spcBef>
            </a:pPr>
            <a:r>
              <a:rPr sz="2650" b="1" i="1" u="heavy" spc="120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User-</a:t>
            </a:r>
            <a:r>
              <a:rPr sz="2650" b="1" i="1" u="heavy" spc="45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Driven</a:t>
            </a:r>
            <a:r>
              <a:rPr sz="2650" b="1" i="1" u="none" spc="45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650" b="1" i="1" u="heavy" spc="60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Constitution</a:t>
            </a:r>
            <a:r>
              <a:rPr sz="2650" b="1" i="1" u="heavy" spc="-70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b="1" i="1" u="heavy" spc="-10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Explorer</a:t>
            </a:r>
            <a:endParaRPr sz="2650">
              <a:latin typeface="Trebuchet MS"/>
              <a:cs typeface="Trebuchet MS"/>
            </a:endParaRPr>
          </a:p>
          <a:p>
            <a:pPr marL="271145" marR="266700" algn="ctr">
              <a:lnSpc>
                <a:spcPct val="116100"/>
              </a:lnSpc>
              <a:spcBef>
                <a:spcPts val="970"/>
              </a:spcBef>
            </a:pPr>
            <a:r>
              <a:rPr sz="2100" i="1" spc="-155" dirty="0">
                <a:solidFill>
                  <a:srgbClr val="FEFEFE"/>
                </a:solidFill>
                <a:latin typeface="Verdana"/>
                <a:cs typeface="Verdana"/>
              </a:rPr>
              <a:t>Allow</a:t>
            </a:r>
            <a:r>
              <a:rPr sz="2100" i="1" spc="-20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90" dirty="0">
                <a:solidFill>
                  <a:srgbClr val="FEFEFE"/>
                </a:solidFill>
                <a:latin typeface="Verdana"/>
                <a:cs typeface="Verdana"/>
              </a:rPr>
              <a:t>users</a:t>
            </a:r>
            <a:r>
              <a:rPr sz="2100" i="1" spc="-20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85" dirty="0">
                <a:solidFill>
                  <a:srgbClr val="FEFEFE"/>
                </a:solidFill>
                <a:latin typeface="Verdana"/>
                <a:cs typeface="Verdana"/>
              </a:rPr>
              <a:t>to</a:t>
            </a:r>
            <a:r>
              <a:rPr sz="2100" i="1" spc="-20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150" dirty="0">
                <a:solidFill>
                  <a:srgbClr val="FEFEFE"/>
                </a:solidFill>
                <a:latin typeface="Verdana"/>
                <a:cs typeface="Verdana"/>
              </a:rPr>
              <a:t>explore</a:t>
            </a:r>
            <a:r>
              <a:rPr sz="2100" i="1" spc="-20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35" dirty="0">
                <a:solidFill>
                  <a:srgbClr val="FEFEFE"/>
                </a:solidFill>
                <a:latin typeface="Verdana"/>
                <a:cs typeface="Verdana"/>
              </a:rPr>
              <a:t>the </a:t>
            </a:r>
            <a:r>
              <a:rPr sz="2100" i="1" spc="-120" dirty="0">
                <a:solidFill>
                  <a:srgbClr val="FEFEFE"/>
                </a:solidFill>
                <a:latin typeface="Verdana"/>
                <a:cs typeface="Verdana"/>
              </a:rPr>
              <a:t>Indian</a:t>
            </a:r>
            <a:r>
              <a:rPr sz="2100" i="1" spc="-19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90" dirty="0">
                <a:solidFill>
                  <a:srgbClr val="FEFEFE"/>
                </a:solidFill>
                <a:latin typeface="Verdana"/>
                <a:cs typeface="Verdana"/>
              </a:rPr>
              <a:t>Constitution</a:t>
            </a:r>
            <a:r>
              <a:rPr sz="2100" i="1" spc="-19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114" dirty="0">
                <a:solidFill>
                  <a:srgbClr val="FEFEFE"/>
                </a:solidFill>
                <a:latin typeface="Verdana"/>
                <a:cs typeface="Verdana"/>
              </a:rPr>
              <a:t>in</a:t>
            </a:r>
            <a:r>
              <a:rPr sz="2100" i="1" spc="-19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25" dirty="0">
                <a:solidFill>
                  <a:srgbClr val="FEFEFE"/>
                </a:solidFill>
                <a:latin typeface="Verdana"/>
                <a:cs typeface="Verdana"/>
              </a:rPr>
              <a:t>an </a:t>
            </a:r>
            <a:r>
              <a:rPr sz="2100" i="1" spc="-105" dirty="0">
                <a:solidFill>
                  <a:srgbClr val="FEFEFE"/>
                </a:solidFill>
                <a:latin typeface="Verdana"/>
                <a:cs typeface="Verdana"/>
              </a:rPr>
              <a:t>interactive</a:t>
            </a:r>
            <a:r>
              <a:rPr sz="2100" i="1" spc="-13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25" dirty="0">
                <a:solidFill>
                  <a:srgbClr val="FEFEFE"/>
                </a:solidFill>
                <a:latin typeface="Verdana"/>
                <a:cs typeface="Verdana"/>
              </a:rPr>
              <a:t>way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8319936" y="5028803"/>
            <a:ext cx="6278880" cy="3517900"/>
            <a:chOff x="8319936" y="5028803"/>
            <a:chExt cx="6278880" cy="3517900"/>
          </a:xfrm>
        </p:grpSpPr>
        <p:sp>
          <p:nvSpPr>
            <p:cNvPr id="41" name="object 41"/>
            <p:cNvSpPr/>
            <p:nvPr/>
          </p:nvSpPr>
          <p:spPr>
            <a:xfrm>
              <a:off x="8319936" y="5963594"/>
              <a:ext cx="1648460" cy="1648460"/>
            </a:xfrm>
            <a:custGeom>
              <a:avLst/>
              <a:gdLst/>
              <a:ahLst/>
              <a:cxnLst/>
              <a:rect l="l" t="t" r="r" b="b"/>
              <a:pathLst>
                <a:path w="1648459" h="1648459">
                  <a:moveTo>
                    <a:pt x="824801" y="1648154"/>
                  </a:moveTo>
                  <a:lnTo>
                    <a:pt x="823324" y="1648154"/>
                  </a:lnTo>
                  <a:lnTo>
                    <a:pt x="775642" y="1646776"/>
                  </a:lnTo>
                  <a:lnTo>
                    <a:pt x="727958" y="1642631"/>
                  </a:lnTo>
                  <a:lnTo>
                    <a:pt x="681087" y="1635816"/>
                  </a:lnTo>
                  <a:lnTo>
                    <a:pt x="635108" y="1626410"/>
                  </a:lnTo>
                  <a:lnTo>
                    <a:pt x="590098" y="1614489"/>
                  </a:lnTo>
                  <a:lnTo>
                    <a:pt x="546134" y="1600131"/>
                  </a:lnTo>
                  <a:lnTo>
                    <a:pt x="503292" y="1583413"/>
                  </a:lnTo>
                  <a:lnTo>
                    <a:pt x="461652" y="1564413"/>
                  </a:lnTo>
                  <a:lnTo>
                    <a:pt x="421289" y="1543207"/>
                  </a:lnTo>
                  <a:lnTo>
                    <a:pt x="382281" y="1519873"/>
                  </a:lnTo>
                  <a:lnTo>
                    <a:pt x="344705" y="1494489"/>
                  </a:lnTo>
                  <a:lnTo>
                    <a:pt x="308640" y="1467131"/>
                  </a:lnTo>
                  <a:lnTo>
                    <a:pt x="274161" y="1437877"/>
                  </a:lnTo>
                  <a:lnTo>
                    <a:pt x="241346" y="1406804"/>
                  </a:lnTo>
                  <a:lnTo>
                    <a:pt x="210273" y="1373989"/>
                  </a:lnTo>
                  <a:lnTo>
                    <a:pt x="181019" y="1339510"/>
                  </a:lnTo>
                  <a:lnTo>
                    <a:pt x="153661" y="1303445"/>
                  </a:lnTo>
                  <a:lnTo>
                    <a:pt x="128277" y="1265869"/>
                  </a:lnTo>
                  <a:lnTo>
                    <a:pt x="104943" y="1226861"/>
                  </a:lnTo>
                  <a:lnTo>
                    <a:pt x="83737" y="1186498"/>
                  </a:lnTo>
                  <a:lnTo>
                    <a:pt x="64737" y="1144858"/>
                  </a:lnTo>
                  <a:lnTo>
                    <a:pt x="48019" y="1102016"/>
                  </a:lnTo>
                  <a:lnTo>
                    <a:pt x="33661" y="1058052"/>
                  </a:lnTo>
                  <a:lnTo>
                    <a:pt x="21740" y="1013042"/>
                  </a:lnTo>
                  <a:lnTo>
                    <a:pt x="12334" y="967063"/>
                  </a:lnTo>
                  <a:lnTo>
                    <a:pt x="5519" y="920192"/>
                  </a:lnTo>
                  <a:lnTo>
                    <a:pt x="1374" y="872508"/>
                  </a:lnTo>
                  <a:lnTo>
                    <a:pt x="0" y="824931"/>
                  </a:lnTo>
                  <a:lnTo>
                    <a:pt x="0" y="823243"/>
                  </a:lnTo>
                  <a:lnTo>
                    <a:pt x="1374" y="775666"/>
                  </a:lnTo>
                  <a:lnTo>
                    <a:pt x="5519" y="727982"/>
                  </a:lnTo>
                  <a:lnTo>
                    <a:pt x="12334" y="681112"/>
                  </a:lnTo>
                  <a:lnTo>
                    <a:pt x="21740" y="635133"/>
                  </a:lnTo>
                  <a:lnTo>
                    <a:pt x="33661" y="590122"/>
                  </a:lnTo>
                  <a:lnTo>
                    <a:pt x="48019" y="546158"/>
                  </a:lnTo>
                  <a:lnTo>
                    <a:pt x="64737" y="503317"/>
                  </a:lnTo>
                  <a:lnTo>
                    <a:pt x="83737" y="461676"/>
                  </a:lnTo>
                  <a:lnTo>
                    <a:pt x="104943" y="421313"/>
                  </a:lnTo>
                  <a:lnTo>
                    <a:pt x="128277" y="382305"/>
                  </a:lnTo>
                  <a:lnTo>
                    <a:pt x="153661" y="344730"/>
                  </a:lnTo>
                  <a:lnTo>
                    <a:pt x="181019" y="308664"/>
                  </a:lnTo>
                  <a:lnTo>
                    <a:pt x="210273" y="274185"/>
                  </a:lnTo>
                  <a:lnTo>
                    <a:pt x="241346" y="241370"/>
                  </a:lnTo>
                  <a:lnTo>
                    <a:pt x="274161" y="210298"/>
                  </a:lnTo>
                  <a:lnTo>
                    <a:pt x="308640" y="181043"/>
                  </a:lnTo>
                  <a:lnTo>
                    <a:pt x="344705" y="153685"/>
                  </a:lnTo>
                  <a:lnTo>
                    <a:pt x="382281" y="128301"/>
                  </a:lnTo>
                  <a:lnTo>
                    <a:pt x="421289" y="104967"/>
                  </a:lnTo>
                  <a:lnTo>
                    <a:pt x="461652" y="83761"/>
                  </a:lnTo>
                  <a:lnTo>
                    <a:pt x="503292" y="64761"/>
                  </a:lnTo>
                  <a:lnTo>
                    <a:pt x="546134" y="48043"/>
                  </a:lnTo>
                  <a:lnTo>
                    <a:pt x="590098" y="33685"/>
                  </a:lnTo>
                  <a:lnTo>
                    <a:pt x="635108" y="21764"/>
                  </a:lnTo>
                  <a:lnTo>
                    <a:pt x="681087" y="12358"/>
                  </a:lnTo>
                  <a:lnTo>
                    <a:pt x="727958" y="5544"/>
                  </a:lnTo>
                  <a:lnTo>
                    <a:pt x="775642" y="1398"/>
                  </a:lnTo>
                  <a:lnTo>
                    <a:pt x="824058" y="0"/>
                  </a:lnTo>
                  <a:lnTo>
                    <a:pt x="872484" y="1398"/>
                  </a:lnTo>
                  <a:lnTo>
                    <a:pt x="920168" y="5544"/>
                  </a:lnTo>
                  <a:lnTo>
                    <a:pt x="967039" y="12358"/>
                  </a:lnTo>
                  <a:lnTo>
                    <a:pt x="1013017" y="21764"/>
                  </a:lnTo>
                  <a:lnTo>
                    <a:pt x="1058028" y="33685"/>
                  </a:lnTo>
                  <a:lnTo>
                    <a:pt x="1101992" y="48043"/>
                  </a:lnTo>
                  <a:lnTo>
                    <a:pt x="1144833" y="64761"/>
                  </a:lnTo>
                  <a:lnTo>
                    <a:pt x="1186474" y="83761"/>
                  </a:lnTo>
                  <a:lnTo>
                    <a:pt x="1226837" y="104967"/>
                  </a:lnTo>
                  <a:lnTo>
                    <a:pt x="1265845" y="128301"/>
                  </a:lnTo>
                  <a:lnTo>
                    <a:pt x="1303420" y="153685"/>
                  </a:lnTo>
                  <a:lnTo>
                    <a:pt x="1339486" y="181043"/>
                  </a:lnTo>
                  <a:lnTo>
                    <a:pt x="1373965" y="210298"/>
                  </a:lnTo>
                  <a:lnTo>
                    <a:pt x="1406780" y="241370"/>
                  </a:lnTo>
                  <a:lnTo>
                    <a:pt x="1437853" y="274185"/>
                  </a:lnTo>
                  <a:lnTo>
                    <a:pt x="1467107" y="308664"/>
                  </a:lnTo>
                  <a:lnTo>
                    <a:pt x="1494465" y="344730"/>
                  </a:lnTo>
                  <a:lnTo>
                    <a:pt x="1519849" y="382305"/>
                  </a:lnTo>
                  <a:lnTo>
                    <a:pt x="1543183" y="421313"/>
                  </a:lnTo>
                  <a:lnTo>
                    <a:pt x="1564389" y="461676"/>
                  </a:lnTo>
                  <a:lnTo>
                    <a:pt x="1583389" y="503317"/>
                  </a:lnTo>
                  <a:lnTo>
                    <a:pt x="1600107" y="546158"/>
                  </a:lnTo>
                  <a:lnTo>
                    <a:pt x="1614465" y="590122"/>
                  </a:lnTo>
                  <a:lnTo>
                    <a:pt x="1626386" y="635133"/>
                  </a:lnTo>
                  <a:lnTo>
                    <a:pt x="1635792" y="681112"/>
                  </a:lnTo>
                  <a:lnTo>
                    <a:pt x="1642606" y="727982"/>
                  </a:lnTo>
                  <a:lnTo>
                    <a:pt x="1646752" y="775666"/>
                  </a:lnTo>
                  <a:lnTo>
                    <a:pt x="1648126" y="823243"/>
                  </a:lnTo>
                  <a:lnTo>
                    <a:pt x="1648126" y="824931"/>
                  </a:lnTo>
                  <a:lnTo>
                    <a:pt x="1646752" y="872508"/>
                  </a:lnTo>
                  <a:lnTo>
                    <a:pt x="1642606" y="920192"/>
                  </a:lnTo>
                  <a:lnTo>
                    <a:pt x="1635792" y="967063"/>
                  </a:lnTo>
                  <a:lnTo>
                    <a:pt x="1626386" y="1013042"/>
                  </a:lnTo>
                  <a:lnTo>
                    <a:pt x="1614465" y="1058052"/>
                  </a:lnTo>
                  <a:lnTo>
                    <a:pt x="1600107" y="1102016"/>
                  </a:lnTo>
                  <a:lnTo>
                    <a:pt x="1583389" y="1144858"/>
                  </a:lnTo>
                  <a:lnTo>
                    <a:pt x="1564389" y="1186498"/>
                  </a:lnTo>
                  <a:lnTo>
                    <a:pt x="1543183" y="1226861"/>
                  </a:lnTo>
                  <a:lnTo>
                    <a:pt x="1519849" y="1265869"/>
                  </a:lnTo>
                  <a:lnTo>
                    <a:pt x="1494465" y="1303445"/>
                  </a:lnTo>
                  <a:lnTo>
                    <a:pt x="1467107" y="1339510"/>
                  </a:lnTo>
                  <a:lnTo>
                    <a:pt x="1437853" y="1373989"/>
                  </a:lnTo>
                  <a:lnTo>
                    <a:pt x="1406780" y="1406804"/>
                  </a:lnTo>
                  <a:lnTo>
                    <a:pt x="1373965" y="1437877"/>
                  </a:lnTo>
                  <a:lnTo>
                    <a:pt x="1339486" y="1467131"/>
                  </a:lnTo>
                  <a:lnTo>
                    <a:pt x="1303420" y="1494489"/>
                  </a:lnTo>
                  <a:lnTo>
                    <a:pt x="1265845" y="1519873"/>
                  </a:lnTo>
                  <a:lnTo>
                    <a:pt x="1226837" y="1543207"/>
                  </a:lnTo>
                  <a:lnTo>
                    <a:pt x="1186474" y="1564413"/>
                  </a:lnTo>
                  <a:lnTo>
                    <a:pt x="1144833" y="1583413"/>
                  </a:lnTo>
                  <a:lnTo>
                    <a:pt x="1101992" y="1600131"/>
                  </a:lnTo>
                  <a:lnTo>
                    <a:pt x="1058028" y="1614489"/>
                  </a:lnTo>
                  <a:lnTo>
                    <a:pt x="1013017" y="1626410"/>
                  </a:lnTo>
                  <a:lnTo>
                    <a:pt x="967039" y="1635816"/>
                  </a:lnTo>
                  <a:lnTo>
                    <a:pt x="920168" y="1642631"/>
                  </a:lnTo>
                  <a:lnTo>
                    <a:pt x="872484" y="1646776"/>
                  </a:lnTo>
                  <a:lnTo>
                    <a:pt x="824801" y="1648154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80816" y="6124498"/>
              <a:ext cx="1323974" cy="132395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0615195" y="5047656"/>
              <a:ext cx="3964304" cy="3461385"/>
            </a:xfrm>
            <a:custGeom>
              <a:avLst/>
              <a:gdLst/>
              <a:ahLst/>
              <a:cxnLst/>
              <a:rect l="l" t="t" r="r" b="b"/>
              <a:pathLst>
                <a:path w="3964305" h="3461384">
                  <a:moveTo>
                    <a:pt x="1976421" y="3460976"/>
                  </a:moveTo>
                  <a:lnTo>
                    <a:pt x="1438681" y="2529576"/>
                  </a:lnTo>
                  <a:lnTo>
                    <a:pt x="843449" y="2529576"/>
                  </a:lnTo>
                  <a:lnTo>
                    <a:pt x="795587" y="2528241"/>
                  </a:lnTo>
                  <a:lnTo>
                    <a:pt x="748425" y="2524282"/>
                  </a:lnTo>
                  <a:lnTo>
                    <a:pt x="702035" y="2517773"/>
                  </a:lnTo>
                  <a:lnTo>
                    <a:pt x="656488" y="2508782"/>
                  </a:lnTo>
                  <a:lnTo>
                    <a:pt x="611854" y="2497382"/>
                  </a:lnTo>
                  <a:lnTo>
                    <a:pt x="568206" y="2483645"/>
                  </a:lnTo>
                  <a:lnTo>
                    <a:pt x="525615" y="2467640"/>
                  </a:lnTo>
                  <a:lnTo>
                    <a:pt x="484151" y="2449439"/>
                  </a:lnTo>
                  <a:lnTo>
                    <a:pt x="443886" y="2429115"/>
                  </a:lnTo>
                  <a:lnTo>
                    <a:pt x="404891" y="2406736"/>
                  </a:lnTo>
                  <a:lnTo>
                    <a:pt x="367238" y="2382376"/>
                  </a:lnTo>
                  <a:lnTo>
                    <a:pt x="330997" y="2356105"/>
                  </a:lnTo>
                  <a:lnTo>
                    <a:pt x="296239" y="2327994"/>
                  </a:lnTo>
                  <a:lnTo>
                    <a:pt x="263036" y="2298114"/>
                  </a:lnTo>
                  <a:lnTo>
                    <a:pt x="231460" y="2266538"/>
                  </a:lnTo>
                  <a:lnTo>
                    <a:pt x="201581" y="2233335"/>
                  </a:lnTo>
                  <a:lnTo>
                    <a:pt x="173470" y="2198577"/>
                  </a:lnTo>
                  <a:lnTo>
                    <a:pt x="147199" y="2162336"/>
                  </a:lnTo>
                  <a:lnTo>
                    <a:pt x="122838" y="2124682"/>
                  </a:lnTo>
                  <a:lnTo>
                    <a:pt x="100460" y="2085687"/>
                  </a:lnTo>
                  <a:lnTo>
                    <a:pt x="80135" y="2045422"/>
                  </a:lnTo>
                  <a:lnTo>
                    <a:pt x="61935" y="2003958"/>
                  </a:lnTo>
                  <a:lnTo>
                    <a:pt x="45930" y="1961366"/>
                  </a:lnTo>
                  <a:lnTo>
                    <a:pt x="32193" y="1917718"/>
                  </a:lnTo>
                  <a:lnTo>
                    <a:pt x="20793" y="1873085"/>
                  </a:lnTo>
                  <a:lnTo>
                    <a:pt x="11803" y="1827538"/>
                  </a:lnTo>
                  <a:lnTo>
                    <a:pt x="5293" y="1781148"/>
                  </a:lnTo>
                  <a:lnTo>
                    <a:pt x="1335" y="1733986"/>
                  </a:lnTo>
                  <a:lnTo>
                    <a:pt x="0" y="1686124"/>
                  </a:lnTo>
                  <a:lnTo>
                    <a:pt x="0" y="843480"/>
                  </a:lnTo>
                  <a:lnTo>
                    <a:pt x="1335" y="795615"/>
                  </a:lnTo>
                  <a:lnTo>
                    <a:pt x="5293" y="748450"/>
                  </a:lnTo>
                  <a:lnTo>
                    <a:pt x="11803" y="702057"/>
                  </a:lnTo>
                  <a:lnTo>
                    <a:pt x="20793" y="656508"/>
                  </a:lnTo>
                  <a:lnTo>
                    <a:pt x="32193" y="611872"/>
                  </a:lnTo>
                  <a:lnTo>
                    <a:pt x="45930" y="568222"/>
                  </a:lnTo>
                  <a:lnTo>
                    <a:pt x="61935" y="525629"/>
                  </a:lnTo>
                  <a:lnTo>
                    <a:pt x="80135" y="484163"/>
                  </a:lnTo>
                  <a:lnTo>
                    <a:pt x="100460" y="443896"/>
                  </a:lnTo>
                  <a:lnTo>
                    <a:pt x="122838" y="404900"/>
                  </a:lnTo>
                  <a:lnTo>
                    <a:pt x="147199" y="367245"/>
                  </a:lnTo>
                  <a:lnTo>
                    <a:pt x="173470" y="331003"/>
                  </a:lnTo>
                  <a:lnTo>
                    <a:pt x="201581" y="296244"/>
                  </a:lnTo>
                  <a:lnTo>
                    <a:pt x="231460" y="263041"/>
                  </a:lnTo>
                  <a:lnTo>
                    <a:pt x="263036" y="231463"/>
                  </a:lnTo>
                  <a:lnTo>
                    <a:pt x="296239" y="201583"/>
                  </a:lnTo>
                  <a:lnTo>
                    <a:pt x="330997" y="173472"/>
                  </a:lnTo>
                  <a:lnTo>
                    <a:pt x="367238" y="147200"/>
                  </a:lnTo>
                  <a:lnTo>
                    <a:pt x="404891" y="122840"/>
                  </a:lnTo>
                  <a:lnTo>
                    <a:pt x="443886" y="100461"/>
                  </a:lnTo>
                  <a:lnTo>
                    <a:pt x="484151" y="80136"/>
                  </a:lnTo>
                  <a:lnTo>
                    <a:pt x="525615" y="61935"/>
                  </a:lnTo>
                  <a:lnTo>
                    <a:pt x="568206" y="45931"/>
                  </a:lnTo>
                  <a:lnTo>
                    <a:pt x="611854" y="32193"/>
                  </a:lnTo>
                  <a:lnTo>
                    <a:pt x="656488" y="20793"/>
                  </a:lnTo>
                  <a:lnTo>
                    <a:pt x="702035" y="11803"/>
                  </a:lnTo>
                  <a:lnTo>
                    <a:pt x="748425" y="5293"/>
                  </a:lnTo>
                  <a:lnTo>
                    <a:pt x="795587" y="1335"/>
                  </a:lnTo>
                  <a:lnTo>
                    <a:pt x="843449" y="0"/>
                  </a:lnTo>
                  <a:lnTo>
                    <a:pt x="3120775" y="0"/>
                  </a:lnTo>
                  <a:lnTo>
                    <a:pt x="3168637" y="1335"/>
                  </a:lnTo>
                  <a:lnTo>
                    <a:pt x="3215799" y="5293"/>
                  </a:lnTo>
                  <a:lnTo>
                    <a:pt x="3262189" y="11803"/>
                  </a:lnTo>
                  <a:lnTo>
                    <a:pt x="3307737" y="20793"/>
                  </a:lnTo>
                  <a:lnTo>
                    <a:pt x="3352370" y="32193"/>
                  </a:lnTo>
                  <a:lnTo>
                    <a:pt x="3396018" y="45931"/>
                  </a:lnTo>
                  <a:lnTo>
                    <a:pt x="3438610" y="61935"/>
                  </a:lnTo>
                  <a:lnTo>
                    <a:pt x="3480073" y="80136"/>
                  </a:lnTo>
                  <a:lnTo>
                    <a:pt x="3520339" y="100461"/>
                  </a:lnTo>
                  <a:lnTo>
                    <a:pt x="3559334" y="122840"/>
                  </a:lnTo>
                  <a:lnTo>
                    <a:pt x="3596987" y="147200"/>
                  </a:lnTo>
                  <a:lnTo>
                    <a:pt x="3633229" y="173472"/>
                  </a:lnTo>
                  <a:lnTo>
                    <a:pt x="3667986" y="201583"/>
                  </a:lnTo>
                  <a:lnTo>
                    <a:pt x="3701189" y="231463"/>
                  </a:lnTo>
                  <a:lnTo>
                    <a:pt x="3732766" y="263041"/>
                  </a:lnTo>
                  <a:lnTo>
                    <a:pt x="3762645" y="296244"/>
                  </a:lnTo>
                  <a:lnTo>
                    <a:pt x="3790756" y="331003"/>
                  </a:lnTo>
                  <a:lnTo>
                    <a:pt x="3817027" y="367245"/>
                  </a:lnTo>
                  <a:lnTo>
                    <a:pt x="3841388" y="404900"/>
                  </a:lnTo>
                  <a:lnTo>
                    <a:pt x="3863766" y="443896"/>
                  </a:lnTo>
                  <a:lnTo>
                    <a:pt x="3884091" y="484163"/>
                  </a:lnTo>
                  <a:lnTo>
                    <a:pt x="3902291" y="525629"/>
                  </a:lnTo>
                  <a:lnTo>
                    <a:pt x="3918296" y="568222"/>
                  </a:lnTo>
                  <a:lnTo>
                    <a:pt x="3932034" y="611872"/>
                  </a:lnTo>
                  <a:lnTo>
                    <a:pt x="3943434" y="656508"/>
                  </a:lnTo>
                  <a:lnTo>
                    <a:pt x="3952424" y="702057"/>
                  </a:lnTo>
                  <a:lnTo>
                    <a:pt x="3958934" y="748450"/>
                  </a:lnTo>
                  <a:lnTo>
                    <a:pt x="3962892" y="795615"/>
                  </a:lnTo>
                  <a:lnTo>
                    <a:pt x="3964227" y="843480"/>
                  </a:lnTo>
                  <a:lnTo>
                    <a:pt x="3964227" y="1686124"/>
                  </a:lnTo>
                  <a:lnTo>
                    <a:pt x="3962892" y="1733986"/>
                  </a:lnTo>
                  <a:lnTo>
                    <a:pt x="3958934" y="1781148"/>
                  </a:lnTo>
                  <a:lnTo>
                    <a:pt x="3952424" y="1827538"/>
                  </a:lnTo>
                  <a:lnTo>
                    <a:pt x="3943434" y="1873085"/>
                  </a:lnTo>
                  <a:lnTo>
                    <a:pt x="3932034" y="1917718"/>
                  </a:lnTo>
                  <a:lnTo>
                    <a:pt x="3918296" y="1961366"/>
                  </a:lnTo>
                  <a:lnTo>
                    <a:pt x="3902291" y="2003958"/>
                  </a:lnTo>
                  <a:lnTo>
                    <a:pt x="3884091" y="2045422"/>
                  </a:lnTo>
                  <a:lnTo>
                    <a:pt x="3863766" y="2085687"/>
                  </a:lnTo>
                  <a:lnTo>
                    <a:pt x="3841388" y="2124682"/>
                  </a:lnTo>
                  <a:lnTo>
                    <a:pt x="3817027" y="2162336"/>
                  </a:lnTo>
                  <a:lnTo>
                    <a:pt x="3790756" y="2198577"/>
                  </a:lnTo>
                  <a:lnTo>
                    <a:pt x="3762645" y="2233335"/>
                  </a:lnTo>
                  <a:lnTo>
                    <a:pt x="3732766" y="2266538"/>
                  </a:lnTo>
                  <a:lnTo>
                    <a:pt x="3701189" y="2298114"/>
                  </a:lnTo>
                  <a:lnTo>
                    <a:pt x="3667986" y="2327994"/>
                  </a:lnTo>
                  <a:lnTo>
                    <a:pt x="3633229" y="2356105"/>
                  </a:lnTo>
                  <a:lnTo>
                    <a:pt x="3596987" y="2382376"/>
                  </a:lnTo>
                  <a:lnTo>
                    <a:pt x="3559334" y="2406736"/>
                  </a:lnTo>
                  <a:lnTo>
                    <a:pt x="3520339" y="2429115"/>
                  </a:lnTo>
                  <a:lnTo>
                    <a:pt x="3480073" y="2449439"/>
                  </a:lnTo>
                  <a:lnTo>
                    <a:pt x="3438610" y="2467640"/>
                  </a:lnTo>
                  <a:lnTo>
                    <a:pt x="3396018" y="2483645"/>
                  </a:lnTo>
                  <a:lnTo>
                    <a:pt x="3352370" y="2497382"/>
                  </a:lnTo>
                  <a:lnTo>
                    <a:pt x="3307737" y="2508782"/>
                  </a:lnTo>
                  <a:lnTo>
                    <a:pt x="3262189" y="2517773"/>
                  </a:lnTo>
                  <a:lnTo>
                    <a:pt x="3215799" y="2524282"/>
                  </a:lnTo>
                  <a:lnTo>
                    <a:pt x="3168637" y="2528241"/>
                  </a:lnTo>
                  <a:lnTo>
                    <a:pt x="3120775" y="2529576"/>
                  </a:lnTo>
                  <a:lnTo>
                    <a:pt x="2514193" y="2529576"/>
                  </a:lnTo>
                  <a:lnTo>
                    <a:pt x="1976421" y="3460976"/>
                  </a:lnTo>
                  <a:close/>
                </a:path>
              </a:pathLst>
            </a:custGeom>
            <a:solidFill>
              <a:srgbClr val="975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596311" y="5028803"/>
              <a:ext cx="4002404" cy="3517900"/>
            </a:xfrm>
            <a:custGeom>
              <a:avLst/>
              <a:gdLst/>
              <a:ahLst/>
              <a:cxnLst/>
              <a:rect l="l" t="t" r="r" b="b"/>
              <a:pathLst>
                <a:path w="4002405" h="3517900">
                  <a:moveTo>
                    <a:pt x="1995305" y="3517592"/>
                  </a:moveTo>
                  <a:lnTo>
                    <a:pt x="1446656" y="2567310"/>
                  </a:lnTo>
                  <a:lnTo>
                    <a:pt x="862333" y="2567310"/>
                  </a:lnTo>
                  <a:lnTo>
                    <a:pt x="813473" y="2565943"/>
                  </a:lnTo>
                  <a:lnTo>
                    <a:pt x="765319" y="2561888"/>
                  </a:lnTo>
                  <a:lnTo>
                    <a:pt x="717945" y="2555221"/>
                  </a:lnTo>
                  <a:lnTo>
                    <a:pt x="671422" y="2546014"/>
                  </a:lnTo>
                  <a:lnTo>
                    <a:pt x="625826" y="2534340"/>
                  </a:lnTo>
                  <a:lnTo>
                    <a:pt x="581228" y="2520273"/>
                  </a:lnTo>
                  <a:lnTo>
                    <a:pt x="537703" y="2503886"/>
                  </a:lnTo>
                  <a:lnTo>
                    <a:pt x="495324" y="2485253"/>
                  </a:lnTo>
                  <a:lnTo>
                    <a:pt x="454165" y="2464447"/>
                  </a:lnTo>
                  <a:lnTo>
                    <a:pt x="414298" y="2441542"/>
                  </a:lnTo>
                  <a:lnTo>
                    <a:pt x="375797" y="2416610"/>
                  </a:lnTo>
                  <a:lnTo>
                    <a:pt x="338735" y="2389725"/>
                  </a:lnTo>
                  <a:lnTo>
                    <a:pt x="303186" y="2360961"/>
                  </a:lnTo>
                  <a:lnTo>
                    <a:pt x="269223" y="2330390"/>
                  </a:lnTo>
                  <a:lnTo>
                    <a:pt x="236920" y="2298087"/>
                  </a:lnTo>
                  <a:lnTo>
                    <a:pt x="206349" y="2264124"/>
                  </a:lnTo>
                  <a:lnTo>
                    <a:pt x="177585" y="2228575"/>
                  </a:lnTo>
                  <a:lnTo>
                    <a:pt x="150700" y="2191513"/>
                  </a:lnTo>
                  <a:lnTo>
                    <a:pt x="125768" y="2153012"/>
                  </a:lnTo>
                  <a:lnTo>
                    <a:pt x="102863" y="2113145"/>
                  </a:lnTo>
                  <a:lnTo>
                    <a:pt x="82057" y="2071986"/>
                  </a:lnTo>
                  <a:lnTo>
                    <a:pt x="63424" y="2029607"/>
                  </a:lnTo>
                  <a:lnTo>
                    <a:pt x="47037" y="1986082"/>
                  </a:lnTo>
                  <a:lnTo>
                    <a:pt x="32970" y="1941484"/>
                  </a:lnTo>
                  <a:lnTo>
                    <a:pt x="21296" y="1895888"/>
                  </a:lnTo>
                  <a:lnTo>
                    <a:pt x="12089" y="1849365"/>
                  </a:lnTo>
                  <a:lnTo>
                    <a:pt x="5422" y="1801990"/>
                  </a:lnTo>
                  <a:lnTo>
                    <a:pt x="1367" y="1753837"/>
                  </a:lnTo>
                  <a:lnTo>
                    <a:pt x="0" y="1704977"/>
                  </a:lnTo>
                  <a:lnTo>
                    <a:pt x="0" y="862333"/>
                  </a:lnTo>
                  <a:lnTo>
                    <a:pt x="1367" y="813470"/>
                  </a:lnTo>
                  <a:lnTo>
                    <a:pt x="5422" y="765314"/>
                  </a:lnTo>
                  <a:lnTo>
                    <a:pt x="12089" y="717937"/>
                  </a:lnTo>
                  <a:lnTo>
                    <a:pt x="21296" y="671413"/>
                  </a:lnTo>
                  <a:lnTo>
                    <a:pt x="32970" y="625815"/>
                  </a:lnTo>
                  <a:lnTo>
                    <a:pt x="47037" y="581216"/>
                  </a:lnTo>
                  <a:lnTo>
                    <a:pt x="63424" y="537690"/>
                  </a:lnTo>
                  <a:lnTo>
                    <a:pt x="82057" y="495311"/>
                  </a:lnTo>
                  <a:lnTo>
                    <a:pt x="102863" y="454151"/>
                  </a:lnTo>
                  <a:lnTo>
                    <a:pt x="125768" y="414284"/>
                  </a:lnTo>
                  <a:lnTo>
                    <a:pt x="150700" y="375783"/>
                  </a:lnTo>
                  <a:lnTo>
                    <a:pt x="177585" y="338722"/>
                  </a:lnTo>
                  <a:lnTo>
                    <a:pt x="206349" y="303173"/>
                  </a:lnTo>
                  <a:lnTo>
                    <a:pt x="236920" y="269211"/>
                  </a:lnTo>
                  <a:lnTo>
                    <a:pt x="269223" y="236908"/>
                  </a:lnTo>
                  <a:lnTo>
                    <a:pt x="303186" y="206339"/>
                  </a:lnTo>
                  <a:lnTo>
                    <a:pt x="338735" y="177575"/>
                  </a:lnTo>
                  <a:lnTo>
                    <a:pt x="375797" y="150692"/>
                  </a:lnTo>
                  <a:lnTo>
                    <a:pt x="414298" y="125761"/>
                  </a:lnTo>
                  <a:lnTo>
                    <a:pt x="454165" y="102856"/>
                  </a:lnTo>
                  <a:lnTo>
                    <a:pt x="495324" y="82051"/>
                  </a:lnTo>
                  <a:lnTo>
                    <a:pt x="537703" y="63419"/>
                  </a:lnTo>
                  <a:lnTo>
                    <a:pt x="581228" y="47034"/>
                  </a:lnTo>
                  <a:lnTo>
                    <a:pt x="625826" y="32968"/>
                  </a:lnTo>
                  <a:lnTo>
                    <a:pt x="671422" y="21295"/>
                  </a:lnTo>
                  <a:lnTo>
                    <a:pt x="717945" y="12088"/>
                  </a:lnTo>
                  <a:lnTo>
                    <a:pt x="765319" y="5421"/>
                  </a:lnTo>
                  <a:lnTo>
                    <a:pt x="813473" y="1367"/>
                  </a:lnTo>
                  <a:lnTo>
                    <a:pt x="862333" y="0"/>
                  </a:lnTo>
                  <a:lnTo>
                    <a:pt x="3139660" y="0"/>
                  </a:lnTo>
                  <a:lnTo>
                    <a:pt x="3188519" y="1367"/>
                  </a:lnTo>
                  <a:lnTo>
                    <a:pt x="3236673" y="5421"/>
                  </a:lnTo>
                  <a:lnTo>
                    <a:pt x="3284048" y="12088"/>
                  </a:lnTo>
                  <a:lnTo>
                    <a:pt x="3330570" y="21295"/>
                  </a:lnTo>
                  <a:lnTo>
                    <a:pt x="3376167" y="32968"/>
                  </a:lnTo>
                  <a:lnTo>
                    <a:pt x="3391288" y="37737"/>
                  </a:lnTo>
                  <a:lnTo>
                    <a:pt x="862333" y="37737"/>
                  </a:lnTo>
                  <a:lnTo>
                    <a:pt x="813957" y="39140"/>
                  </a:lnTo>
                  <a:lnTo>
                    <a:pt x="766307" y="43295"/>
                  </a:lnTo>
                  <a:lnTo>
                    <a:pt x="719462" y="50126"/>
                  </a:lnTo>
                  <a:lnTo>
                    <a:pt x="673499" y="59555"/>
                  </a:lnTo>
                  <a:lnTo>
                    <a:pt x="628496" y="71502"/>
                  </a:lnTo>
                  <a:lnTo>
                    <a:pt x="584532" y="85891"/>
                  </a:lnTo>
                  <a:lnTo>
                    <a:pt x="541684" y="102643"/>
                  </a:lnTo>
                  <a:lnTo>
                    <a:pt x="500031" y="121681"/>
                  </a:lnTo>
                  <a:lnTo>
                    <a:pt x="459649" y="142926"/>
                  </a:lnTo>
                  <a:lnTo>
                    <a:pt x="420618" y="166301"/>
                  </a:lnTo>
                  <a:lnTo>
                    <a:pt x="383015" y="191728"/>
                  </a:lnTo>
                  <a:lnTo>
                    <a:pt x="346918" y="219128"/>
                  </a:lnTo>
                  <a:lnTo>
                    <a:pt x="312404" y="248423"/>
                  </a:lnTo>
                  <a:lnTo>
                    <a:pt x="279553" y="279537"/>
                  </a:lnTo>
                  <a:lnTo>
                    <a:pt x="248441" y="312390"/>
                  </a:lnTo>
                  <a:lnTo>
                    <a:pt x="219147" y="346905"/>
                  </a:lnTo>
                  <a:lnTo>
                    <a:pt x="191748" y="383004"/>
                  </a:lnTo>
                  <a:lnTo>
                    <a:pt x="166323" y="420609"/>
                  </a:lnTo>
                  <a:lnTo>
                    <a:pt x="142950" y="459642"/>
                  </a:lnTo>
                  <a:lnTo>
                    <a:pt x="121706" y="500025"/>
                  </a:lnTo>
                  <a:lnTo>
                    <a:pt x="102670" y="541680"/>
                  </a:lnTo>
                  <a:lnTo>
                    <a:pt x="85919" y="584529"/>
                  </a:lnTo>
                  <a:lnTo>
                    <a:pt x="71531" y="628494"/>
                  </a:lnTo>
                  <a:lnTo>
                    <a:pt x="59584" y="673497"/>
                  </a:lnTo>
                  <a:lnTo>
                    <a:pt x="50157" y="719461"/>
                  </a:lnTo>
                  <a:lnTo>
                    <a:pt x="43326" y="766306"/>
                  </a:lnTo>
                  <a:lnTo>
                    <a:pt x="39171" y="813957"/>
                  </a:lnTo>
                  <a:lnTo>
                    <a:pt x="37768" y="862333"/>
                  </a:lnTo>
                  <a:lnTo>
                    <a:pt x="37768" y="1704977"/>
                  </a:lnTo>
                  <a:lnTo>
                    <a:pt x="39171" y="1753353"/>
                  </a:lnTo>
                  <a:lnTo>
                    <a:pt x="43326" y="1801002"/>
                  </a:lnTo>
                  <a:lnTo>
                    <a:pt x="50157" y="1847847"/>
                  </a:lnTo>
                  <a:lnTo>
                    <a:pt x="59584" y="1893810"/>
                  </a:lnTo>
                  <a:lnTo>
                    <a:pt x="71531" y="1938812"/>
                  </a:lnTo>
                  <a:lnTo>
                    <a:pt x="85919" y="1982776"/>
                  </a:lnTo>
                  <a:lnTo>
                    <a:pt x="102670" y="2025624"/>
                  </a:lnTo>
                  <a:lnTo>
                    <a:pt x="121706" y="2067277"/>
                  </a:lnTo>
                  <a:lnTo>
                    <a:pt x="142950" y="2107659"/>
                  </a:lnTo>
                  <a:lnTo>
                    <a:pt x="166323" y="2146690"/>
                  </a:lnTo>
                  <a:lnTo>
                    <a:pt x="191748" y="2184293"/>
                  </a:lnTo>
                  <a:lnTo>
                    <a:pt x="219147" y="2220390"/>
                  </a:lnTo>
                  <a:lnTo>
                    <a:pt x="248441" y="2254904"/>
                  </a:lnTo>
                  <a:lnTo>
                    <a:pt x="279553" y="2287755"/>
                  </a:lnTo>
                  <a:lnTo>
                    <a:pt x="312404" y="2318867"/>
                  </a:lnTo>
                  <a:lnTo>
                    <a:pt x="346918" y="2348161"/>
                  </a:lnTo>
                  <a:lnTo>
                    <a:pt x="383015" y="2375559"/>
                  </a:lnTo>
                  <a:lnTo>
                    <a:pt x="420618" y="2400984"/>
                  </a:lnTo>
                  <a:lnTo>
                    <a:pt x="459649" y="2424358"/>
                  </a:lnTo>
                  <a:lnTo>
                    <a:pt x="500031" y="2445602"/>
                  </a:lnTo>
                  <a:lnTo>
                    <a:pt x="541684" y="2464638"/>
                  </a:lnTo>
                  <a:lnTo>
                    <a:pt x="584532" y="2481389"/>
                  </a:lnTo>
                  <a:lnTo>
                    <a:pt x="628496" y="2495777"/>
                  </a:lnTo>
                  <a:lnTo>
                    <a:pt x="673499" y="2507724"/>
                  </a:lnTo>
                  <a:lnTo>
                    <a:pt x="719462" y="2517151"/>
                  </a:lnTo>
                  <a:lnTo>
                    <a:pt x="766307" y="2523982"/>
                  </a:lnTo>
                  <a:lnTo>
                    <a:pt x="813957" y="2528137"/>
                  </a:lnTo>
                  <a:lnTo>
                    <a:pt x="862333" y="2529540"/>
                  </a:lnTo>
                  <a:lnTo>
                    <a:pt x="1468483" y="2529540"/>
                  </a:lnTo>
                  <a:lnTo>
                    <a:pt x="1995305" y="3442090"/>
                  </a:lnTo>
                  <a:lnTo>
                    <a:pt x="2038899" y="3442090"/>
                  </a:lnTo>
                  <a:lnTo>
                    <a:pt x="1995305" y="3517592"/>
                  </a:lnTo>
                  <a:close/>
                </a:path>
                <a:path w="4002405" h="3517900">
                  <a:moveTo>
                    <a:pt x="2038899" y="3442090"/>
                  </a:moveTo>
                  <a:lnTo>
                    <a:pt x="1995305" y="3442090"/>
                  </a:lnTo>
                  <a:lnTo>
                    <a:pt x="2522160" y="2529540"/>
                  </a:lnTo>
                  <a:lnTo>
                    <a:pt x="3139660" y="2529540"/>
                  </a:lnTo>
                  <a:lnTo>
                    <a:pt x="3188036" y="2528137"/>
                  </a:lnTo>
                  <a:lnTo>
                    <a:pt x="3235685" y="2523982"/>
                  </a:lnTo>
                  <a:lnTo>
                    <a:pt x="3282530" y="2517151"/>
                  </a:lnTo>
                  <a:lnTo>
                    <a:pt x="3328493" y="2507724"/>
                  </a:lnTo>
                  <a:lnTo>
                    <a:pt x="3373495" y="2495777"/>
                  </a:lnTo>
                  <a:lnTo>
                    <a:pt x="3417459" y="2481389"/>
                  </a:lnTo>
                  <a:lnTo>
                    <a:pt x="3460306" y="2464638"/>
                  </a:lnTo>
                  <a:lnTo>
                    <a:pt x="3501960" y="2445602"/>
                  </a:lnTo>
                  <a:lnTo>
                    <a:pt x="3542341" y="2424358"/>
                  </a:lnTo>
                  <a:lnTo>
                    <a:pt x="3581372" y="2400984"/>
                  </a:lnTo>
                  <a:lnTo>
                    <a:pt x="3618976" y="2375559"/>
                  </a:lnTo>
                  <a:lnTo>
                    <a:pt x="3655073" y="2348161"/>
                  </a:lnTo>
                  <a:lnTo>
                    <a:pt x="3689586" y="2318867"/>
                  </a:lnTo>
                  <a:lnTo>
                    <a:pt x="3722438" y="2287755"/>
                  </a:lnTo>
                  <a:lnTo>
                    <a:pt x="3753550" y="2254904"/>
                  </a:lnTo>
                  <a:lnTo>
                    <a:pt x="3782844" y="2220390"/>
                  </a:lnTo>
                  <a:lnTo>
                    <a:pt x="3810242" y="2184293"/>
                  </a:lnTo>
                  <a:lnTo>
                    <a:pt x="3835667" y="2146690"/>
                  </a:lnTo>
                  <a:lnTo>
                    <a:pt x="3859040" y="2107659"/>
                  </a:lnTo>
                  <a:lnTo>
                    <a:pt x="3880284" y="2067277"/>
                  </a:lnTo>
                  <a:lnTo>
                    <a:pt x="3899321" y="2025624"/>
                  </a:lnTo>
                  <a:lnTo>
                    <a:pt x="3916072" y="1982776"/>
                  </a:lnTo>
                  <a:lnTo>
                    <a:pt x="3930460" y="1938812"/>
                  </a:lnTo>
                  <a:lnTo>
                    <a:pt x="3942406" y="1893810"/>
                  </a:lnTo>
                  <a:lnTo>
                    <a:pt x="3951834" y="1847847"/>
                  </a:lnTo>
                  <a:lnTo>
                    <a:pt x="3958664" y="1801002"/>
                  </a:lnTo>
                  <a:lnTo>
                    <a:pt x="3962820" y="1753353"/>
                  </a:lnTo>
                  <a:lnTo>
                    <a:pt x="3964222" y="1704977"/>
                  </a:lnTo>
                  <a:lnTo>
                    <a:pt x="3964222" y="862333"/>
                  </a:lnTo>
                  <a:lnTo>
                    <a:pt x="3962820" y="813957"/>
                  </a:lnTo>
                  <a:lnTo>
                    <a:pt x="3958664" y="766306"/>
                  </a:lnTo>
                  <a:lnTo>
                    <a:pt x="3951834" y="719461"/>
                  </a:lnTo>
                  <a:lnTo>
                    <a:pt x="3942406" y="673497"/>
                  </a:lnTo>
                  <a:lnTo>
                    <a:pt x="3930460" y="628494"/>
                  </a:lnTo>
                  <a:lnTo>
                    <a:pt x="3916072" y="584529"/>
                  </a:lnTo>
                  <a:lnTo>
                    <a:pt x="3899321" y="541680"/>
                  </a:lnTo>
                  <a:lnTo>
                    <a:pt x="3880284" y="500025"/>
                  </a:lnTo>
                  <a:lnTo>
                    <a:pt x="3859040" y="459642"/>
                  </a:lnTo>
                  <a:lnTo>
                    <a:pt x="3835667" y="420609"/>
                  </a:lnTo>
                  <a:lnTo>
                    <a:pt x="3810242" y="383004"/>
                  </a:lnTo>
                  <a:lnTo>
                    <a:pt x="3782844" y="346905"/>
                  </a:lnTo>
                  <a:lnTo>
                    <a:pt x="3753550" y="312390"/>
                  </a:lnTo>
                  <a:lnTo>
                    <a:pt x="3722438" y="279537"/>
                  </a:lnTo>
                  <a:lnTo>
                    <a:pt x="3689586" y="248423"/>
                  </a:lnTo>
                  <a:lnTo>
                    <a:pt x="3655073" y="219128"/>
                  </a:lnTo>
                  <a:lnTo>
                    <a:pt x="3618976" y="191728"/>
                  </a:lnTo>
                  <a:lnTo>
                    <a:pt x="3581372" y="166301"/>
                  </a:lnTo>
                  <a:lnTo>
                    <a:pt x="3542341" y="142926"/>
                  </a:lnTo>
                  <a:lnTo>
                    <a:pt x="3501960" y="121681"/>
                  </a:lnTo>
                  <a:lnTo>
                    <a:pt x="3460306" y="102643"/>
                  </a:lnTo>
                  <a:lnTo>
                    <a:pt x="3417459" y="85891"/>
                  </a:lnTo>
                  <a:lnTo>
                    <a:pt x="3373495" y="71502"/>
                  </a:lnTo>
                  <a:lnTo>
                    <a:pt x="3328493" y="59555"/>
                  </a:lnTo>
                  <a:lnTo>
                    <a:pt x="3282530" y="50126"/>
                  </a:lnTo>
                  <a:lnTo>
                    <a:pt x="3235685" y="43295"/>
                  </a:lnTo>
                  <a:lnTo>
                    <a:pt x="3188036" y="39140"/>
                  </a:lnTo>
                  <a:lnTo>
                    <a:pt x="3139660" y="37737"/>
                  </a:lnTo>
                  <a:lnTo>
                    <a:pt x="3391288" y="37737"/>
                  </a:lnTo>
                  <a:lnTo>
                    <a:pt x="3464289" y="63419"/>
                  </a:lnTo>
                  <a:lnTo>
                    <a:pt x="3506668" y="82051"/>
                  </a:lnTo>
                  <a:lnTo>
                    <a:pt x="3547828" y="102856"/>
                  </a:lnTo>
                  <a:lnTo>
                    <a:pt x="3587695" y="125761"/>
                  </a:lnTo>
                  <a:lnTo>
                    <a:pt x="3626196" y="150692"/>
                  </a:lnTo>
                  <a:lnTo>
                    <a:pt x="3663258" y="177575"/>
                  </a:lnTo>
                  <a:lnTo>
                    <a:pt x="3698807" y="206339"/>
                  </a:lnTo>
                  <a:lnTo>
                    <a:pt x="3732769" y="236908"/>
                  </a:lnTo>
                  <a:lnTo>
                    <a:pt x="3765073" y="269211"/>
                  </a:lnTo>
                  <a:lnTo>
                    <a:pt x="3795643" y="303173"/>
                  </a:lnTo>
                  <a:lnTo>
                    <a:pt x="3824408" y="338722"/>
                  </a:lnTo>
                  <a:lnTo>
                    <a:pt x="3851293" y="375783"/>
                  </a:lnTo>
                  <a:lnTo>
                    <a:pt x="3876224" y="414284"/>
                  </a:lnTo>
                  <a:lnTo>
                    <a:pt x="3899130" y="454151"/>
                  </a:lnTo>
                  <a:lnTo>
                    <a:pt x="3919936" y="495311"/>
                  </a:lnTo>
                  <a:lnTo>
                    <a:pt x="3938569" y="537690"/>
                  </a:lnTo>
                  <a:lnTo>
                    <a:pt x="3954956" y="581216"/>
                  </a:lnTo>
                  <a:lnTo>
                    <a:pt x="3969022" y="625815"/>
                  </a:lnTo>
                  <a:lnTo>
                    <a:pt x="3980696" y="671413"/>
                  </a:lnTo>
                  <a:lnTo>
                    <a:pt x="3989904" y="717937"/>
                  </a:lnTo>
                  <a:lnTo>
                    <a:pt x="3996571" y="765314"/>
                  </a:lnTo>
                  <a:lnTo>
                    <a:pt x="4000625" y="813470"/>
                  </a:lnTo>
                  <a:lnTo>
                    <a:pt x="4001993" y="862333"/>
                  </a:lnTo>
                  <a:lnTo>
                    <a:pt x="4001993" y="1704977"/>
                  </a:lnTo>
                  <a:lnTo>
                    <a:pt x="4000625" y="1753837"/>
                  </a:lnTo>
                  <a:lnTo>
                    <a:pt x="3996571" y="1801990"/>
                  </a:lnTo>
                  <a:lnTo>
                    <a:pt x="3989904" y="1849365"/>
                  </a:lnTo>
                  <a:lnTo>
                    <a:pt x="3980696" y="1895888"/>
                  </a:lnTo>
                  <a:lnTo>
                    <a:pt x="3969022" y="1941484"/>
                  </a:lnTo>
                  <a:lnTo>
                    <a:pt x="3954956" y="1986082"/>
                  </a:lnTo>
                  <a:lnTo>
                    <a:pt x="3938569" y="2029607"/>
                  </a:lnTo>
                  <a:lnTo>
                    <a:pt x="3919936" y="2071986"/>
                  </a:lnTo>
                  <a:lnTo>
                    <a:pt x="3899130" y="2113145"/>
                  </a:lnTo>
                  <a:lnTo>
                    <a:pt x="3876224" y="2153012"/>
                  </a:lnTo>
                  <a:lnTo>
                    <a:pt x="3851293" y="2191513"/>
                  </a:lnTo>
                  <a:lnTo>
                    <a:pt x="3824408" y="2228575"/>
                  </a:lnTo>
                  <a:lnTo>
                    <a:pt x="3795643" y="2264124"/>
                  </a:lnTo>
                  <a:lnTo>
                    <a:pt x="3765073" y="2298087"/>
                  </a:lnTo>
                  <a:lnTo>
                    <a:pt x="3732769" y="2330390"/>
                  </a:lnTo>
                  <a:lnTo>
                    <a:pt x="3698807" y="2360961"/>
                  </a:lnTo>
                  <a:lnTo>
                    <a:pt x="3663258" y="2389725"/>
                  </a:lnTo>
                  <a:lnTo>
                    <a:pt x="3626196" y="2416610"/>
                  </a:lnTo>
                  <a:lnTo>
                    <a:pt x="3587695" y="2441542"/>
                  </a:lnTo>
                  <a:lnTo>
                    <a:pt x="3547828" y="2464447"/>
                  </a:lnTo>
                  <a:lnTo>
                    <a:pt x="3506668" y="2485253"/>
                  </a:lnTo>
                  <a:lnTo>
                    <a:pt x="3464289" y="2503886"/>
                  </a:lnTo>
                  <a:lnTo>
                    <a:pt x="3420764" y="2520273"/>
                  </a:lnTo>
                  <a:lnTo>
                    <a:pt x="3376167" y="2534340"/>
                  </a:lnTo>
                  <a:lnTo>
                    <a:pt x="3330570" y="2546014"/>
                  </a:lnTo>
                  <a:lnTo>
                    <a:pt x="3284048" y="2555221"/>
                  </a:lnTo>
                  <a:lnTo>
                    <a:pt x="3236673" y="2561888"/>
                  </a:lnTo>
                  <a:lnTo>
                    <a:pt x="3188519" y="2565943"/>
                  </a:lnTo>
                  <a:lnTo>
                    <a:pt x="3139660" y="2567310"/>
                  </a:lnTo>
                  <a:lnTo>
                    <a:pt x="2543987" y="2567310"/>
                  </a:lnTo>
                  <a:lnTo>
                    <a:pt x="2038899" y="34420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0711882" y="5071993"/>
            <a:ext cx="3770629" cy="2516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75" algn="ctr">
              <a:lnSpc>
                <a:spcPct val="122500"/>
              </a:lnSpc>
              <a:spcBef>
                <a:spcPts val="100"/>
              </a:spcBef>
            </a:pPr>
            <a:r>
              <a:rPr sz="2650" b="1" i="1" u="heavy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Simplified </a:t>
            </a:r>
            <a:r>
              <a:rPr sz="2650" b="1" i="1" u="none" spc="660" dirty="0">
                <a:solidFill>
                  <a:srgbClr val="FEFEFE"/>
                </a:solidFill>
                <a:latin typeface="Trebuchet MS"/>
                <a:cs typeface="Trebuchet MS"/>
              </a:rPr>
              <a:t> </a:t>
            </a:r>
            <a:r>
              <a:rPr sz="2650" b="1" i="1" u="heavy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Educational</a:t>
            </a:r>
            <a:r>
              <a:rPr sz="2650" b="1" i="1" u="heavy" spc="130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b="1" i="1" u="heavy" spc="85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Resources</a:t>
            </a:r>
            <a:endParaRPr sz="2650">
              <a:latin typeface="Trebuchet MS"/>
              <a:cs typeface="Trebuchet MS"/>
            </a:endParaRPr>
          </a:p>
          <a:p>
            <a:pPr marL="181610" marR="114300" indent="-635" algn="ctr">
              <a:lnSpc>
                <a:spcPct val="116100"/>
              </a:lnSpc>
              <a:spcBef>
                <a:spcPts val="125"/>
              </a:spcBef>
            </a:pPr>
            <a:r>
              <a:rPr sz="2100" i="1" spc="-140" dirty="0">
                <a:solidFill>
                  <a:srgbClr val="FEFEFE"/>
                </a:solidFill>
                <a:latin typeface="Verdana"/>
                <a:cs typeface="Verdana"/>
              </a:rPr>
              <a:t>Website</a:t>
            </a:r>
            <a:r>
              <a:rPr sz="2100" i="1" spc="-19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135" dirty="0">
                <a:solidFill>
                  <a:srgbClr val="FEFEFE"/>
                </a:solidFill>
                <a:latin typeface="Verdana"/>
                <a:cs typeface="Verdana"/>
              </a:rPr>
              <a:t>provides</a:t>
            </a:r>
            <a:r>
              <a:rPr sz="2100" i="1" spc="-19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10" dirty="0">
                <a:solidFill>
                  <a:srgbClr val="FEFEFE"/>
                </a:solidFill>
                <a:latin typeface="Verdana"/>
                <a:cs typeface="Verdana"/>
              </a:rPr>
              <a:t>complete </a:t>
            </a:r>
            <a:r>
              <a:rPr sz="2100" i="1" spc="-114" dirty="0">
                <a:solidFill>
                  <a:srgbClr val="FEFEFE"/>
                </a:solidFill>
                <a:latin typeface="Verdana"/>
                <a:cs typeface="Verdana"/>
              </a:rPr>
              <a:t>information</a:t>
            </a:r>
            <a:r>
              <a:rPr sz="2100" i="1" spc="-19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114" dirty="0">
                <a:solidFill>
                  <a:srgbClr val="FEFEFE"/>
                </a:solidFill>
                <a:latin typeface="Verdana"/>
                <a:cs typeface="Verdana"/>
              </a:rPr>
              <a:t>about</a:t>
            </a:r>
            <a:r>
              <a:rPr sz="2100" i="1" spc="-18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105" dirty="0">
                <a:solidFill>
                  <a:srgbClr val="FEFEFE"/>
                </a:solidFill>
                <a:latin typeface="Verdana"/>
                <a:cs typeface="Verdana"/>
              </a:rPr>
              <a:t>the</a:t>
            </a:r>
            <a:r>
              <a:rPr sz="2100" i="1" spc="-19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80" dirty="0">
                <a:solidFill>
                  <a:srgbClr val="FEFEFE"/>
                </a:solidFill>
                <a:latin typeface="Verdana"/>
                <a:cs typeface="Verdana"/>
              </a:rPr>
              <a:t>Indian </a:t>
            </a:r>
            <a:r>
              <a:rPr sz="2100" i="1" spc="-90" dirty="0">
                <a:solidFill>
                  <a:srgbClr val="FEFEFE"/>
                </a:solidFill>
                <a:latin typeface="Verdana"/>
                <a:cs typeface="Verdana"/>
              </a:rPr>
              <a:t>Constitution</a:t>
            </a:r>
            <a:r>
              <a:rPr sz="2100" i="1" spc="-21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75" dirty="0">
                <a:solidFill>
                  <a:srgbClr val="FEFEFE"/>
                </a:solidFill>
                <a:latin typeface="Verdana"/>
                <a:cs typeface="Verdana"/>
              </a:rPr>
              <a:t>for</a:t>
            </a:r>
            <a:r>
              <a:rPr sz="2100" i="1" spc="-204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100" dirty="0">
                <a:solidFill>
                  <a:srgbClr val="FEFEFE"/>
                </a:solidFill>
                <a:latin typeface="Verdana"/>
                <a:cs typeface="Verdana"/>
              </a:rPr>
              <a:t>all</a:t>
            </a:r>
            <a:r>
              <a:rPr sz="2100" i="1" spc="-204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105" dirty="0">
                <a:solidFill>
                  <a:srgbClr val="FEFEFE"/>
                </a:solidFill>
                <a:latin typeface="Verdana"/>
                <a:cs typeface="Verdana"/>
              </a:rPr>
              <a:t>the</a:t>
            </a:r>
            <a:r>
              <a:rPr sz="2100" i="1" spc="-204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25" dirty="0">
                <a:solidFill>
                  <a:srgbClr val="FEFEFE"/>
                </a:solidFill>
                <a:latin typeface="Verdana"/>
                <a:cs typeface="Verdana"/>
              </a:rPr>
              <a:t>age </a:t>
            </a:r>
            <a:r>
              <a:rPr sz="2100" i="1" spc="-10" dirty="0">
                <a:solidFill>
                  <a:srgbClr val="FEFEFE"/>
                </a:solidFill>
                <a:latin typeface="Verdana"/>
                <a:cs typeface="Verdana"/>
              </a:rPr>
              <a:t>groups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612620" y="1475205"/>
            <a:ext cx="2541905" cy="83820"/>
          </a:xfrm>
          <a:custGeom>
            <a:avLst/>
            <a:gdLst/>
            <a:ahLst/>
            <a:cxnLst/>
            <a:rect l="l" t="t" r="r" b="b"/>
            <a:pathLst>
              <a:path w="2541904" h="83819">
                <a:moveTo>
                  <a:pt x="2541328" y="83697"/>
                </a:moveTo>
                <a:lnTo>
                  <a:pt x="0" y="83697"/>
                </a:lnTo>
                <a:lnTo>
                  <a:pt x="0" y="0"/>
                </a:lnTo>
                <a:lnTo>
                  <a:pt x="2541328" y="0"/>
                </a:lnTo>
                <a:lnTo>
                  <a:pt x="2541328" y="836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70176" y="1475205"/>
            <a:ext cx="5946775" cy="83820"/>
          </a:xfrm>
          <a:custGeom>
            <a:avLst/>
            <a:gdLst/>
            <a:ahLst/>
            <a:cxnLst/>
            <a:rect l="l" t="t" r="r" b="b"/>
            <a:pathLst>
              <a:path w="5946775" h="83819">
                <a:moveTo>
                  <a:pt x="5946203" y="0"/>
                </a:moveTo>
                <a:lnTo>
                  <a:pt x="4656887" y="0"/>
                </a:lnTo>
                <a:lnTo>
                  <a:pt x="0" y="0"/>
                </a:lnTo>
                <a:lnTo>
                  <a:pt x="0" y="83705"/>
                </a:lnTo>
                <a:lnTo>
                  <a:pt x="4656887" y="83705"/>
                </a:lnTo>
                <a:lnTo>
                  <a:pt x="5946203" y="83705"/>
                </a:lnTo>
                <a:lnTo>
                  <a:pt x="59462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11773234" y="2443837"/>
            <a:ext cx="6259830" cy="7753350"/>
            <a:chOff x="11773234" y="2443837"/>
            <a:chExt cx="6259830" cy="7753350"/>
          </a:xfrm>
        </p:grpSpPr>
        <p:sp>
          <p:nvSpPr>
            <p:cNvPr id="49" name="object 49"/>
            <p:cNvSpPr/>
            <p:nvPr/>
          </p:nvSpPr>
          <p:spPr>
            <a:xfrm>
              <a:off x="11773234" y="8548572"/>
              <a:ext cx="1648460" cy="1648460"/>
            </a:xfrm>
            <a:custGeom>
              <a:avLst/>
              <a:gdLst/>
              <a:ahLst/>
              <a:cxnLst/>
              <a:rect l="l" t="t" r="r" b="b"/>
              <a:pathLst>
                <a:path w="1648459" h="1648459">
                  <a:moveTo>
                    <a:pt x="824087" y="1648144"/>
                  </a:moveTo>
                  <a:lnTo>
                    <a:pt x="775666" y="1646745"/>
                  </a:lnTo>
                  <a:lnTo>
                    <a:pt x="727982" y="1642600"/>
                  </a:lnTo>
                  <a:lnTo>
                    <a:pt x="681111" y="1635786"/>
                  </a:lnTo>
                  <a:lnTo>
                    <a:pt x="635132" y="1626379"/>
                  </a:lnTo>
                  <a:lnTo>
                    <a:pt x="590122" y="1614459"/>
                  </a:lnTo>
                  <a:lnTo>
                    <a:pt x="546158" y="1600101"/>
                  </a:lnTo>
                  <a:lnTo>
                    <a:pt x="503316" y="1583383"/>
                  </a:lnTo>
                  <a:lnTo>
                    <a:pt x="461676" y="1564382"/>
                  </a:lnTo>
                  <a:lnTo>
                    <a:pt x="421313" y="1543177"/>
                  </a:lnTo>
                  <a:lnTo>
                    <a:pt x="382305" y="1519843"/>
                  </a:lnTo>
                  <a:lnTo>
                    <a:pt x="344729" y="1494458"/>
                  </a:lnTo>
                  <a:lnTo>
                    <a:pt x="308664" y="1467100"/>
                  </a:lnTo>
                  <a:lnTo>
                    <a:pt x="274185" y="1437846"/>
                  </a:lnTo>
                  <a:lnTo>
                    <a:pt x="241370" y="1406773"/>
                  </a:lnTo>
                  <a:lnTo>
                    <a:pt x="210297" y="1373959"/>
                  </a:lnTo>
                  <a:lnTo>
                    <a:pt x="181043" y="1339480"/>
                  </a:lnTo>
                  <a:lnTo>
                    <a:pt x="153685" y="1303414"/>
                  </a:lnTo>
                  <a:lnTo>
                    <a:pt x="128301" y="1265839"/>
                  </a:lnTo>
                  <a:lnTo>
                    <a:pt x="104967" y="1226831"/>
                  </a:lnTo>
                  <a:lnTo>
                    <a:pt x="83761" y="1186468"/>
                  </a:lnTo>
                  <a:lnTo>
                    <a:pt x="64761" y="1144827"/>
                  </a:lnTo>
                  <a:lnTo>
                    <a:pt x="48043" y="1101986"/>
                  </a:lnTo>
                  <a:lnTo>
                    <a:pt x="33685" y="1058022"/>
                  </a:lnTo>
                  <a:lnTo>
                    <a:pt x="21764" y="1013011"/>
                  </a:lnTo>
                  <a:lnTo>
                    <a:pt x="12358" y="967032"/>
                  </a:lnTo>
                  <a:lnTo>
                    <a:pt x="5544" y="920162"/>
                  </a:lnTo>
                  <a:lnTo>
                    <a:pt x="1398" y="872478"/>
                  </a:lnTo>
                  <a:lnTo>
                    <a:pt x="0" y="824066"/>
                  </a:lnTo>
                  <a:lnTo>
                    <a:pt x="1398" y="775636"/>
                  </a:lnTo>
                  <a:lnTo>
                    <a:pt x="5544" y="727952"/>
                  </a:lnTo>
                  <a:lnTo>
                    <a:pt x="12358" y="681082"/>
                  </a:lnTo>
                  <a:lnTo>
                    <a:pt x="21764" y="635104"/>
                  </a:lnTo>
                  <a:lnTo>
                    <a:pt x="33685" y="590094"/>
                  </a:lnTo>
                  <a:lnTo>
                    <a:pt x="48043" y="546131"/>
                  </a:lnTo>
                  <a:lnTo>
                    <a:pt x="64761" y="503291"/>
                  </a:lnTo>
                  <a:lnTo>
                    <a:pt x="83761" y="461651"/>
                  </a:lnTo>
                  <a:lnTo>
                    <a:pt x="104967" y="421290"/>
                  </a:lnTo>
                  <a:lnTo>
                    <a:pt x="128301" y="382283"/>
                  </a:lnTo>
                  <a:lnTo>
                    <a:pt x="153685" y="344709"/>
                  </a:lnTo>
                  <a:lnTo>
                    <a:pt x="181043" y="308645"/>
                  </a:lnTo>
                  <a:lnTo>
                    <a:pt x="210297" y="274168"/>
                  </a:lnTo>
                  <a:lnTo>
                    <a:pt x="241370" y="241355"/>
                  </a:lnTo>
                  <a:lnTo>
                    <a:pt x="274185" y="210284"/>
                  </a:lnTo>
                  <a:lnTo>
                    <a:pt x="308664" y="181031"/>
                  </a:lnTo>
                  <a:lnTo>
                    <a:pt x="344729" y="153675"/>
                  </a:lnTo>
                  <a:lnTo>
                    <a:pt x="382305" y="128292"/>
                  </a:lnTo>
                  <a:lnTo>
                    <a:pt x="421313" y="104960"/>
                  </a:lnTo>
                  <a:lnTo>
                    <a:pt x="461676" y="83755"/>
                  </a:lnTo>
                  <a:lnTo>
                    <a:pt x="503316" y="64756"/>
                  </a:lnTo>
                  <a:lnTo>
                    <a:pt x="546158" y="48039"/>
                  </a:lnTo>
                  <a:lnTo>
                    <a:pt x="590122" y="33682"/>
                  </a:lnTo>
                  <a:lnTo>
                    <a:pt x="635132" y="21763"/>
                  </a:lnTo>
                  <a:lnTo>
                    <a:pt x="681111" y="12357"/>
                  </a:lnTo>
                  <a:lnTo>
                    <a:pt x="727982" y="5543"/>
                  </a:lnTo>
                  <a:lnTo>
                    <a:pt x="775666" y="1398"/>
                  </a:lnTo>
                  <a:lnTo>
                    <a:pt x="824080" y="0"/>
                  </a:lnTo>
                  <a:lnTo>
                    <a:pt x="872508" y="1398"/>
                  </a:lnTo>
                  <a:lnTo>
                    <a:pt x="920192" y="5543"/>
                  </a:lnTo>
                  <a:lnTo>
                    <a:pt x="967062" y="12357"/>
                  </a:lnTo>
                  <a:lnTo>
                    <a:pt x="1013040" y="21763"/>
                  </a:lnTo>
                  <a:lnTo>
                    <a:pt x="1058049" y="33682"/>
                  </a:lnTo>
                  <a:lnTo>
                    <a:pt x="1102013" y="48039"/>
                  </a:lnTo>
                  <a:lnTo>
                    <a:pt x="1144853" y="64756"/>
                  </a:lnTo>
                  <a:lnTo>
                    <a:pt x="1186492" y="83755"/>
                  </a:lnTo>
                  <a:lnTo>
                    <a:pt x="1226854" y="104960"/>
                  </a:lnTo>
                  <a:lnTo>
                    <a:pt x="1265860" y="128292"/>
                  </a:lnTo>
                  <a:lnTo>
                    <a:pt x="1303434" y="153675"/>
                  </a:lnTo>
                  <a:lnTo>
                    <a:pt x="1339498" y="181031"/>
                  </a:lnTo>
                  <a:lnTo>
                    <a:pt x="1373975" y="210284"/>
                  </a:lnTo>
                  <a:lnTo>
                    <a:pt x="1406788" y="241355"/>
                  </a:lnTo>
                  <a:lnTo>
                    <a:pt x="1437860" y="274168"/>
                  </a:lnTo>
                  <a:lnTo>
                    <a:pt x="1467112" y="308645"/>
                  </a:lnTo>
                  <a:lnTo>
                    <a:pt x="1494469" y="344709"/>
                  </a:lnTo>
                  <a:lnTo>
                    <a:pt x="1519852" y="382283"/>
                  </a:lnTo>
                  <a:lnTo>
                    <a:pt x="1543184" y="421290"/>
                  </a:lnTo>
                  <a:lnTo>
                    <a:pt x="1564388" y="461651"/>
                  </a:lnTo>
                  <a:lnTo>
                    <a:pt x="1583388" y="503291"/>
                  </a:lnTo>
                  <a:lnTo>
                    <a:pt x="1600104" y="546131"/>
                  </a:lnTo>
                  <a:lnTo>
                    <a:pt x="1614461" y="590094"/>
                  </a:lnTo>
                  <a:lnTo>
                    <a:pt x="1626381" y="635104"/>
                  </a:lnTo>
                  <a:lnTo>
                    <a:pt x="1635787" y="681082"/>
                  </a:lnTo>
                  <a:lnTo>
                    <a:pt x="1642600" y="727952"/>
                  </a:lnTo>
                  <a:lnTo>
                    <a:pt x="1646745" y="775636"/>
                  </a:lnTo>
                  <a:lnTo>
                    <a:pt x="1648144" y="824047"/>
                  </a:lnTo>
                  <a:lnTo>
                    <a:pt x="1646745" y="872478"/>
                  </a:lnTo>
                  <a:lnTo>
                    <a:pt x="1642600" y="920162"/>
                  </a:lnTo>
                  <a:lnTo>
                    <a:pt x="1635787" y="967032"/>
                  </a:lnTo>
                  <a:lnTo>
                    <a:pt x="1626381" y="1013011"/>
                  </a:lnTo>
                  <a:lnTo>
                    <a:pt x="1614461" y="1058022"/>
                  </a:lnTo>
                  <a:lnTo>
                    <a:pt x="1600104" y="1101986"/>
                  </a:lnTo>
                  <a:lnTo>
                    <a:pt x="1583388" y="1144827"/>
                  </a:lnTo>
                  <a:lnTo>
                    <a:pt x="1564388" y="1186468"/>
                  </a:lnTo>
                  <a:lnTo>
                    <a:pt x="1543184" y="1226831"/>
                  </a:lnTo>
                  <a:lnTo>
                    <a:pt x="1519852" y="1265839"/>
                  </a:lnTo>
                  <a:lnTo>
                    <a:pt x="1494469" y="1303414"/>
                  </a:lnTo>
                  <a:lnTo>
                    <a:pt x="1467112" y="1339480"/>
                  </a:lnTo>
                  <a:lnTo>
                    <a:pt x="1437860" y="1373959"/>
                  </a:lnTo>
                  <a:lnTo>
                    <a:pt x="1406788" y="1406773"/>
                  </a:lnTo>
                  <a:lnTo>
                    <a:pt x="1373975" y="1437846"/>
                  </a:lnTo>
                  <a:lnTo>
                    <a:pt x="1339498" y="1467100"/>
                  </a:lnTo>
                  <a:lnTo>
                    <a:pt x="1303434" y="1494458"/>
                  </a:lnTo>
                  <a:lnTo>
                    <a:pt x="1265860" y="1519843"/>
                  </a:lnTo>
                  <a:lnTo>
                    <a:pt x="1226854" y="1543177"/>
                  </a:lnTo>
                  <a:lnTo>
                    <a:pt x="1186492" y="1564382"/>
                  </a:lnTo>
                  <a:lnTo>
                    <a:pt x="1144853" y="1583383"/>
                  </a:lnTo>
                  <a:lnTo>
                    <a:pt x="1102013" y="1600101"/>
                  </a:lnTo>
                  <a:lnTo>
                    <a:pt x="1058049" y="1614459"/>
                  </a:lnTo>
                  <a:lnTo>
                    <a:pt x="1013040" y="1626379"/>
                  </a:lnTo>
                  <a:lnTo>
                    <a:pt x="967062" y="1635786"/>
                  </a:lnTo>
                  <a:lnTo>
                    <a:pt x="920192" y="1642600"/>
                  </a:lnTo>
                  <a:lnTo>
                    <a:pt x="872508" y="1646745"/>
                  </a:lnTo>
                  <a:lnTo>
                    <a:pt x="824087" y="1648144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11223" y="8720541"/>
              <a:ext cx="1276349" cy="127634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4049955" y="2462690"/>
              <a:ext cx="3964304" cy="3461385"/>
            </a:xfrm>
            <a:custGeom>
              <a:avLst/>
              <a:gdLst/>
              <a:ahLst/>
              <a:cxnLst/>
              <a:rect l="l" t="t" r="r" b="b"/>
              <a:pathLst>
                <a:path w="3964305" h="3461385">
                  <a:moveTo>
                    <a:pt x="1976421" y="3460976"/>
                  </a:moveTo>
                  <a:lnTo>
                    <a:pt x="1438681" y="2529576"/>
                  </a:lnTo>
                  <a:lnTo>
                    <a:pt x="843449" y="2529576"/>
                  </a:lnTo>
                  <a:lnTo>
                    <a:pt x="795587" y="2528241"/>
                  </a:lnTo>
                  <a:lnTo>
                    <a:pt x="748425" y="2524282"/>
                  </a:lnTo>
                  <a:lnTo>
                    <a:pt x="702035" y="2517773"/>
                  </a:lnTo>
                  <a:lnTo>
                    <a:pt x="656488" y="2508782"/>
                  </a:lnTo>
                  <a:lnTo>
                    <a:pt x="611854" y="2497382"/>
                  </a:lnTo>
                  <a:lnTo>
                    <a:pt x="568206" y="2483645"/>
                  </a:lnTo>
                  <a:lnTo>
                    <a:pt x="525615" y="2467640"/>
                  </a:lnTo>
                  <a:lnTo>
                    <a:pt x="484151" y="2449439"/>
                  </a:lnTo>
                  <a:lnTo>
                    <a:pt x="443886" y="2429115"/>
                  </a:lnTo>
                  <a:lnTo>
                    <a:pt x="404891" y="2406736"/>
                  </a:lnTo>
                  <a:lnTo>
                    <a:pt x="367238" y="2382376"/>
                  </a:lnTo>
                  <a:lnTo>
                    <a:pt x="330997" y="2356105"/>
                  </a:lnTo>
                  <a:lnTo>
                    <a:pt x="296239" y="2327994"/>
                  </a:lnTo>
                  <a:lnTo>
                    <a:pt x="263036" y="2298114"/>
                  </a:lnTo>
                  <a:lnTo>
                    <a:pt x="231460" y="2266538"/>
                  </a:lnTo>
                  <a:lnTo>
                    <a:pt x="201581" y="2233335"/>
                  </a:lnTo>
                  <a:lnTo>
                    <a:pt x="173470" y="2198577"/>
                  </a:lnTo>
                  <a:lnTo>
                    <a:pt x="147199" y="2162336"/>
                  </a:lnTo>
                  <a:lnTo>
                    <a:pt x="122838" y="2124682"/>
                  </a:lnTo>
                  <a:lnTo>
                    <a:pt x="100460" y="2085687"/>
                  </a:lnTo>
                  <a:lnTo>
                    <a:pt x="80135" y="2045422"/>
                  </a:lnTo>
                  <a:lnTo>
                    <a:pt x="61935" y="2003958"/>
                  </a:lnTo>
                  <a:lnTo>
                    <a:pt x="45930" y="1961366"/>
                  </a:lnTo>
                  <a:lnTo>
                    <a:pt x="32193" y="1917718"/>
                  </a:lnTo>
                  <a:lnTo>
                    <a:pt x="20793" y="1873085"/>
                  </a:lnTo>
                  <a:lnTo>
                    <a:pt x="11803" y="1827538"/>
                  </a:lnTo>
                  <a:lnTo>
                    <a:pt x="5293" y="1781148"/>
                  </a:lnTo>
                  <a:lnTo>
                    <a:pt x="1335" y="1733986"/>
                  </a:lnTo>
                  <a:lnTo>
                    <a:pt x="0" y="1686124"/>
                  </a:lnTo>
                  <a:lnTo>
                    <a:pt x="0" y="843480"/>
                  </a:lnTo>
                  <a:lnTo>
                    <a:pt x="1335" y="795615"/>
                  </a:lnTo>
                  <a:lnTo>
                    <a:pt x="5293" y="748450"/>
                  </a:lnTo>
                  <a:lnTo>
                    <a:pt x="11803" y="702057"/>
                  </a:lnTo>
                  <a:lnTo>
                    <a:pt x="20793" y="656508"/>
                  </a:lnTo>
                  <a:lnTo>
                    <a:pt x="32193" y="611872"/>
                  </a:lnTo>
                  <a:lnTo>
                    <a:pt x="45930" y="568222"/>
                  </a:lnTo>
                  <a:lnTo>
                    <a:pt x="61935" y="525629"/>
                  </a:lnTo>
                  <a:lnTo>
                    <a:pt x="80135" y="484163"/>
                  </a:lnTo>
                  <a:lnTo>
                    <a:pt x="100460" y="443896"/>
                  </a:lnTo>
                  <a:lnTo>
                    <a:pt x="122838" y="404900"/>
                  </a:lnTo>
                  <a:lnTo>
                    <a:pt x="147199" y="367245"/>
                  </a:lnTo>
                  <a:lnTo>
                    <a:pt x="173470" y="331003"/>
                  </a:lnTo>
                  <a:lnTo>
                    <a:pt x="201581" y="296244"/>
                  </a:lnTo>
                  <a:lnTo>
                    <a:pt x="231460" y="263041"/>
                  </a:lnTo>
                  <a:lnTo>
                    <a:pt x="263036" y="231463"/>
                  </a:lnTo>
                  <a:lnTo>
                    <a:pt x="296239" y="201583"/>
                  </a:lnTo>
                  <a:lnTo>
                    <a:pt x="330997" y="173472"/>
                  </a:lnTo>
                  <a:lnTo>
                    <a:pt x="367238" y="147200"/>
                  </a:lnTo>
                  <a:lnTo>
                    <a:pt x="404891" y="122840"/>
                  </a:lnTo>
                  <a:lnTo>
                    <a:pt x="443886" y="100461"/>
                  </a:lnTo>
                  <a:lnTo>
                    <a:pt x="484151" y="80136"/>
                  </a:lnTo>
                  <a:lnTo>
                    <a:pt x="525615" y="61935"/>
                  </a:lnTo>
                  <a:lnTo>
                    <a:pt x="568206" y="45931"/>
                  </a:lnTo>
                  <a:lnTo>
                    <a:pt x="611854" y="32193"/>
                  </a:lnTo>
                  <a:lnTo>
                    <a:pt x="656488" y="20793"/>
                  </a:lnTo>
                  <a:lnTo>
                    <a:pt x="702035" y="11803"/>
                  </a:lnTo>
                  <a:lnTo>
                    <a:pt x="748425" y="5293"/>
                  </a:lnTo>
                  <a:lnTo>
                    <a:pt x="795587" y="1335"/>
                  </a:lnTo>
                  <a:lnTo>
                    <a:pt x="843449" y="0"/>
                  </a:lnTo>
                  <a:lnTo>
                    <a:pt x="3120775" y="0"/>
                  </a:lnTo>
                  <a:lnTo>
                    <a:pt x="3168637" y="1335"/>
                  </a:lnTo>
                  <a:lnTo>
                    <a:pt x="3215799" y="5293"/>
                  </a:lnTo>
                  <a:lnTo>
                    <a:pt x="3262189" y="11803"/>
                  </a:lnTo>
                  <a:lnTo>
                    <a:pt x="3307737" y="20793"/>
                  </a:lnTo>
                  <a:lnTo>
                    <a:pt x="3352370" y="32193"/>
                  </a:lnTo>
                  <a:lnTo>
                    <a:pt x="3396018" y="45931"/>
                  </a:lnTo>
                  <a:lnTo>
                    <a:pt x="3438610" y="61935"/>
                  </a:lnTo>
                  <a:lnTo>
                    <a:pt x="3480073" y="80136"/>
                  </a:lnTo>
                  <a:lnTo>
                    <a:pt x="3520339" y="100461"/>
                  </a:lnTo>
                  <a:lnTo>
                    <a:pt x="3559334" y="122840"/>
                  </a:lnTo>
                  <a:lnTo>
                    <a:pt x="3596987" y="147200"/>
                  </a:lnTo>
                  <a:lnTo>
                    <a:pt x="3633229" y="173472"/>
                  </a:lnTo>
                  <a:lnTo>
                    <a:pt x="3667986" y="201583"/>
                  </a:lnTo>
                  <a:lnTo>
                    <a:pt x="3701189" y="231463"/>
                  </a:lnTo>
                  <a:lnTo>
                    <a:pt x="3732766" y="263041"/>
                  </a:lnTo>
                  <a:lnTo>
                    <a:pt x="3762645" y="296244"/>
                  </a:lnTo>
                  <a:lnTo>
                    <a:pt x="3790756" y="331003"/>
                  </a:lnTo>
                  <a:lnTo>
                    <a:pt x="3817027" y="367245"/>
                  </a:lnTo>
                  <a:lnTo>
                    <a:pt x="3841388" y="404900"/>
                  </a:lnTo>
                  <a:lnTo>
                    <a:pt x="3863766" y="443896"/>
                  </a:lnTo>
                  <a:lnTo>
                    <a:pt x="3884091" y="484163"/>
                  </a:lnTo>
                  <a:lnTo>
                    <a:pt x="3902291" y="525629"/>
                  </a:lnTo>
                  <a:lnTo>
                    <a:pt x="3918296" y="568222"/>
                  </a:lnTo>
                  <a:lnTo>
                    <a:pt x="3932034" y="611872"/>
                  </a:lnTo>
                  <a:lnTo>
                    <a:pt x="3943434" y="656508"/>
                  </a:lnTo>
                  <a:lnTo>
                    <a:pt x="3952424" y="702057"/>
                  </a:lnTo>
                  <a:lnTo>
                    <a:pt x="3958934" y="748450"/>
                  </a:lnTo>
                  <a:lnTo>
                    <a:pt x="3962892" y="795615"/>
                  </a:lnTo>
                  <a:lnTo>
                    <a:pt x="3964227" y="843480"/>
                  </a:lnTo>
                  <a:lnTo>
                    <a:pt x="3964227" y="1686124"/>
                  </a:lnTo>
                  <a:lnTo>
                    <a:pt x="3962892" y="1733986"/>
                  </a:lnTo>
                  <a:lnTo>
                    <a:pt x="3958934" y="1781148"/>
                  </a:lnTo>
                  <a:lnTo>
                    <a:pt x="3952424" y="1827538"/>
                  </a:lnTo>
                  <a:lnTo>
                    <a:pt x="3943434" y="1873085"/>
                  </a:lnTo>
                  <a:lnTo>
                    <a:pt x="3932034" y="1917718"/>
                  </a:lnTo>
                  <a:lnTo>
                    <a:pt x="3918296" y="1961366"/>
                  </a:lnTo>
                  <a:lnTo>
                    <a:pt x="3902291" y="2003958"/>
                  </a:lnTo>
                  <a:lnTo>
                    <a:pt x="3884091" y="2045422"/>
                  </a:lnTo>
                  <a:lnTo>
                    <a:pt x="3863766" y="2085687"/>
                  </a:lnTo>
                  <a:lnTo>
                    <a:pt x="3841388" y="2124682"/>
                  </a:lnTo>
                  <a:lnTo>
                    <a:pt x="3817027" y="2162336"/>
                  </a:lnTo>
                  <a:lnTo>
                    <a:pt x="3790756" y="2198577"/>
                  </a:lnTo>
                  <a:lnTo>
                    <a:pt x="3762645" y="2233335"/>
                  </a:lnTo>
                  <a:lnTo>
                    <a:pt x="3732766" y="2266538"/>
                  </a:lnTo>
                  <a:lnTo>
                    <a:pt x="3701189" y="2298114"/>
                  </a:lnTo>
                  <a:lnTo>
                    <a:pt x="3667986" y="2327994"/>
                  </a:lnTo>
                  <a:lnTo>
                    <a:pt x="3633229" y="2356105"/>
                  </a:lnTo>
                  <a:lnTo>
                    <a:pt x="3596987" y="2382376"/>
                  </a:lnTo>
                  <a:lnTo>
                    <a:pt x="3559334" y="2406736"/>
                  </a:lnTo>
                  <a:lnTo>
                    <a:pt x="3520339" y="2429115"/>
                  </a:lnTo>
                  <a:lnTo>
                    <a:pt x="3480073" y="2449439"/>
                  </a:lnTo>
                  <a:lnTo>
                    <a:pt x="3438610" y="2467640"/>
                  </a:lnTo>
                  <a:lnTo>
                    <a:pt x="3396018" y="2483645"/>
                  </a:lnTo>
                  <a:lnTo>
                    <a:pt x="3352370" y="2497382"/>
                  </a:lnTo>
                  <a:lnTo>
                    <a:pt x="3307737" y="2508782"/>
                  </a:lnTo>
                  <a:lnTo>
                    <a:pt x="3262189" y="2517773"/>
                  </a:lnTo>
                  <a:lnTo>
                    <a:pt x="3215799" y="2524282"/>
                  </a:lnTo>
                  <a:lnTo>
                    <a:pt x="3168637" y="2528241"/>
                  </a:lnTo>
                  <a:lnTo>
                    <a:pt x="3120775" y="2529576"/>
                  </a:lnTo>
                  <a:lnTo>
                    <a:pt x="2514193" y="2529576"/>
                  </a:lnTo>
                  <a:lnTo>
                    <a:pt x="1976421" y="3460976"/>
                  </a:lnTo>
                  <a:close/>
                </a:path>
              </a:pathLst>
            </a:custGeom>
            <a:solidFill>
              <a:srgbClr val="623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4031071" y="2443837"/>
              <a:ext cx="4002404" cy="3517900"/>
            </a:xfrm>
            <a:custGeom>
              <a:avLst/>
              <a:gdLst/>
              <a:ahLst/>
              <a:cxnLst/>
              <a:rect l="l" t="t" r="r" b="b"/>
              <a:pathLst>
                <a:path w="4002405" h="3517900">
                  <a:moveTo>
                    <a:pt x="1995305" y="3517592"/>
                  </a:moveTo>
                  <a:lnTo>
                    <a:pt x="1446656" y="2567310"/>
                  </a:lnTo>
                  <a:lnTo>
                    <a:pt x="862333" y="2567310"/>
                  </a:lnTo>
                  <a:lnTo>
                    <a:pt x="813473" y="2565943"/>
                  </a:lnTo>
                  <a:lnTo>
                    <a:pt x="765319" y="2561888"/>
                  </a:lnTo>
                  <a:lnTo>
                    <a:pt x="717945" y="2555221"/>
                  </a:lnTo>
                  <a:lnTo>
                    <a:pt x="671422" y="2546014"/>
                  </a:lnTo>
                  <a:lnTo>
                    <a:pt x="625826" y="2534340"/>
                  </a:lnTo>
                  <a:lnTo>
                    <a:pt x="581228" y="2520273"/>
                  </a:lnTo>
                  <a:lnTo>
                    <a:pt x="537703" y="2503886"/>
                  </a:lnTo>
                  <a:lnTo>
                    <a:pt x="495324" y="2485253"/>
                  </a:lnTo>
                  <a:lnTo>
                    <a:pt x="454165" y="2464447"/>
                  </a:lnTo>
                  <a:lnTo>
                    <a:pt x="414298" y="2441542"/>
                  </a:lnTo>
                  <a:lnTo>
                    <a:pt x="375797" y="2416610"/>
                  </a:lnTo>
                  <a:lnTo>
                    <a:pt x="338735" y="2389725"/>
                  </a:lnTo>
                  <a:lnTo>
                    <a:pt x="303186" y="2360961"/>
                  </a:lnTo>
                  <a:lnTo>
                    <a:pt x="269223" y="2330390"/>
                  </a:lnTo>
                  <a:lnTo>
                    <a:pt x="236920" y="2298087"/>
                  </a:lnTo>
                  <a:lnTo>
                    <a:pt x="206349" y="2264124"/>
                  </a:lnTo>
                  <a:lnTo>
                    <a:pt x="177585" y="2228575"/>
                  </a:lnTo>
                  <a:lnTo>
                    <a:pt x="150700" y="2191513"/>
                  </a:lnTo>
                  <a:lnTo>
                    <a:pt x="125768" y="2153012"/>
                  </a:lnTo>
                  <a:lnTo>
                    <a:pt x="102863" y="2113145"/>
                  </a:lnTo>
                  <a:lnTo>
                    <a:pt x="82057" y="2071986"/>
                  </a:lnTo>
                  <a:lnTo>
                    <a:pt x="63424" y="2029607"/>
                  </a:lnTo>
                  <a:lnTo>
                    <a:pt x="47037" y="1986082"/>
                  </a:lnTo>
                  <a:lnTo>
                    <a:pt x="32970" y="1941484"/>
                  </a:lnTo>
                  <a:lnTo>
                    <a:pt x="21296" y="1895888"/>
                  </a:lnTo>
                  <a:lnTo>
                    <a:pt x="12089" y="1849365"/>
                  </a:lnTo>
                  <a:lnTo>
                    <a:pt x="5422" y="1801990"/>
                  </a:lnTo>
                  <a:lnTo>
                    <a:pt x="1367" y="1753837"/>
                  </a:lnTo>
                  <a:lnTo>
                    <a:pt x="0" y="1704977"/>
                  </a:lnTo>
                  <a:lnTo>
                    <a:pt x="0" y="862333"/>
                  </a:lnTo>
                  <a:lnTo>
                    <a:pt x="1367" y="813470"/>
                  </a:lnTo>
                  <a:lnTo>
                    <a:pt x="5422" y="765314"/>
                  </a:lnTo>
                  <a:lnTo>
                    <a:pt x="12089" y="717937"/>
                  </a:lnTo>
                  <a:lnTo>
                    <a:pt x="21296" y="671413"/>
                  </a:lnTo>
                  <a:lnTo>
                    <a:pt x="32970" y="625815"/>
                  </a:lnTo>
                  <a:lnTo>
                    <a:pt x="47037" y="581216"/>
                  </a:lnTo>
                  <a:lnTo>
                    <a:pt x="63424" y="537690"/>
                  </a:lnTo>
                  <a:lnTo>
                    <a:pt x="82057" y="495311"/>
                  </a:lnTo>
                  <a:lnTo>
                    <a:pt x="102863" y="454151"/>
                  </a:lnTo>
                  <a:lnTo>
                    <a:pt x="125768" y="414284"/>
                  </a:lnTo>
                  <a:lnTo>
                    <a:pt x="150700" y="375783"/>
                  </a:lnTo>
                  <a:lnTo>
                    <a:pt x="177585" y="338722"/>
                  </a:lnTo>
                  <a:lnTo>
                    <a:pt x="206349" y="303173"/>
                  </a:lnTo>
                  <a:lnTo>
                    <a:pt x="236920" y="269211"/>
                  </a:lnTo>
                  <a:lnTo>
                    <a:pt x="269223" y="236908"/>
                  </a:lnTo>
                  <a:lnTo>
                    <a:pt x="303186" y="206339"/>
                  </a:lnTo>
                  <a:lnTo>
                    <a:pt x="338735" y="177575"/>
                  </a:lnTo>
                  <a:lnTo>
                    <a:pt x="375797" y="150692"/>
                  </a:lnTo>
                  <a:lnTo>
                    <a:pt x="414298" y="125761"/>
                  </a:lnTo>
                  <a:lnTo>
                    <a:pt x="454165" y="102856"/>
                  </a:lnTo>
                  <a:lnTo>
                    <a:pt x="495324" y="82051"/>
                  </a:lnTo>
                  <a:lnTo>
                    <a:pt x="537703" y="63419"/>
                  </a:lnTo>
                  <a:lnTo>
                    <a:pt x="581228" y="47034"/>
                  </a:lnTo>
                  <a:lnTo>
                    <a:pt x="625826" y="32968"/>
                  </a:lnTo>
                  <a:lnTo>
                    <a:pt x="671422" y="21295"/>
                  </a:lnTo>
                  <a:lnTo>
                    <a:pt x="717945" y="12088"/>
                  </a:lnTo>
                  <a:lnTo>
                    <a:pt x="765319" y="5421"/>
                  </a:lnTo>
                  <a:lnTo>
                    <a:pt x="813473" y="1367"/>
                  </a:lnTo>
                  <a:lnTo>
                    <a:pt x="862333" y="0"/>
                  </a:lnTo>
                  <a:lnTo>
                    <a:pt x="3139660" y="0"/>
                  </a:lnTo>
                  <a:lnTo>
                    <a:pt x="3188519" y="1367"/>
                  </a:lnTo>
                  <a:lnTo>
                    <a:pt x="3236673" y="5421"/>
                  </a:lnTo>
                  <a:lnTo>
                    <a:pt x="3284048" y="12088"/>
                  </a:lnTo>
                  <a:lnTo>
                    <a:pt x="3330570" y="21295"/>
                  </a:lnTo>
                  <a:lnTo>
                    <a:pt x="3376167" y="32968"/>
                  </a:lnTo>
                  <a:lnTo>
                    <a:pt x="3391288" y="37737"/>
                  </a:lnTo>
                  <a:lnTo>
                    <a:pt x="862333" y="37737"/>
                  </a:lnTo>
                  <a:lnTo>
                    <a:pt x="813957" y="39140"/>
                  </a:lnTo>
                  <a:lnTo>
                    <a:pt x="766307" y="43295"/>
                  </a:lnTo>
                  <a:lnTo>
                    <a:pt x="719462" y="50126"/>
                  </a:lnTo>
                  <a:lnTo>
                    <a:pt x="673499" y="59555"/>
                  </a:lnTo>
                  <a:lnTo>
                    <a:pt x="628496" y="71502"/>
                  </a:lnTo>
                  <a:lnTo>
                    <a:pt x="584532" y="85891"/>
                  </a:lnTo>
                  <a:lnTo>
                    <a:pt x="541684" y="102643"/>
                  </a:lnTo>
                  <a:lnTo>
                    <a:pt x="500031" y="121681"/>
                  </a:lnTo>
                  <a:lnTo>
                    <a:pt x="459649" y="142926"/>
                  </a:lnTo>
                  <a:lnTo>
                    <a:pt x="420618" y="166301"/>
                  </a:lnTo>
                  <a:lnTo>
                    <a:pt x="383015" y="191728"/>
                  </a:lnTo>
                  <a:lnTo>
                    <a:pt x="346918" y="219128"/>
                  </a:lnTo>
                  <a:lnTo>
                    <a:pt x="312404" y="248423"/>
                  </a:lnTo>
                  <a:lnTo>
                    <a:pt x="279553" y="279537"/>
                  </a:lnTo>
                  <a:lnTo>
                    <a:pt x="248441" y="312390"/>
                  </a:lnTo>
                  <a:lnTo>
                    <a:pt x="219147" y="346905"/>
                  </a:lnTo>
                  <a:lnTo>
                    <a:pt x="191748" y="383004"/>
                  </a:lnTo>
                  <a:lnTo>
                    <a:pt x="166323" y="420609"/>
                  </a:lnTo>
                  <a:lnTo>
                    <a:pt x="142950" y="459642"/>
                  </a:lnTo>
                  <a:lnTo>
                    <a:pt x="121706" y="500025"/>
                  </a:lnTo>
                  <a:lnTo>
                    <a:pt x="102670" y="541680"/>
                  </a:lnTo>
                  <a:lnTo>
                    <a:pt x="85919" y="584529"/>
                  </a:lnTo>
                  <a:lnTo>
                    <a:pt x="71531" y="628494"/>
                  </a:lnTo>
                  <a:lnTo>
                    <a:pt x="59584" y="673497"/>
                  </a:lnTo>
                  <a:lnTo>
                    <a:pt x="50157" y="719461"/>
                  </a:lnTo>
                  <a:lnTo>
                    <a:pt x="43326" y="766306"/>
                  </a:lnTo>
                  <a:lnTo>
                    <a:pt x="39171" y="813957"/>
                  </a:lnTo>
                  <a:lnTo>
                    <a:pt x="37768" y="862333"/>
                  </a:lnTo>
                  <a:lnTo>
                    <a:pt x="37768" y="1704977"/>
                  </a:lnTo>
                  <a:lnTo>
                    <a:pt x="39171" y="1753353"/>
                  </a:lnTo>
                  <a:lnTo>
                    <a:pt x="43326" y="1801002"/>
                  </a:lnTo>
                  <a:lnTo>
                    <a:pt x="50157" y="1847847"/>
                  </a:lnTo>
                  <a:lnTo>
                    <a:pt x="59584" y="1893810"/>
                  </a:lnTo>
                  <a:lnTo>
                    <a:pt x="71531" y="1938812"/>
                  </a:lnTo>
                  <a:lnTo>
                    <a:pt x="85919" y="1982776"/>
                  </a:lnTo>
                  <a:lnTo>
                    <a:pt x="102670" y="2025624"/>
                  </a:lnTo>
                  <a:lnTo>
                    <a:pt x="121706" y="2067277"/>
                  </a:lnTo>
                  <a:lnTo>
                    <a:pt x="142950" y="2107659"/>
                  </a:lnTo>
                  <a:lnTo>
                    <a:pt x="166323" y="2146690"/>
                  </a:lnTo>
                  <a:lnTo>
                    <a:pt x="191748" y="2184293"/>
                  </a:lnTo>
                  <a:lnTo>
                    <a:pt x="219147" y="2220390"/>
                  </a:lnTo>
                  <a:lnTo>
                    <a:pt x="248441" y="2254904"/>
                  </a:lnTo>
                  <a:lnTo>
                    <a:pt x="279553" y="2287755"/>
                  </a:lnTo>
                  <a:lnTo>
                    <a:pt x="312404" y="2318867"/>
                  </a:lnTo>
                  <a:lnTo>
                    <a:pt x="346918" y="2348161"/>
                  </a:lnTo>
                  <a:lnTo>
                    <a:pt x="383015" y="2375559"/>
                  </a:lnTo>
                  <a:lnTo>
                    <a:pt x="420618" y="2400984"/>
                  </a:lnTo>
                  <a:lnTo>
                    <a:pt x="459649" y="2424358"/>
                  </a:lnTo>
                  <a:lnTo>
                    <a:pt x="500031" y="2445602"/>
                  </a:lnTo>
                  <a:lnTo>
                    <a:pt x="541684" y="2464638"/>
                  </a:lnTo>
                  <a:lnTo>
                    <a:pt x="584532" y="2481389"/>
                  </a:lnTo>
                  <a:lnTo>
                    <a:pt x="628496" y="2495777"/>
                  </a:lnTo>
                  <a:lnTo>
                    <a:pt x="673499" y="2507724"/>
                  </a:lnTo>
                  <a:lnTo>
                    <a:pt x="719462" y="2517151"/>
                  </a:lnTo>
                  <a:lnTo>
                    <a:pt x="766307" y="2523982"/>
                  </a:lnTo>
                  <a:lnTo>
                    <a:pt x="813957" y="2528137"/>
                  </a:lnTo>
                  <a:lnTo>
                    <a:pt x="862333" y="2529540"/>
                  </a:lnTo>
                  <a:lnTo>
                    <a:pt x="1468483" y="2529540"/>
                  </a:lnTo>
                  <a:lnTo>
                    <a:pt x="1995305" y="3442090"/>
                  </a:lnTo>
                  <a:lnTo>
                    <a:pt x="2038899" y="3442090"/>
                  </a:lnTo>
                  <a:lnTo>
                    <a:pt x="1995305" y="3517592"/>
                  </a:lnTo>
                  <a:close/>
                </a:path>
                <a:path w="4002405" h="3517900">
                  <a:moveTo>
                    <a:pt x="2038899" y="3442090"/>
                  </a:moveTo>
                  <a:lnTo>
                    <a:pt x="1995305" y="3442090"/>
                  </a:lnTo>
                  <a:lnTo>
                    <a:pt x="2522160" y="2529540"/>
                  </a:lnTo>
                  <a:lnTo>
                    <a:pt x="3139660" y="2529540"/>
                  </a:lnTo>
                  <a:lnTo>
                    <a:pt x="3188036" y="2528137"/>
                  </a:lnTo>
                  <a:lnTo>
                    <a:pt x="3235685" y="2523982"/>
                  </a:lnTo>
                  <a:lnTo>
                    <a:pt x="3282530" y="2517151"/>
                  </a:lnTo>
                  <a:lnTo>
                    <a:pt x="3328493" y="2507724"/>
                  </a:lnTo>
                  <a:lnTo>
                    <a:pt x="3373495" y="2495777"/>
                  </a:lnTo>
                  <a:lnTo>
                    <a:pt x="3417459" y="2481389"/>
                  </a:lnTo>
                  <a:lnTo>
                    <a:pt x="3460306" y="2464638"/>
                  </a:lnTo>
                  <a:lnTo>
                    <a:pt x="3501960" y="2445602"/>
                  </a:lnTo>
                  <a:lnTo>
                    <a:pt x="3542341" y="2424358"/>
                  </a:lnTo>
                  <a:lnTo>
                    <a:pt x="3581372" y="2400984"/>
                  </a:lnTo>
                  <a:lnTo>
                    <a:pt x="3618976" y="2375559"/>
                  </a:lnTo>
                  <a:lnTo>
                    <a:pt x="3655073" y="2348161"/>
                  </a:lnTo>
                  <a:lnTo>
                    <a:pt x="3689586" y="2318867"/>
                  </a:lnTo>
                  <a:lnTo>
                    <a:pt x="3722438" y="2287755"/>
                  </a:lnTo>
                  <a:lnTo>
                    <a:pt x="3753550" y="2254904"/>
                  </a:lnTo>
                  <a:lnTo>
                    <a:pt x="3782844" y="2220390"/>
                  </a:lnTo>
                  <a:lnTo>
                    <a:pt x="3810242" y="2184293"/>
                  </a:lnTo>
                  <a:lnTo>
                    <a:pt x="3835667" y="2146690"/>
                  </a:lnTo>
                  <a:lnTo>
                    <a:pt x="3859040" y="2107659"/>
                  </a:lnTo>
                  <a:lnTo>
                    <a:pt x="3880284" y="2067277"/>
                  </a:lnTo>
                  <a:lnTo>
                    <a:pt x="3899321" y="2025624"/>
                  </a:lnTo>
                  <a:lnTo>
                    <a:pt x="3916072" y="1982776"/>
                  </a:lnTo>
                  <a:lnTo>
                    <a:pt x="3930460" y="1938812"/>
                  </a:lnTo>
                  <a:lnTo>
                    <a:pt x="3942406" y="1893810"/>
                  </a:lnTo>
                  <a:lnTo>
                    <a:pt x="3951834" y="1847847"/>
                  </a:lnTo>
                  <a:lnTo>
                    <a:pt x="3958664" y="1801002"/>
                  </a:lnTo>
                  <a:lnTo>
                    <a:pt x="3962820" y="1753353"/>
                  </a:lnTo>
                  <a:lnTo>
                    <a:pt x="3964222" y="1704977"/>
                  </a:lnTo>
                  <a:lnTo>
                    <a:pt x="3964222" y="862333"/>
                  </a:lnTo>
                  <a:lnTo>
                    <a:pt x="3962820" y="813957"/>
                  </a:lnTo>
                  <a:lnTo>
                    <a:pt x="3958664" y="766306"/>
                  </a:lnTo>
                  <a:lnTo>
                    <a:pt x="3951834" y="719461"/>
                  </a:lnTo>
                  <a:lnTo>
                    <a:pt x="3942406" y="673497"/>
                  </a:lnTo>
                  <a:lnTo>
                    <a:pt x="3930460" y="628494"/>
                  </a:lnTo>
                  <a:lnTo>
                    <a:pt x="3916072" y="584529"/>
                  </a:lnTo>
                  <a:lnTo>
                    <a:pt x="3899321" y="541680"/>
                  </a:lnTo>
                  <a:lnTo>
                    <a:pt x="3880284" y="500025"/>
                  </a:lnTo>
                  <a:lnTo>
                    <a:pt x="3859040" y="459642"/>
                  </a:lnTo>
                  <a:lnTo>
                    <a:pt x="3835667" y="420609"/>
                  </a:lnTo>
                  <a:lnTo>
                    <a:pt x="3810242" y="383004"/>
                  </a:lnTo>
                  <a:lnTo>
                    <a:pt x="3782844" y="346905"/>
                  </a:lnTo>
                  <a:lnTo>
                    <a:pt x="3753550" y="312390"/>
                  </a:lnTo>
                  <a:lnTo>
                    <a:pt x="3722438" y="279537"/>
                  </a:lnTo>
                  <a:lnTo>
                    <a:pt x="3689586" y="248423"/>
                  </a:lnTo>
                  <a:lnTo>
                    <a:pt x="3655073" y="219128"/>
                  </a:lnTo>
                  <a:lnTo>
                    <a:pt x="3618976" y="191728"/>
                  </a:lnTo>
                  <a:lnTo>
                    <a:pt x="3581372" y="166301"/>
                  </a:lnTo>
                  <a:lnTo>
                    <a:pt x="3542341" y="142926"/>
                  </a:lnTo>
                  <a:lnTo>
                    <a:pt x="3501960" y="121681"/>
                  </a:lnTo>
                  <a:lnTo>
                    <a:pt x="3460306" y="102643"/>
                  </a:lnTo>
                  <a:lnTo>
                    <a:pt x="3417459" y="85891"/>
                  </a:lnTo>
                  <a:lnTo>
                    <a:pt x="3373495" y="71502"/>
                  </a:lnTo>
                  <a:lnTo>
                    <a:pt x="3328493" y="59555"/>
                  </a:lnTo>
                  <a:lnTo>
                    <a:pt x="3282530" y="50126"/>
                  </a:lnTo>
                  <a:lnTo>
                    <a:pt x="3235685" y="43295"/>
                  </a:lnTo>
                  <a:lnTo>
                    <a:pt x="3188036" y="39140"/>
                  </a:lnTo>
                  <a:lnTo>
                    <a:pt x="3139660" y="37737"/>
                  </a:lnTo>
                  <a:lnTo>
                    <a:pt x="3391288" y="37737"/>
                  </a:lnTo>
                  <a:lnTo>
                    <a:pt x="3464289" y="63419"/>
                  </a:lnTo>
                  <a:lnTo>
                    <a:pt x="3506668" y="82051"/>
                  </a:lnTo>
                  <a:lnTo>
                    <a:pt x="3547828" y="102856"/>
                  </a:lnTo>
                  <a:lnTo>
                    <a:pt x="3587695" y="125761"/>
                  </a:lnTo>
                  <a:lnTo>
                    <a:pt x="3626196" y="150692"/>
                  </a:lnTo>
                  <a:lnTo>
                    <a:pt x="3663258" y="177575"/>
                  </a:lnTo>
                  <a:lnTo>
                    <a:pt x="3698807" y="206339"/>
                  </a:lnTo>
                  <a:lnTo>
                    <a:pt x="3732769" y="236908"/>
                  </a:lnTo>
                  <a:lnTo>
                    <a:pt x="3765073" y="269211"/>
                  </a:lnTo>
                  <a:lnTo>
                    <a:pt x="3795643" y="303173"/>
                  </a:lnTo>
                  <a:lnTo>
                    <a:pt x="3824408" y="338722"/>
                  </a:lnTo>
                  <a:lnTo>
                    <a:pt x="3851293" y="375783"/>
                  </a:lnTo>
                  <a:lnTo>
                    <a:pt x="3876224" y="414284"/>
                  </a:lnTo>
                  <a:lnTo>
                    <a:pt x="3899130" y="454151"/>
                  </a:lnTo>
                  <a:lnTo>
                    <a:pt x="3919936" y="495311"/>
                  </a:lnTo>
                  <a:lnTo>
                    <a:pt x="3938569" y="537690"/>
                  </a:lnTo>
                  <a:lnTo>
                    <a:pt x="3954956" y="581216"/>
                  </a:lnTo>
                  <a:lnTo>
                    <a:pt x="3969022" y="625815"/>
                  </a:lnTo>
                  <a:lnTo>
                    <a:pt x="3980696" y="671413"/>
                  </a:lnTo>
                  <a:lnTo>
                    <a:pt x="3989904" y="717937"/>
                  </a:lnTo>
                  <a:lnTo>
                    <a:pt x="3996571" y="765314"/>
                  </a:lnTo>
                  <a:lnTo>
                    <a:pt x="4000625" y="813470"/>
                  </a:lnTo>
                  <a:lnTo>
                    <a:pt x="4001993" y="862333"/>
                  </a:lnTo>
                  <a:lnTo>
                    <a:pt x="4001993" y="1704977"/>
                  </a:lnTo>
                  <a:lnTo>
                    <a:pt x="4000625" y="1753837"/>
                  </a:lnTo>
                  <a:lnTo>
                    <a:pt x="3996571" y="1801990"/>
                  </a:lnTo>
                  <a:lnTo>
                    <a:pt x="3989904" y="1849365"/>
                  </a:lnTo>
                  <a:lnTo>
                    <a:pt x="3980696" y="1895888"/>
                  </a:lnTo>
                  <a:lnTo>
                    <a:pt x="3969022" y="1941484"/>
                  </a:lnTo>
                  <a:lnTo>
                    <a:pt x="3954956" y="1986082"/>
                  </a:lnTo>
                  <a:lnTo>
                    <a:pt x="3938569" y="2029607"/>
                  </a:lnTo>
                  <a:lnTo>
                    <a:pt x="3919936" y="2071986"/>
                  </a:lnTo>
                  <a:lnTo>
                    <a:pt x="3899130" y="2113145"/>
                  </a:lnTo>
                  <a:lnTo>
                    <a:pt x="3876224" y="2153012"/>
                  </a:lnTo>
                  <a:lnTo>
                    <a:pt x="3851293" y="2191513"/>
                  </a:lnTo>
                  <a:lnTo>
                    <a:pt x="3824408" y="2228575"/>
                  </a:lnTo>
                  <a:lnTo>
                    <a:pt x="3795643" y="2264124"/>
                  </a:lnTo>
                  <a:lnTo>
                    <a:pt x="3765073" y="2298087"/>
                  </a:lnTo>
                  <a:lnTo>
                    <a:pt x="3732769" y="2330390"/>
                  </a:lnTo>
                  <a:lnTo>
                    <a:pt x="3698807" y="2360961"/>
                  </a:lnTo>
                  <a:lnTo>
                    <a:pt x="3663258" y="2389725"/>
                  </a:lnTo>
                  <a:lnTo>
                    <a:pt x="3626196" y="2416610"/>
                  </a:lnTo>
                  <a:lnTo>
                    <a:pt x="3587695" y="2441542"/>
                  </a:lnTo>
                  <a:lnTo>
                    <a:pt x="3547828" y="2464447"/>
                  </a:lnTo>
                  <a:lnTo>
                    <a:pt x="3506668" y="2485253"/>
                  </a:lnTo>
                  <a:lnTo>
                    <a:pt x="3464289" y="2503886"/>
                  </a:lnTo>
                  <a:lnTo>
                    <a:pt x="3420764" y="2520273"/>
                  </a:lnTo>
                  <a:lnTo>
                    <a:pt x="3376167" y="2534340"/>
                  </a:lnTo>
                  <a:lnTo>
                    <a:pt x="3330570" y="2546014"/>
                  </a:lnTo>
                  <a:lnTo>
                    <a:pt x="3284048" y="2555221"/>
                  </a:lnTo>
                  <a:lnTo>
                    <a:pt x="3236673" y="2561888"/>
                  </a:lnTo>
                  <a:lnTo>
                    <a:pt x="3188519" y="2565943"/>
                  </a:lnTo>
                  <a:lnTo>
                    <a:pt x="3139660" y="2567310"/>
                  </a:lnTo>
                  <a:lnTo>
                    <a:pt x="2543987" y="2567310"/>
                  </a:lnTo>
                  <a:lnTo>
                    <a:pt x="2038899" y="34420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5207996" y="5963594"/>
              <a:ext cx="1648460" cy="1648460"/>
            </a:xfrm>
            <a:custGeom>
              <a:avLst/>
              <a:gdLst/>
              <a:ahLst/>
              <a:cxnLst/>
              <a:rect l="l" t="t" r="r" b="b"/>
              <a:pathLst>
                <a:path w="1648459" h="1648459">
                  <a:moveTo>
                    <a:pt x="824825" y="1648154"/>
                  </a:moveTo>
                  <a:lnTo>
                    <a:pt x="823348" y="1648154"/>
                  </a:lnTo>
                  <a:lnTo>
                    <a:pt x="775666" y="1646776"/>
                  </a:lnTo>
                  <a:lnTo>
                    <a:pt x="727982" y="1642631"/>
                  </a:lnTo>
                  <a:lnTo>
                    <a:pt x="681111" y="1635816"/>
                  </a:lnTo>
                  <a:lnTo>
                    <a:pt x="635132" y="1626410"/>
                  </a:lnTo>
                  <a:lnTo>
                    <a:pt x="590122" y="1614489"/>
                  </a:lnTo>
                  <a:lnTo>
                    <a:pt x="546158" y="1600131"/>
                  </a:lnTo>
                  <a:lnTo>
                    <a:pt x="503316" y="1583413"/>
                  </a:lnTo>
                  <a:lnTo>
                    <a:pt x="461676" y="1564413"/>
                  </a:lnTo>
                  <a:lnTo>
                    <a:pt x="421313" y="1543207"/>
                  </a:lnTo>
                  <a:lnTo>
                    <a:pt x="382305" y="1519873"/>
                  </a:lnTo>
                  <a:lnTo>
                    <a:pt x="344729" y="1494489"/>
                  </a:lnTo>
                  <a:lnTo>
                    <a:pt x="308664" y="1467131"/>
                  </a:lnTo>
                  <a:lnTo>
                    <a:pt x="274185" y="1437877"/>
                  </a:lnTo>
                  <a:lnTo>
                    <a:pt x="241370" y="1406804"/>
                  </a:lnTo>
                  <a:lnTo>
                    <a:pt x="210297" y="1373989"/>
                  </a:lnTo>
                  <a:lnTo>
                    <a:pt x="181043" y="1339510"/>
                  </a:lnTo>
                  <a:lnTo>
                    <a:pt x="153685" y="1303445"/>
                  </a:lnTo>
                  <a:lnTo>
                    <a:pt x="128301" y="1265869"/>
                  </a:lnTo>
                  <a:lnTo>
                    <a:pt x="104967" y="1226861"/>
                  </a:lnTo>
                  <a:lnTo>
                    <a:pt x="83761" y="1186498"/>
                  </a:lnTo>
                  <a:lnTo>
                    <a:pt x="64761" y="1144858"/>
                  </a:lnTo>
                  <a:lnTo>
                    <a:pt x="48043" y="1102016"/>
                  </a:lnTo>
                  <a:lnTo>
                    <a:pt x="33685" y="1058052"/>
                  </a:lnTo>
                  <a:lnTo>
                    <a:pt x="21764" y="1013042"/>
                  </a:lnTo>
                  <a:lnTo>
                    <a:pt x="12358" y="967063"/>
                  </a:lnTo>
                  <a:lnTo>
                    <a:pt x="5543" y="920192"/>
                  </a:lnTo>
                  <a:lnTo>
                    <a:pt x="1398" y="872508"/>
                  </a:lnTo>
                  <a:lnTo>
                    <a:pt x="0" y="824099"/>
                  </a:lnTo>
                  <a:lnTo>
                    <a:pt x="1398" y="775666"/>
                  </a:lnTo>
                  <a:lnTo>
                    <a:pt x="5543" y="727982"/>
                  </a:lnTo>
                  <a:lnTo>
                    <a:pt x="12358" y="681112"/>
                  </a:lnTo>
                  <a:lnTo>
                    <a:pt x="21764" y="635133"/>
                  </a:lnTo>
                  <a:lnTo>
                    <a:pt x="33685" y="590122"/>
                  </a:lnTo>
                  <a:lnTo>
                    <a:pt x="48043" y="546158"/>
                  </a:lnTo>
                  <a:lnTo>
                    <a:pt x="64761" y="503317"/>
                  </a:lnTo>
                  <a:lnTo>
                    <a:pt x="83761" y="461676"/>
                  </a:lnTo>
                  <a:lnTo>
                    <a:pt x="104967" y="421313"/>
                  </a:lnTo>
                  <a:lnTo>
                    <a:pt x="128301" y="382305"/>
                  </a:lnTo>
                  <a:lnTo>
                    <a:pt x="153685" y="344730"/>
                  </a:lnTo>
                  <a:lnTo>
                    <a:pt x="181043" y="308664"/>
                  </a:lnTo>
                  <a:lnTo>
                    <a:pt x="210297" y="274185"/>
                  </a:lnTo>
                  <a:lnTo>
                    <a:pt x="241370" y="241370"/>
                  </a:lnTo>
                  <a:lnTo>
                    <a:pt x="274185" y="210298"/>
                  </a:lnTo>
                  <a:lnTo>
                    <a:pt x="308664" y="181043"/>
                  </a:lnTo>
                  <a:lnTo>
                    <a:pt x="344729" y="153685"/>
                  </a:lnTo>
                  <a:lnTo>
                    <a:pt x="382305" y="128301"/>
                  </a:lnTo>
                  <a:lnTo>
                    <a:pt x="421313" y="104967"/>
                  </a:lnTo>
                  <a:lnTo>
                    <a:pt x="461676" y="83761"/>
                  </a:lnTo>
                  <a:lnTo>
                    <a:pt x="503316" y="64761"/>
                  </a:lnTo>
                  <a:lnTo>
                    <a:pt x="546158" y="48043"/>
                  </a:lnTo>
                  <a:lnTo>
                    <a:pt x="590122" y="33685"/>
                  </a:lnTo>
                  <a:lnTo>
                    <a:pt x="635132" y="21764"/>
                  </a:lnTo>
                  <a:lnTo>
                    <a:pt x="681111" y="12358"/>
                  </a:lnTo>
                  <a:lnTo>
                    <a:pt x="727982" y="5544"/>
                  </a:lnTo>
                  <a:lnTo>
                    <a:pt x="775666" y="1398"/>
                  </a:lnTo>
                  <a:lnTo>
                    <a:pt x="824082" y="0"/>
                  </a:lnTo>
                  <a:lnTo>
                    <a:pt x="872508" y="1398"/>
                  </a:lnTo>
                  <a:lnTo>
                    <a:pt x="920192" y="5544"/>
                  </a:lnTo>
                  <a:lnTo>
                    <a:pt x="967062" y="12358"/>
                  </a:lnTo>
                  <a:lnTo>
                    <a:pt x="1013040" y="21764"/>
                  </a:lnTo>
                  <a:lnTo>
                    <a:pt x="1058049" y="33685"/>
                  </a:lnTo>
                  <a:lnTo>
                    <a:pt x="1102013" y="48043"/>
                  </a:lnTo>
                  <a:lnTo>
                    <a:pt x="1144853" y="64761"/>
                  </a:lnTo>
                  <a:lnTo>
                    <a:pt x="1186492" y="83761"/>
                  </a:lnTo>
                  <a:lnTo>
                    <a:pt x="1226854" y="104967"/>
                  </a:lnTo>
                  <a:lnTo>
                    <a:pt x="1265860" y="128301"/>
                  </a:lnTo>
                  <a:lnTo>
                    <a:pt x="1303434" y="153685"/>
                  </a:lnTo>
                  <a:lnTo>
                    <a:pt x="1339498" y="181043"/>
                  </a:lnTo>
                  <a:lnTo>
                    <a:pt x="1373975" y="210298"/>
                  </a:lnTo>
                  <a:lnTo>
                    <a:pt x="1406788" y="241370"/>
                  </a:lnTo>
                  <a:lnTo>
                    <a:pt x="1437860" y="274185"/>
                  </a:lnTo>
                  <a:lnTo>
                    <a:pt x="1467112" y="308664"/>
                  </a:lnTo>
                  <a:lnTo>
                    <a:pt x="1494469" y="344730"/>
                  </a:lnTo>
                  <a:lnTo>
                    <a:pt x="1519852" y="382305"/>
                  </a:lnTo>
                  <a:lnTo>
                    <a:pt x="1543184" y="421313"/>
                  </a:lnTo>
                  <a:lnTo>
                    <a:pt x="1564388" y="461676"/>
                  </a:lnTo>
                  <a:lnTo>
                    <a:pt x="1583388" y="503317"/>
                  </a:lnTo>
                  <a:lnTo>
                    <a:pt x="1600104" y="546158"/>
                  </a:lnTo>
                  <a:lnTo>
                    <a:pt x="1614461" y="590122"/>
                  </a:lnTo>
                  <a:lnTo>
                    <a:pt x="1626381" y="635133"/>
                  </a:lnTo>
                  <a:lnTo>
                    <a:pt x="1635786" y="681112"/>
                  </a:lnTo>
                  <a:lnTo>
                    <a:pt x="1642600" y="727982"/>
                  </a:lnTo>
                  <a:lnTo>
                    <a:pt x="1646745" y="775666"/>
                  </a:lnTo>
                  <a:lnTo>
                    <a:pt x="1648144" y="824075"/>
                  </a:lnTo>
                  <a:lnTo>
                    <a:pt x="1646745" y="872508"/>
                  </a:lnTo>
                  <a:lnTo>
                    <a:pt x="1642600" y="920192"/>
                  </a:lnTo>
                  <a:lnTo>
                    <a:pt x="1635786" y="967063"/>
                  </a:lnTo>
                  <a:lnTo>
                    <a:pt x="1626381" y="1013042"/>
                  </a:lnTo>
                  <a:lnTo>
                    <a:pt x="1614461" y="1058052"/>
                  </a:lnTo>
                  <a:lnTo>
                    <a:pt x="1600104" y="1102016"/>
                  </a:lnTo>
                  <a:lnTo>
                    <a:pt x="1583388" y="1144858"/>
                  </a:lnTo>
                  <a:lnTo>
                    <a:pt x="1564388" y="1186498"/>
                  </a:lnTo>
                  <a:lnTo>
                    <a:pt x="1543184" y="1226861"/>
                  </a:lnTo>
                  <a:lnTo>
                    <a:pt x="1519852" y="1265869"/>
                  </a:lnTo>
                  <a:lnTo>
                    <a:pt x="1494469" y="1303445"/>
                  </a:lnTo>
                  <a:lnTo>
                    <a:pt x="1467112" y="1339510"/>
                  </a:lnTo>
                  <a:lnTo>
                    <a:pt x="1437860" y="1373989"/>
                  </a:lnTo>
                  <a:lnTo>
                    <a:pt x="1406788" y="1406804"/>
                  </a:lnTo>
                  <a:lnTo>
                    <a:pt x="1373975" y="1437877"/>
                  </a:lnTo>
                  <a:lnTo>
                    <a:pt x="1339498" y="1467131"/>
                  </a:lnTo>
                  <a:lnTo>
                    <a:pt x="1303434" y="1494489"/>
                  </a:lnTo>
                  <a:lnTo>
                    <a:pt x="1265860" y="1519873"/>
                  </a:lnTo>
                  <a:lnTo>
                    <a:pt x="1226854" y="1543207"/>
                  </a:lnTo>
                  <a:lnTo>
                    <a:pt x="1186492" y="1564413"/>
                  </a:lnTo>
                  <a:lnTo>
                    <a:pt x="1144853" y="1583413"/>
                  </a:lnTo>
                  <a:lnTo>
                    <a:pt x="1102013" y="1600131"/>
                  </a:lnTo>
                  <a:lnTo>
                    <a:pt x="1058049" y="1614489"/>
                  </a:lnTo>
                  <a:lnTo>
                    <a:pt x="1013040" y="1626410"/>
                  </a:lnTo>
                  <a:lnTo>
                    <a:pt x="967062" y="1635816"/>
                  </a:lnTo>
                  <a:lnTo>
                    <a:pt x="920192" y="1642631"/>
                  </a:lnTo>
                  <a:lnTo>
                    <a:pt x="872508" y="1646776"/>
                  </a:lnTo>
                  <a:lnTo>
                    <a:pt x="824825" y="1648154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475458" y="6201612"/>
              <a:ext cx="1171574" cy="1171559"/>
            </a:xfrm>
            <a:prstGeom prst="rect">
              <a:avLst/>
            </a:prstGeom>
          </p:spPr>
        </p:pic>
      </p:grp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5599919" y="511050"/>
            <a:ext cx="8920480" cy="1111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100" b="0" spc="-434" dirty="0">
                <a:latin typeface="Verdana"/>
                <a:cs typeface="Verdana"/>
              </a:rPr>
              <a:t>Novelty</a:t>
            </a:r>
            <a:r>
              <a:rPr sz="7100" b="0" spc="-640" dirty="0">
                <a:latin typeface="Verdana"/>
                <a:cs typeface="Verdana"/>
              </a:rPr>
              <a:t> </a:t>
            </a:r>
            <a:r>
              <a:rPr sz="7100" b="0" spc="-385" dirty="0">
                <a:latin typeface="Verdana"/>
                <a:cs typeface="Verdana"/>
              </a:rPr>
              <a:t>of</a:t>
            </a:r>
            <a:r>
              <a:rPr sz="7100" b="0" spc="-635" dirty="0">
                <a:latin typeface="Verdana"/>
                <a:cs typeface="Verdana"/>
              </a:rPr>
              <a:t> </a:t>
            </a:r>
            <a:r>
              <a:rPr sz="7100" b="0" spc="-254" dirty="0">
                <a:latin typeface="Verdana"/>
                <a:cs typeface="Verdana"/>
              </a:rPr>
              <a:t>the</a:t>
            </a:r>
            <a:r>
              <a:rPr sz="7100" b="0" spc="-640" dirty="0">
                <a:latin typeface="Verdana"/>
                <a:cs typeface="Verdana"/>
              </a:rPr>
              <a:t> </a:t>
            </a:r>
            <a:r>
              <a:rPr sz="7100" b="0" spc="-155" dirty="0">
                <a:latin typeface="Verdana"/>
                <a:cs typeface="Verdana"/>
              </a:rPr>
              <a:t>Project</a:t>
            </a:r>
            <a:endParaRPr sz="7100">
              <a:latin typeface="Verdana"/>
              <a:cs typeface="Verdan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4160309" y="2798591"/>
            <a:ext cx="3743960" cy="20986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2650" b="1" i="1" u="heavy" spc="75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Case</a:t>
            </a:r>
            <a:r>
              <a:rPr sz="2650" b="1" i="1" u="heavy" spc="-65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 </a:t>
            </a:r>
            <a:r>
              <a:rPr sz="2650" b="1" i="1" u="heavy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Study</a:t>
            </a:r>
            <a:r>
              <a:rPr sz="2650" u="heavy" spc="434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50" b="1" i="1" u="heavy" spc="-10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Repository</a:t>
            </a:r>
            <a:endParaRPr sz="2650">
              <a:latin typeface="Trebuchet MS"/>
              <a:cs typeface="Trebuchet MS"/>
            </a:endParaRPr>
          </a:p>
          <a:p>
            <a:pPr marL="278765" marR="212090" algn="ctr">
              <a:lnSpc>
                <a:spcPct val="116100"/>
              </a:lnSpc>
              <a:spcBef>
                <a:spcPts val="1455"/>
              </a:spcBef>
            </a:pPr>
            <a:r>
              <a:rPr sz="2100" i="1" spc="-125" dirty="0">
                <a:solidFill>
                  <a:srgbClr val="FEFEFE"/>
                </a:solidFill>
                <a:latin typeface="Verdana"/>
                <a:cs typeface="Verdana"/>
              </a:rPr>
              <a:t>Include</a:t>
            </a:r>
            <a:r>
              <a:rPr sz="2100" i="1" spc="-18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125" dirty="0">
                <a:solidFill>
                  <a:srgbClr val="FEFEFE"/>
                </a:solidFill>
                <a:latin typeface="Verdana"/>
                <a:cs typeface="Verdana"/>
              </a:rPr>
              <a:t>landmark</a:t>
            </a:r>
            <a:r>
              <a:rPr sz="2100" i="1" spc="-18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140" dirty="0">
                <a:solidFill>
                  <a:srgbClr val="FEFEFE"/>
                </a:solidFill>
                <a:latin typeface="Verdana"/>
                <a:cs typeface="Verdana"/>
              </a:rPr>
              <a:t>Supreme </a:t>
            </a:r>
            <a:r>
              <a:rPr sz="2100" i="1" spc="-65" dirty="0">
                <a:solidFill>
                  <a:srgbClr val="FEFEFE"/>
                </a:solidFill>
                <a:latin typeface="Verdana"/>
                <a:cs typeface="Verdana"/>
              </a:rPr>
              <a:t>Court</a:t>
            </a:r>
            <a:r>
              <a:rPr sz="2100" i="1" spc="-22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155" dirty="0">
                <a:solidFill>
                  <a:srgbClr val="FEFEFE"/>
                </a:solidFill>
                <a:latin typeface="Verdana"/>
                <a:cs typeface="Verdana"/>
              </a:rPr>
              <a:t>judgments</a:t>
            </a:r>
            <a:r>
              <a:rPr sz="2100" i="1" spc="-22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20" dirty="0">
                <a:solidFill>
                  <a:srgbClr val="FEFEFE"/>
                </a:solidFill>
                <a:latin typeface="Verdana"/>
                <a:cs typeface="Verdana"/>
              </a:rPr>
              <a:t>with </a:t>
            </a:r>
            <a:r>
              <a:rPr sz="2100" i="1" spc="-135" dirty="0">
                <a:solidFill>
                  <a:srgbClr val="FEFEFE"/>
                </a:solidFill>
                <a:latin typeface="Verdana"/>
                <a:cs typeface="Verdana"/>
              </a:rPr>
              <a:t>simplified</a:t>
            </a:r>
            <a:r>
              <a:rPr sz="2100" i="1" spc="-17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130" dirty="0">
                <a:solidFill>
                  <a:srgbClr val="FEFEFE"/>
                </a:solidFill>
                <a:latin typeface="Verdana"/>
                <a:cs typeface="Verdana"/>
              </a:rPr>
              <a:t>explanations</a:t>
            </a:r>
            <a:r>
              <a:rPr sz="2100" i="1" spc="-17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25" dirty="0">
                <a:solidFill>
                  <a:srgbClr val="FEFEFE"/>
                </a:solidFill>
                <a:latin typeface="Verdana"/>
                <a:cs typeface="Verdana"/>
              </a:rPr>
              <a:t>and </a:t>
            </a:r>
            <a:r>
              <a:rPr sz="2100" i="1" spc="-120" dirty="0">
                <a:solidFill>
                  <a:srgbClr val="FEFEFE"/>
                </a:solidFill>
                <a:latin typeface="Verdana"/>
                <a:cs typeface="Verdana"/>
              </a:rPr>
              <a:t>context</a:t>
            </a:r>
            <a:r>
              <a:rPr sz="2100" i="1" spc="-20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75" dirty="0">
                <a:solidFill>
                  <a:srgbClr val="FEFEFE"/>
                </a:solidFill>
                <a:latin typeface="Verdana"/>
                <a:cs typeface="Verdana"/>
              </a:rPr>
              <a:t>for</a:t>
            </a:r>
            <a:r>
              <a:rPr sz="2100" i="1" spc="-20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100" i="1" spc="-10" dirty="0">
                <a:solidFill>
                  <a:srgbClr val="FEFEFE"/>
                </a:solidFill>
                <a:latin typeface="Verdana"/>
                <a:cs typeface="Verdana"/>
              </a:rPr>
              <a:t>each.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307464" y="1842149"/>
              <a:ext cx="8235950" cy="114300"/>
            </a:xfrm>
            <a:custGeom>
              <a:avLst/>
              <a:gdLst/>
              <a:ahLst/>
              <a:cxnLst/>
              <a:rect l="l" t="t" r="r" b="b"/>
              <a:pathLst>
                <a:path w="8235950" h="114300">
                  <a:moveTo>
                    <a:pt x="8235574" y="114300"/>
                  </a:moveTo>
                  <a:lnTo>
                    <a:pt x="0" y="114300"/>
                  </a:lnTo>
                  <a:lnTo>
                    <a:pt x="0" y="0"/>
                  </a:lnTo>
                  <a:lnTo>
                    <a:pt x="8235574" y="0"/>
                  </a:lnTo>
                  <a:lnTo>
                    <a:pt x="8235574" y="114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3398825" y="1842149"/>
            <a:ext cx="594360" cy="114300"/>
          </a:xfrm>
          <a:custGeom>
            <a:avLst/>
            <a:gdLst/>
            <a:ahLst/>
            <a:cxnLst/>
            <a:rect l="l" t="t" r="r" b="b"/>
            <a:pathLst>
              <a:path w="594359" h="114300">
                <a:moveTo>
                  <a:pt x="593945" y="114300"/>
                </a:moveTo>
                <a:lnTo>
                  <a:pt x="0" y="114300"/>
                </a:lnTo>
                <a:lnTo>
                  <a:pt x="0" y="0"/>
                </a:lnTo>
                <a:lnTo>
                  <a:pt x="593945" y="0"/>
                </a:lnTo>
                <a:lnTo>
                  <a:pt x="593945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4796" rIns="0" bIns="0" rtlCol="0">
            <a:spAutoFit/>
          </a:bodyPr>
          <a:lstStyle/>
          <a:p>
            <a:pPr marL="465455">
              <a:lnSpc>
                <a:spcPct val="100000"/>
              </a:lnSpc>
              <a:spcBef>
                <a:spcPts val="100"/>
              </a:spcBef>
            </a:pPr>
            <a:r>
              <a:rPr sz="9650" spc="-915" dirty="0"/>
              <a:t>Real</a:t>
            </a:r>
            <a:r>
              <a:rPr sz="9650" spc="-760" dirty="0"/>
              <a:t> </a:t>
            </a:r>
            <a:r>
              <a:rPr sz="9650" spc="-1055" dirty="0"/>
              <a:t>Time</a:t>
            </a:r>
            <a:r>
              <a:rPr sz="9650" spc="-765" dirty="0"/>
              <a:t> </a:t>
            </a:r>
            <a:r>
              <a:rPr sz="9650" spc="-990" dirty="0"/>
              <a:t>Usage</a:t>
            </a:r>
            <a:endParaRPr sz="965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41363" y="144558"/>
            <a:ext cx="1838324" cy="7429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34005" y="144558"/>
            <a:ext cx="1390649" cy="136207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66598" y="3574765"/>
            <a:ext cx="3966210" cy="4943475"/>
            <a:chOff x="366598" y="3574765"/>
            <a:chExt cx="3966210" cy="4943475"/>
          </a:xfrm>
        </p:grpSpPr>
        <p:sp>
          <p:nvSpPr>
            <p:cNvPr id="10" name="object 10"/>
            <p:cNvSpPr/>
            <p:nvPr/>
          </p:nvSpPr>
          <p:spPr>
            <a:xfrm>
              <a:off x="366598" y="4173333"/>
              <a:ext cx="3966210" cy="4344670"/>
            </a:xfrm>
            <a:custGeom>
              <a:avLst/>
              <a:gdLst/>
              <a:ahLst/>
              <a:cxnLst/>
              <a:rect l="l" t="t" r="r" b="b"/>
              <a:pathLst>
                <a:path w="3966210" h="4344670">
                  <a:moveTo>
                    <a:pt x="3966172" y="176517"/>
                  </a:moveTo>
                  <a:lnTo>
                    <a:pt x="3940962" y="176517"/>
                  </a:lnTo>
                  <a:lnTo>
                    <a:pt x="3940962" y="125717"/>
                  </a:lnTo>
                  <a:lnTo>
                    <a:pt x="3915765" y="125717"/>
                  </a:lnTo>
                  <a:lnTo>
                    <a:pt x="3915765" y="101587"/>
                  </a:lnTo>
                  <a:lnTo>
                    <a:pt x="3890327" y="101587"/>
                  </a:lnTo>
                  <a:lnTo>
                    <a:pt x="3890327" y="76187"/>
                  </a:lnTo>
                  <a:lnTo>
                    <a:pt x="3865118" y="76187"/>
                  </a:lnTo>
                  <a:lnTo>
                    <a:pt x="3865118" y="50787"/>
                  </a:lnTo>
                  <a:lnTo>
                    <a:pt x="3839908" y="50787"/>
                  </a:lnTo>
                  <a:lnTo>
                    <a:pt x="3839908" y="25387"/>
                  </a:lnTo>
                  <a:lnTo>
                    <a:pt x="3789273" y="25387"/>
                  </a:lnTo>
                  <a:lnTo>
                    <a:pt x="3789273" y="0"/>
                  </a:lnTo>
                  <a:lnTo>
                    <a:pt x="176898" y="0"/>
                  </a:lnTo>
                  <a:lnTo>
                    <a:pt x="176898" y="25387"/>
                  </a:lnTo>
                  <a:lnTo>
                    <a:pt x="126263" y="25387"/>
                  </a:lnTo>
                  <a:lnTo>
                    <a:pt x="126263" y="50787"/>
                  </a:lnTo>
                  <a:lnTo>
                    <a:pt x="101053" y="50787"/>
                  </a:lnTo>
                  <a:lnTo>
                    <a:pt x="101053" y="76187"/>
                  </a:lnTo>
                  <a:lnTo>
                    <a:pt x="75844" y="76187"/>
                  </a:lnTo>
                  <a:lnTo>
                    <a:pt x="75844" y="101587"/>
                  </a:lnTo>
                  <a:lnTo>
                    <a:pt x="50406" y="101587"/>
                  </a:lnTo>
                  <a:lnTo>
                    <a:pt x="50406" y="125717"/>
                  </a:lnTo>
                  <a:lnTo>
                    <a:pt x="25196" y="125717"/>
                  </a:lnTo>
                  <a:lnTo>
                    <a:pt x="25196" y="176517"/>
                  </a:lnTo>
                  <a:lnTo>
                    <a:pt x="0" y="176517"/>
                  </a:lnTo>
                  <a:lnTo>
                    <a:pt x="0" y="4168127"/>
                  </a:lnTo>
                  <a:lnTo>
                    <a:pt x="25196" y="4168127"/>
                  </a:lnTo>
                  <a:lnTo>
                    <a:pt x="25196" y="4218927"/>
                  </a:lnTo>
                  <a:lnTo>
                    <a:pt x="50406" y="4218927"/>
                  </a:lnTo>
                  <a:lnTo>
                    <a:pt x="50406" y="4244327"/>
                  </a:lnTo>
                  <a:lnTo>
                    <a:pt x="75844" y="4244327"/>
                  </a:lnTo>
                  <a:lnTo>
                    <a:pt x="75844" y="4269727"/>
                  </a:lnTo>
                  <a:lnTo>
                    <a:pt x="101053" y="4269727"/>
                  </a:lnTo>
                  <a:lnTo>
                    <a:pt x="101053" y="4295127"/>
                  </a:lnTo>
                  <a:lnTo>
                    <a:pt x="126263" y="4295127"/>
                  </a:lnTo>
                  <a:lnTo>
                    <a:pt x="126263" y="4320527"/>
                  </a:lnTo>
                  <a:lnTo>
                    <a:pt x="176898" y="4320527"/>
                  </a:lnTo>
                  <a:lnTo>
                    <a:pt x="176898" y="4344657"/>
                  </a:lnTo>
                  <a:lnTo>
                    <a:pt x="3789273" y="4344657"/>
                  </a:lnTo>
                  <a:lnTo>
                    <a:pt x="3789273" y="4320527"/>
                  </a:lnTo>
                  <a:lnTo>
                    <a:pt x="3839908" y="4320527"/>
                  </a:lnTo>
                  <a:lnTo>
                    <a:pt x="3839908" y="4295127"/>
                  </a:lnTo>
                  <a:lnTo>
                    <a:pt x="3865118" y="4295127"/>
                  </a:lnTo>
                  <a:lnTo>
                    <a:pt x="3865118" y="4269727"/>
                  </a:lnTo>
                  <a:lnTo>
                    <a:pt x="3890327" y="4269727"/>
                  </a:lnTo>
                  <a:lnTo>
                    <a:pt x="3890327" y="4244327"/>
                  </a:lnTo>
                  <a:lnTo>
                    <a:pt x="3915765" y="4244327"/>
                  </a:lnTo>
                  <a:lnTo>
                    <a:pt x="3915765" y="4218927"/>
                  </a:lnTo>
                  <a:lnTo>
                    <a:pt x="3940962" y="4218927"/>
                  </a:lnTo>
                  <a:lnTo>
                    <a:pt x="3940962" y="4168127"/>
                  </a:lnTo>
                  <a:lnTo>
                    <a:pt x="3966172" y="4168127"/>
                  </a:lnTo>
                  <a:lnTo>
                    <a:pt x="3966172" y="1765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7461" y="4224197"/>
              <a:ext cx="3864610" cy="4243705"/>
            </a:xfrm>
            <a:custGeom>
              <a:avLst/>
              <a:gdLst/>
              <a:ahLst/>
              <a:cxnLst/>
              <a:rect l="l" t="t" r="r" b="b"/>
              <a:pathLst>
                <a:path w="3864610" h="4243705">
                  <a:moveTo>
                    <a:pt x="3864445" y="151053"/>
                  </a:moveTo>
                  <a:lnTo>
                    <a:pt x="3839464" y="151053"/>
                  </a:lnTo>
                  <a:lnTo>
                    <a:pt x="3839464" y="125653"/>
                  </a:lnTo>
                  <a:lnTo>
                    <a:pt x="3839464" y="100253"/>
                  </a:lnTo>
                  <a:lnTo>
                    <a:pt x="3814254" y="100253"/>
                  </a:lnTo>
                  <a:lnTo>
                    <a:pt x="3814254" y="75615"/>
                  </a:lnTo>
                  <a:lnTo>
                    <a:pt x="3789045" y="75615"/>
                  </a:lnTo>
                  <a:lnTo>
                    <a:pt x="3789045" y="50419"/>
                  </a:lnTo>
                  <a:lnTo>
                    <a:pt x="3763835" y="50419"/>
                  </a:lnTo>
                  <a:lnTo>
                    <a:pt x="3763835" y="25209"/>
                  </a:lnTo>
                  <a:lnTo>
                    <a:pt x="3763607" y="25209"/>
                  </a:lnTo>
                  <a:lnTo>
                    <a:pt x="3763607" y="176453"/>
                  </a:lnTo>
                  <a:lnTo>
                    <a:pt x="3763607" y="4066463"/>
                  </a:lnTo>
                  <a:lnTo>
                    <a:pt x="3738410" y="4066463"/>
                  </a:lnTo>
                  <a:lnTo>
                    <a:pt x="3738410" y="4091863"/>
                  </a:lnTo>
                  <a:lnTo>
                    <a:pt x="3713200" y="4091863"/>
                  </a:lnTo>
                  <a:lnTo>
                    <a:pt x="3713200" y="4117263"/>
                  </a:lnTo>
                  <a:lnTo>
                    <a:pt x="3687991" y="4117263"/>
                  </a:lnTo>
                  <a:lnTo>
                    <a:pt x="3687991" y="4142625"/>
                  </a:lnTo>
                  <a:lnTo>
                    <a:pt x="176453" y="4142625"/>
                  </a:lnTo>
                  <a:lnTo>
                    <a:pt x="176453" y="4117263"/>
                  </a:lnTo>
                  <a:lnTo>
                    <a:pt x="151244" y="4117263"/>
                  </a:lnTo>
                  <a:lnTo>
                    <a:pt x="151244" y="4091863"/>
                  </a:lnTo>
                  <a:lnTo>
                    <a:pt x="126034" y="4091863"/>
                  </a:lnTo>
                  <a:lnTo>
                    <a:pt x="126034" y="4066463"/>
                  </a:lnTo>
                  <a:lnTo>
                    <a:pt x="100825" y="4066463"/>
                  </a:lnTo>
                  <a:lnTo>
                    <a:pt x="100825" y="176453"/>
                  </a:lnTo>
                  <a:lnTo>
                    <a:pt x="126034" y="176453"/>
                  </a:lnTo>
                  <a:lnTo>
                    <a:pt x="126034" y="151053"/>
                  </a:lnTo>
                  <a:lnTo>
                    <a:pt x="151244" y="151053"/>
                  </a:lnTo>
                  <a:lnTo>
                    <a:pt x="151244" y="125653"/>
                  </a:lnTo>
                  <a:lnTo>
                    <a:pt x="176453" y="125653"/>
                  </a:lnTo>
                  <a:lnTo>
                    <a:pt x="176453" y="100825"/>
                  </a:lnTo>
                  <a:lnTo>
                    <a:pt x="3687991" y="100825"/>
                  </a:lnTo>
                  <a:lnTo>
                    <a:pt x="3687991" y="125653"/>
                  </a:lnTo>
                  <a:lnTo>
                    <a:pt x="3713200" y="125653"/>
                  </a:lnTo>
                  <a:lnTo>
                    <a:pt x="3713200" y="151053"/>
                  </a:lnTo>
                  <a:lnTo>
                    <a:pt x="3738410" y="151053"/>
                  </a:lnTo>
                  <a:lnTo>
                    <a:pt x="3738410" y="176453"/>
                  </a:lnTo>
                  <a:lnTo>
                    <a:pt x="3763607" y="176453"/>
                  </a:lnTo>
                  <a:lnTo>
                    <a:pt x="3763607" y="25209"/>
                  </a:lnTo>
                  <a:lnTo>
                    <a:pt x="3713429" y="25209"/>
                  </a:lnTo>
                  <a:lnTo>
                    <a:pt x="3713429" y="0"/>
                  </a:lnTo>
                  <a:lnTo>
                    <a:pt x="151244" y="0"/>
                  </a:lnTo>
                  <a:lnTo>
                    <a:pt x="151244" y="25209"/>
                  </a:lnTo>
                  <a:lnTo>
                    <a:pt x="100825" y="25209"/>
                  </a:lnTo>
                  <a:lnTo>
                    <a:pt x="100825" y="50419"/>
                  </a:lnTo>
                  <a:lnTo>
                    <a:pt x="75615" y="50419"/>
                  </a:lnTo>
                  <a:lnTo>
                    <a:pt x="75615" y="75615"/>
                  </a:lnTo>
                  <a:lnTo>
                    <a:pt x="50419" y="75615"/>
                  </a:lnTo>
                  <a:lnTo>
                    <a:pt x="50419" y="100253"/>
                  </a:lnTo>
                  <a:lnTo>
                    <a:pt x="25209" y="100253"/>
                  </a:lnTo>
                  <a:lnTo>
                    <a:pt x="25209" y="125653"/>
                  </a:lnTo>
                  <a:lnTo>
                    <a:pt x="25209" y="151053"/>
                  </a:lnTo>
                  <a:lnTo>
                    <a:pt x="0" y="151053"/>
                  </a:lnTo>
                  <a:lnTo>
                    <a:pt x="0" y="176453"/>
                  </a:lnTo>
                  <a:lnTo>
                    <a:pt x="0" y="4066463"/>
                  </a:lnTo>
                  <a:lnTo>
                    <a:pt x="0" y="4091863"/>
                  </a:lnTo>
                  <a:lnTo>
                    <a:pt x="25209" y="4091863"/>
                  </a:lnTo>
                  <a:lnTo>
                    <a:pt x="25209" y="4117263"/>
                  </a:lnTo>
                  <a:lnTo>
                    <a:pt x="25209" y="4142663"/>
                  </a:lnTo>
                  <a:lnTo>
                    <a:pt x="50419" y="4142663"/>
                  </a:lnTo>
                  <a:lnTo>
                    <a:pt x="50419" y="4167835"/>
                  </a:lnTo>
                  <a:lnTo>
                    <a:pt x="75615" y="4167835"/>
                  </a:lnTo>
                  <a:lnTo>
                    <a:pt x="75615" y="4193044"/>
                  </a:lnTo>
                  <a:lnTo>
                    <a:pt x="100825" y="4193044"/>
                  </a:lnTo>
                  <a:lnTo>
                    <a:pt x="100825" y="4218254"/>
                  </a:lnTo>
                  <a:lnTo>
                    <a:pt x="151244" y="4218254"/>
                  </a:lnTo>
                  <a:lnTo>
                    <a:pt x="151244" y="4243463"/>
                  </a:lnTo>
                  <a:lnTo>
                    <a:pt x="3713200" y="4243463"/>
                  </a:lnTo>
                  <a:lnTo>
                    <a:pt x="3713200" y="4218254"/>
                  </a:lnTo>
                  <a:lnTo>
                    <a:pt x="3763607" y="4218254"/>
                  </a:lnTo>
                  <a:lnTo>
                    <a:pt x="3763607" y="4193044"/>
                  </a:lnTo>
                  <a:lnTo>
                    <a:pt x="3788816" y="4193044"/>
                  </a:lnTo>
                  <a:lnTo>
                    <a:pt x="3788816" y="4167835"/>
                  </a:lnTo>
                  <a:lnTo>
                    <a:pt x="3814026" y="4167835"/>
                  </a:lnTo>
                  <a:lnTo>
                    <a:pt x="3814026" y="4142663"/>
                  </a:lnTo>
                  <a:lnTo>
                    <a:pt x="3839235" y="4142663"/>
                  </a:lnTo>
                  <a:lnTo>
                    <a:pt x="3839235" y="4117263"/>
                  </a:lnTo>
                  <a:lnTo>
                    <a:pt x="3839235" y="4091863"/>
                  </a:lnTo>
                  <a:lnTo>
                    <a:pt x="3864445" y="4091863"/>
                  </a:lnTo>
                  <a:lnTo>
                    <a:pt x="3864445" y="4066463"/>
                  </a:lnTo>
                  <a:lnTo>
                    <a:pt x="3864445" y="176453"/>
                  </a:lnTo>
                  <a:lnTo>
                    <a:pt x="3864445" y="1510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7122" y="3574765"/>
              <a:ext cx="1207576" cy="12002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9143" y="3744041"/>
              <a:ext cx="819149" cy="819149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4769937" y="3667848"/>
            <a:ext cx="4022725" cy="4912995"/>
            <a:chOff x="4769937" y="3667848"/>
            <a:chExt cx="4022725" cy="4912995"/>
          </a:xfrm>
        </p:grpSpPr>
        <p:sp>
          <p:nvSpPr>
            <p:cNvPr id="15" name="object 15"/>
            <p:cNvSpPr/>
            <p:nvPr/>
          </p:nvSpPr>
          <p:spPr>
            <a:xfrm>
              <a:off x="4769929" y="4173333"/>
              <a:ext cx="4022725" cy="4406900"/>
            </a:xfrm>
            <a:custGeom>
              <a:avLst/>
              <a:gdLst/>
              <a:ahLst/>
              <a:cxnLst/>
              <a:rect l="l" t="t" r="r" b="b"/>
              <a:pathLst>
                <a:path w="4022725" h="4406900">
                  <a:moveTo>
                    <a:pt x="4022572" y="179057"/>
                  </a:moveTo>
                  <a:lnTo>
                    <a:pt x="3997007" y="179057"/>
                  </a:lnTo>
                  <a:lnTo>
                    <a:pt x="3997007" y="128257"/>
                  </a:lnTo>
                  <a:lnTo>
                    <a:pt x="3971442" y="128257"/>
                  </a:lnTo>
                  <a:lnTo>
                    <a:pt x="3971442" y="102857"/>
                  </a:lnTo>
                  <a:lnTo>
                    <a:pt x="3945648" y="102857"/>
                  </a:lnTo>
                  <a:lnTo>
                    <a:pt x="3945648" y="77457"/>
                  </a:lnTo>
                  <a:lnTo>
                    <a:pt x="3920083" y="77457"/>
                  </a:lnTo>
                  <a:lnTo>
                    <a:pt x="3920083" y="50787"/>
                  </a:lnTo>
                  <a:lnTo>
                    <a:pt x="3894518" y="50787"/>
                  </a:lnTo>
                  <a:lnTo>
                    <a:pt x="3894518" y="25387"/>
                  </a:lnTo>
                  <a:lnTo>
                    <a:pt x="3843147" y="25387"/>
                  </a:lnTo>
                  <a:lnTo>
                    <a:pt x="3843147" y="0"/>
                  </a:lnTo>
                  <a:lnTo>
                    <a:pt x="179425" y="0"/>
                  </a:lnTo>
                  <a:lnTo>
                    <a:pt x="179425" y="25387"/>
                  </a:lnTo>
                  <a:lnTo>
                    <a:pt x="128054" y="25387"/>
                  </a:lnTo>
                  <a:lnTo>
                    <a:pt x="128054" y="50787"/>
                  </a:lnTo>
                  <a:lnTo>
                    <a:pt x="102489" y="50787"/>
                  </a:lnTo>
                  <a:lnTo>
                    <a:pt x="102489" y="77457"/>
                  </a:lnTo>
                  <a:lnTo>
                    <a:pt x="76923" y="77457"/>
                  </a:lnTo>
                  <a:lnTo>
                    <a:pt x="76923" y="102857"/>
                  </a:lnTo>
                  <a:lnTo>
                    <a:pt x="51130" y="102857"/>
                  </a:lnTo>
                  <a:lnTo>
                    <a:pt x="51130" y="128257"/>
                  </a:lnTo>
                  <a:lnTo>
                    <a:pt x="25565" y="128257"/>
                  </a:lnTo>
                  <a:lnTo>
                    <a:pt x="25565" y="179057"/>
                  </a:lnTo>
                  <a:lnTo>
                    <a:pt x="0" y="179057"/>
                  </a:lnTo>
                  <a:lnTo>
                    <a:pt x="0" y="4227817"/>
                  </a:lnTo>
                  <a:lnTo>
                    <a:pt x="25565" y="4227817"/>
                  </a:lnTo>
                  <a:lnTo>
                    <a:pt x="25565" y="4278617"/>
                  </a:lnTo>
                  <a:lnTo>
                    <a:pt x="51130" y="4278617"/>
                  </a:lnTo>
                  <a:lnTo>
                    <a:pt x="51130" y="4304017"/>
                  </a:lnTo>
                  <a:lnTo>
                    <a:pt x="76923" y="4304017"/>
                  </a:lnTo>
                  <a:lnTo>
                    <a:pt x="76923" y="4329417"/>
                  </a:lnTo>
                  <a:lnTo>
                    <a:pt x="102489" y="4329417"/>
                  </a:lnTo>
                  <a:lnTo>
                    <a:pt x="102489" y="4356087"/>
                  </a:lnTo>
                  <a:lnTo>
                    <a:pt x="128054" y="4356087"/>
                  </a:lnTo>
                  <a:lnTo>
                    <a:pt x="128054" y="4381487"/>
                  </a:lnTo>
                  <a:lnTo>
                    <a:pt x="179425" y="4381487"/>
                  </a:lnTo>
                  <a:lnTo>
                    <a:pt x="179425" y="4406887"/>
                  </a:lnTo>
                  <a:lnTo>
                    <a:pt x="3843147" y="4406887"/>
                  </a:lnTo>
                  <a:lnTo>
                    <a:pt x="3843147" y="4381487"/>
                  </a:lnTo>
                  <a:lnTo>
                    <a:pt x="3894518" y="4381487"/>
                  </a:lnTo>
                  <a:lnTo>
                    <a:pt x="3894518" y="4356087"/>
                  </a:lnTo>
                  <a:lnTo>
                    <a:pt x="3920083" y="4356087"/>
                  </a:lnTo>
                  <a:lnTo>
                    <a:pt x="3920083" y="4329417"/>
                  </a:lnTo>
                  <a:lnTo>
                    <a:pt x="3945648" y="4329417"/>
                  </a:lnTo>
                  <a:lnTo>
                    <a:pt x="3945648" y="4304017"/>
                  </a:lnTo>
                  <a:lnTo>
                    <a:pt x="3971442" y="4304017"/>
                  </a:lnTo>
                  <a:lnTo>
                    <a:pt x="3971442" y="4278617"/>
                  </a:lnTo>
                  <a:lnTo>
                    <a:pt x="3997007" y="4278617"/>
                  </a:lnTo>
                  <a:lnTo>
                    <a:pt x="3997007" y="4227817"/>
                  </a:lnTo>
                  <a:lnTo>
                    <a:pt x="4022572" y="4227817"/>
                  </a:lnTo>
                  <a:lnTo>
                    <a:pt x="4022572" y="1790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21517" y="4224921"/>
              <a:ext cx="3919854" cy="4304030"/>
            </a:xfrm>
            <a:custGeom>
              <a:avLst/>
              <a:gdLst/>
              <a:ahLst/>
              <a:cxnLst/>
              <a:rect l="l" t="t" r="r" b="b"/>
              <a:pathLst>
                <a:path w="3919854" h="4304030">
                  <a:moveTo>
                    <a:pt x="3919397" y="152869"/>
                  </a:moveTo>
                  <a:lnTo>
                    <a:pt x="3894061" y="152869"/>
                  </a:lnTo>
                  <a:lnTo>
                    <a:pt x="3894061" y="127469"/>
                  </a:lnTo>
                  <a:lnTo>
                    <a:pt x="3894061" y="102069"/>
                  </a:lnTo>
                  <a:lnTo>
                    <a:pt x="3868496" y="102069"/>
                  </a:lnTo>
                  <a:lnTo>
                    <a:pt x="3868496" y="76695"/>
                  </a:lnTo>
                  <a:lnTo>
                    <a:pt x="3842931" y="76695"/>
                  </a:lnTo>
                  <a:lnTo>
                    <a:pt x="3842931" y="51130"/>
                  </a:lnTo>
                  <a:lnTo>
                    <a:pt x="3817366" y="51130"/>
                  </a:lnTo>
                  <a:lnTo>
                    <a:pt x="3817366" y="25565"/>
                  </a:lnTo>
                  <a:lnTo>
                    <a:pt x="3817124" y="25565"/>
                  </a:lnTo>
                  <a:lnTo>
                    <a:pt x="3817124" y="179539"/>
                  </a:lnTo>
                  <a:lnTo>
                    <a:pt x="3817124" y="4125430"/>
                  </a:lnTo>
                  <a:lnTo>
                    <a:pt x="3791559" y="4125430"/>
                  </a:lnTo>
                  <a:lnTo>
                    <a:pt x="3791559" y="4150830"/>
                  </a:lnTo>
                  <a:lnTo>
                    <a:pt x="3765994" y="4150830"/>
                  </a:lnTo>
                  <a:lnTo>
                    <a:pt x="3765994" y="4176230"/>
                  </a:lnTo>
                  <a:lnTo>
                    <a:pt x="3740429" y="4176230"/>
                  </a:lnTo>
                  <a:lnTo>
                    <a:pt x="3740429" y="4201528"/>
                  </a:lnTo>
                  <a:lnTo>
                    <a:pt x="178968" y="4201528"/>
                  </a:lnTo>
                  <a:lnTo>
                    <a:pt x="178968" y="4176230"/>
                  </a:lnTo>
                  <a:lnTo>
                    <a:pt x="153403" y="4176230"/>
                  </a:lnTo>
                  <a:lnTo>
                    <a:pt x="153403" y="4150830"/>
                  </a:lnTo>
                  <a:lnTo>
                    <a:pt x="127838" y="4150830"/>
                  </a:lnTo>
                  <a:lnTo>
                    <a:pt x="127838" y="4125430"/>
                  </a:lnTo>
                  <a:lnTo>
                    <a:pt x="102273" y="4125430"/>
                  </a:lnTo>
                  <a:lnTo>
                    <a:pt x="102273" y="179539"/>
                  </a:lnTo>
                  <a:lnTo>
                    <a:pt x="127838" y="179539"/>
                  </a:lnTo>
                  <a:lnTo>
                    <a:pt x="127838" y="152869"/>
                  </a:lnTo>
                  <a:lnTo>
                    <a:pt x="153403" y="152869"/>
                  </a:lnTo>
                  <a:lnTo>
                    <a:pt x="153403" y="127469"/>
                  </a:lnTo>
                  <a:lnTo>
                    <a:pt x="178968" y="127469"/>
                  </a:lnTo>
                  <a:lnTo>
                    <a:pt x="178968" y="102260"/>
                  </a:lnTo>
                  <a:lnTo>
                    <a:pt x="3740429" y="102260"/>
                  </a:lnTo>
                  <a:lnTo>
                    <a:pt x="3740429" y="127469"/>
                  </a:lnTo>
                  <a:lnTo>
                    <a:pt x="3765994" y="127469"/>
                  </a:lnTo>
                  <a:lnTo>
                    <a:pt x="3765994" y="152869"/>
                  </a:lnTo>
                  <a:lnTo>
                    <a:pt x="3791559" y="152869"/>
                  </a:lnTo>
                  <a:lnTo>
                    <a:pt x="3791559" y="179539"/>
                  </a:lnTo>
                  <a:lnTo>
                    <a:pt x="3817124" y="179539"/>
                  </a:lnTo>
                  <a:lnTo>
                    <a:pt x="3817124" y="25565"/>
                  </a:lnTo>
                  <a:lnTo>
                    <a:pt x="3766223" y="25565"/>
                  </a:lnTo>
                  <a:lnTo>
                    <a:pt x="3766223" y="0"/>
                  </a:lnTo>
                  <a:lnTo>
                    <a:pt x="153403" y="0"/>
                  </a:lnTo>
                  <a:lnTo>
                    <a:pt x="153403" y="25565"/>
                  </a:lnTo>
                  <a:lnTo>
                    <a:pt x="102273" y="25565"/>
                  </a:lnTo>
                  <a:lnTo>
                    <a:pt x="102273" y="51130"/>
                  </a:lnTo>
                  <a:lnTo>
                    <a:pt x="76708" y="51130"/>
                  </a:lnTo>
                  <a:lnTo>
                    <a:pt x="76708" y="76695"/>
                  </a:lnTo>
                  <a:lnTo>
                    <a:pt x="51142" y="76695"/>
                  </a:lnTo>
                  <a:lnTo>
                    <a:pt x="51142" y="102069"/>
                  </a:lnTo>
                  <a:lnTo>
                    <a:pt x="25577" y="102069"/>
                  </a:lnTo>
                  <a:lnTo>
                    <a:pt x="25577" y="127469"/>
                  </a:lnTo>
                  <a:lnTo>
                    <a:pt x="25577" y="152869"/>
                  </a:lnTo>
                  <a:lnTo>
                    <a:pt x="0" y="152869"/>
                  </a:lnTo>
                  <a:lnTo>
                    <a:pt x="0" y="179539"/>
                  </a:lnTo>
                  <a:lnTo>
                    <a:pt x="0" y="4125430"/>
                  </a:lnTo>
                  <a:lnTo>
                    <a:pt x="0" y="4150830"/>
                  </a:lnTo>
                  <a:lnTo>
                    <a:pt x="25577" y="4150830"/>
                  </a:lnTo>
                  <a:lnTo>
                    <a:pt x="25577" y="4176230"/>
                  </a:lnTo>
                  <a:lnTo>
                    <a:pt x="25577" y="4201630"/>
                  </a:lnTo>
                  <a:lnTo>
                    <a:pt x="51142" y="4201630"/>
                  </a:lnTo>
                  <a:lnTo>
                    <a:pt x="51142" y="4227093"/>
                  </a:lnTo>
                  <a:lnTo>
                    <a:pt x="76708" y="4227093"/>
                  </a:lnTo>
                  <a:lnTo>
                    <a:pt x="76708" y="4252658"/>
                  </a:lnTo>
                  <a:lnTo>
                    <a:pt x="102273" y="4252658"/>
                  </a:lnTo>
                  <a:lnTo>
                    <a:pt x="102273" y="4278223"/>
                  </a:lnTo>
                  <a:lnTo>
                    <a:pt x="153403" y="4278223"/>
                  </a:lnTo>
                  <a:lnTo>
                    <a:pt x="153403" y="4303788"/>
                  </a:lnTo>
                  <a:lnTo>
                    <a:pt x="3765994" y="4303788"/>
                  </a:lnTo>
                  <a:lnTo>
                    <a:pt x="3765994" y="4278223"/>
                  </a:lnTo>
                  <a:lnTo>
                    <a:pt x="3817124" y="4278223"/>
                  </a:lnTo>
                  <a:lnTo>
                    <a:pt x="3817124" y="4252658"/>
                  </a:lnTo>
                  <a:lnTo>
                    <a:pt x="3842689" y="4252658"/>
                  </a:lnTo>
                  <a:lnTo>
                    <a:pt x="3842689" y="4227093"/>
                  </a:lnTo>
                  <a:lnTo>
                    <a:pt x="3868255" y="4227093"/>
                  </a:lnTo>
                  <a:lnTo>
                    <a:pt x="3868255" y="4201630"/>
                  </a:lnTo>
                  <a:lnTo>
                    <a:pt x="3893832" y="4201630"/>
                  </a:lnTo>
                  <a:lnTo>
                    <a:pt x="3893832" y="4176230"/>
                  </a:lnTo>
                  <a:lnTo>
                    <a:pt x="3893832" y="4150830"/>
                  </a:lnTo>
                  <a:lnTo>
                    <a:pt x="3919397" y="4150830"/>
                  </a:lnTo>
                  <a:lnTo>
                    <a:pt x="3919397" y="4125430"/>
                  </a:lnTo>
                  <a:lnTo>
                    <a:pt x="3919397" y="179539"/>
                  </a:lnTo>
                  <a:lnTo>
                    <a:pt x="3919397" y="1528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8624" y="3667848"/>
              <a:ext cx="1207576" cy="12002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29999" y="3870091"/>
              <a:ext cx="695324" cy="695309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9397227" y="3727162"/>
            <a:ext cx="4022725" cy="4853305"/>
            <a:chOff x="9397227" y="3727162"/>
            <a:chExt cx="4022725" cy="4853305"/>
          </a:xfrm>
        </p:grpSpPr>
        <p:sp>
          <p:nvSpPr>
            <p:cNvPr id="20" name="object 20"/>
            <p:cNvSpPr/>
            <p:nvPr/>
          </p:nvSpPr>
          <p:spPr>
            <a:xfrm>
              <a:off x="9397225" y="4173333"/>
              <a:ext cx="4022725" cy="4406900"/>
            </a:xfrm>
            <a:custGeom>
              <a:avLst/>
              <a:gdLst/>
              <a:ahLst/>
              <a:cxnLst/>
              <a:rect l="l" t="t" r="r" b="b"/>
              <a:pathLst>
                <a:path w="4022725" h="4406900">
                  <a:moveTo>
                    <a:pt x="4022572" y="179057"/>
                  </a:moveTo>
                  <a:lnTo>
                    <a:pt x="3996994" y="179057"/>
                  </a:lnTo>
                  <a:lnTo>
                    <a:pt x="3996994" y="128257"/>
                  </a:lnTo>
                  <a:lnTo>
                    <a:pt x="3971429" y="128257"/>
                  </a:lnTo>
                  <a:lnTo>
                    <a:pt x="3971429" y="102857"/>
                  </a:lnTo>
                  <a:lnTo>
                    <a:pt x="3945636" y="102857"/>
                  </a:lnTo>
                  <a:lnTo>
                    <a:pt x="3945636" y="77457"/>
                  </a:lnTo>
                  <a:lnTo>
                    <a:pt x="3920071" y="77457"/>
                  </a:lnTo>
                  <a:lnTo>
                    <a:pt x="3920071" y="50787"/>
                  </a:lnTo>
                  <a:lnTo>
                    <a:pt x="3894505" y="50787"/>
                  </a:lnTo>
                  <a:lnTo>
                    <a:pt x="3894505" y="25387"/>
                  </a:lnTo>
                  <a:lnTo>
                    <a:pt x="3843147" y="25387"/>
                  </a:lnTo>
                  <a:lnTo>
                    <a:pt x="3843147" y="0"/>
                  </a:lnTo>
                  <a:lnTo>
                    <a:pt x="179412" y="0"/>
                  </a:lnTo>
                  <a:lnTo>
                    <a:pt x="179412" y="25387"/>
                  </a:lnTo>
                  <a:lnTo>
                    <a:pt x="128054" y="25387"/>
                  </a:lnTo>
                  <a:lnTo>
                    <a:pt x="128054" y="50787"/>
                  </a:lnTo>
                  <a:lnTo>
                    <a:pt x="102489" y="50787"/>
                  </a:lnTo>
                  <a:lnTo>
                    <a:pt x="102489" y="77457"/>
                  </a:lnTo>
                  <a:lnTo>
                    <a:pt x="76923" y="77457"/>
                  </a:lnTo>
                  <a:lnTo>
                    <a:pt x="76923" y="102857"/>
                  </a:lnTo>
                  <a:lnTo>
                    <a:pt x="51130" y="102857"/>
                  </a:lnTo>
                  <a:lnTo>
                    <a:pt x="51130" y="128257"/>
                  </a:lnTo>
                  <a:lnTo>
                    <a:pt x="25565" y="128257"/>
                  </a:lnTo>
                  <a:lnTo>
                    <a:pt x="25565" y="179057"/>
                  </a:lnTo>
                  <a:lnTo>
                    <a:pt x="0" y="179057"/>
                  </a:lnTo>
                  <a:lnTo>
                    <a:pt x="0" y="4227817"/>
                  </a:lnTo>
                  <a:lnTo>
                    <a:pt x="25565" y="4227817"/>
                  </a:lnTo>
                  <a:lnTo>
                    <a:pt x="25565" y="4278617"/>
                  </a:lnTo>
                  <a:lnTo>
                    <a:pt x="51130" y="4278617"/>
                  </a:lnTo>
                  <a:lnTo>
                    <a:pt x="51130" y="4304017"/>
                  </a:lnTo>
                  <a:lnTo>
                    <a:pt x="76923" y="4304017"/>
                  </a:lnTo>
                  <a:lnTo>
                    <a:pt x="76923" y="4329417"/>
                  </a:lnTo>
                  <a:lnTo>
                    <a:pt x="102489" y="4329417"/>
                  </a:lnTo>
                  <a:lnTo>
                    <a:pt x="102489" y="4356087"/>
                  </a:lnTo>
                  <a:lnTo>
                    <a:pt x="128054" y="4356087"/>
                  </a:lnTo>
                  <a:lnTo>
                    <a:pt x="128054" y="4381487"/>
                  </a:lnTo>
                  <a:lnTo>
                    <a:pt x="179412" y="4381487"/>
                  </a:lnTo>
                  <a:lnTo>
                    <a:pt x="179412" y="4406887"/>
                  </a:lnTo>
                  <a:lnTo>
                    <a:pt x="3843147" y="4406887"/>
                  </a:lnTo>
                  <a:lnTo>
                    <a:pt x="3843147" y="4381487"/>
                  </a:lnTo>
                  <a:lnTo>
                    <a:pt x="3894505" y="4381487"/>
                  </a:lnTo>
                  <a:lnTo>
                    <a:pt x="3894505" y="4356087"/>
                  </a:lnTo>
                  <a:lnTo>
                    <a:pt x="3920071" y="4356087"/>
                  </a:lnTo>
                  <a:lnTo>
                    <a:pt x="3920071" y="4329417"/>
                  </a:lnTo>
                  <a:lnTo>
                    <a:pt x="3945636" y="4329417"/>
                  </a:lnTo>
                  <a:lnTo>
                    <a:pt x="3945636" y="4304017"/>
                  </a:lnTo>
                  <a:lnTo>
                    <a:pt x="3971429" y="4304017"/>
                  </a:lnTo>
                  <a:lnTo>
                    <a:pt x="3971429" y="4278617"/>
                  </a:lnTo>
                  <a:lnTo>
                    <a:pt x="3996994" y="4278617"/>
                  </a:lnTo>
                  <a:lnTo>
                    <a:pt x="3996994" y="4227817"/>
                  </a:lnTo>
                  <a:lnTo>
                    <a:pt x="4022572" y="4227817"/>
                  </a:lnTo>
                  <a:lnTo>
                    <a:pt x="4022572" y="1790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448813" y="4224921"/>
              <a:ext cx="3919854" cy="4304030"/>
            </a:xfrm>
            <a:custGeom>
              <a:avLst/>
              <a:gdLst/>
              <a:ahLst/>
              <a:cxnLst/>
              <a:rect l="l" t="t" r="r" b="b"/>
              <a:pathLst>
                <a:path w="3919855" h="4304030">
                  <a:moveTo>
                    <a:pt x="3919385" y="152869"/>
                  </a:moveTo>
                  <a:lnTo>
                    <a:pt x="3894048" y="152869"/>
                  </a:lnTo>
                  <a:lnTo>
                    <a:pt x="3894048" y="127469"/>
                  </a:lnTo>
                  <a:lnTo>
                    <a:pt x="3894048" y="102069"/>
                  </a:lnTo>
                  <a:lnTo>
                    <a:pt x="3868483" y="102069"/>
                  </a:lnTo>
                  <a:lnTo>
                    <a:pt x="3868483" y="76695"/>
                  </a:lnTo>
                  <a:lnTo>
                    <a:pt x="3842918" y="76695"/>
                  </a:lnTo>
                  <a:lnTo>
                    <a:pt x="3842918" y="51130"/>
                  </a:lnTo>
                  <a:lnTo>
                    <a:pt x="3817353" y="51130"/>
                  </a:lnTo>
                  <a:lnTo>
                    <a:pt x="3817353" y="25565"/>
                  </a:lnTo>
                  <a:lnTo>
                    <a:pt x="3817124" y="25565"/>
                  </a:lnTo>
                  <a:lnTo>
                    <a:pt x="3817124" y="179539"/>
                  </a:lnTo>
                  <a:lnTo>
                    <a:pt x="3817124" y="4125430"/>
                  </a:lnTo>
                  <a:lnTo>
                    <a:pt x="3791559" y="4125430"/>
                  </a:lnTo>
                  <a:lnTo>
                    <a:pt x="3791559" y="4150830"/>
                  </a:lnTo>
                  <a:lnTo>
                    <a:pt x="3765994" y="4150830"/>
                  </a:lnTo>
                  <a:lnTo>
                    <a:pt x="3765994" y="4176230"/>
                  </a:lnTo>
                  <a:lnTo>
                    <a:pt x="3740429" y="4176230"/>
                  </a:lnTo>
                  <a:lnTo>
                    <a:pt x="3740429" y="4201528"/>
                  </a:lnTo>
                  <a:lnTo>
                    <a:pt x="178955" y="4201528"/>
                  </a:lnTo>
                  <a:lnTo>
                    <a:pt x="178955" y="4176230"/>
                  </a:lnTo>
                  <a:lnTo>
                    <a:pt x="153390" y="4176230"/>
                  </a:lnTo>
                  <a:lnTo>
                    <a:pt x="153390" y="4150830"/>
                  </a:lnTo>
                  <a:lnTo>
                    <a:pt x="127825" y="4150830"/>
                  </a:lnTo>
                  <a:lnTo>
                    <a:pt x="127825" y="4125430"/>
                  </a:lnTo>
                  <a:lnTo>
                    <a:pt x="102260" y="4125430"/>
                  </a:lnTo>
                  <a:lnTo>
                    <a:pt x="102260" y="179539"/>
                  </a:lnTo>
                  <a:lnTo>
                    <a:pt x="127825" y="179539"/>
                  </a:lnTo>
                  <a:lnTo>
                    <a:pt x="127825" y="152869"/>
                  </a:lnTo>
                  <a:lnTo>
                    <a:pt x="153390" y="152869"/>
                  </a:lnTo>
                  <a:lnTo>
                    <a:pt x="153390" y="127469"/>
                  </a:lnTo>
                  <a:lnTo>
                    <a:pt x="178955" y="127469"/>
                  </a:lnTo>
                  <a:lnTo>
                    <a:pt x="178955" y="102260"/>
                  </a:lnTo>
                  <a:lnTo>
                    <a:pt x="3740429" y="102260"/>
                  </a:lnTo>
                  <a:lnTo>
                    <a:pt x="3740429" y="127469"/>
                  </a:lnTo>
                  <a:lnTo>
                    <a:pt x="3765994" y="127469"/>
                  </a:lnTo>
                  <a:lnTo>
                    <a:pt x="3765994" y="152869"/>
                  </a:lnTo>
                  <a:lnTo>
                    <a:pt x="3791559" y="152869"/>
                  </a:lnTo>
                  <a:lnTo>
                    <a:pt x="3791559" y="179539"/>
                  </a:lnTo>
                  <a:lnTo>
                    <a:pt x="3817124" y="179539"/>
                  </a:lnTo>
                  <a:lnTo>
                    <a:pt x="3817124" y="25565"/>
                  </a:lnTo>
                  <a:lnTo>
                    <a:pt x="3766223" y="25565"/>
                  </a:lnTo>
                  <a:lnTo>
                    <a:pt x="3766223" y="0"/>
                  </a:lnTo>
                  <a:lnTo>
                    <a:pt x="153390" y="0"/>
                  </a:lnTo>
                  <a:lnTo>
                    <a:pt x="153390" y="25565"/>
                  </a:lnTo>
                  <a:lnTo>
                    <a:pt x="102260" y="25565"/>
                  </a:lnTo>
                  <a:lnTo>
                    <a:pt x="102260" y="51130"/>
                  </a:lnTo>
                  <a:lnTo>
                    <a:pt x="76695" y="51130"/>
                  </a:lnTo>
                  <a:lnTo>
                    <a:pt x="76695" y="76695"/>
                  </a:lnTo>
                  <a:lnTo>
                    <a:pt x="51130" y="76695"/>
                  </a:lnTo>
                  <a:lnTo>
                    <a:pt x="51130" y="102069"/>
                  </a:lnTo>
                  <a:lnTo>
                    <a:pt x="25565" y="102069"/>
                  </a:lnTo>
                  <a:lnTo>
                    <a:pt x="25565" y="127469"/>
                  </a:lnTo>
                  <a:lnTo>
                    <a:pt x="25565" y="152869"/>
                  </a:lnTo>
                  <a:lnTo>
                    <a:pt x="0" y="152869"/>
                  </a:lnTo>
                  <a:lnTo>
                    <a:pt x="0" y="179539"/>
                  </a:lnTo>
                  <a:lnTo>
                    <a:pt x="0" y="4125430"/>
                  </a:lnTo>
                  <a:lnTo>
                    <a:pt x="0" y="4150830"/>
                  </a:lnTo>
                  <a:lnTo>
                    <a:pt x="25565" y="4150830"/>
                  </a:lnTo>
                  <a:lnTo>
                    <a:pt x="25565" y="4176230"/>
                  </a:lnTo>
                  <a:lnTo>
                    <a:pt x="25565" y="4201630"/>
                  </a:lnTo>
                  <a:lnTo>
                    <a:pt x="51130" y="4201630"/>
                  </a:lnTo>
                  <a:lnTo>
                    <a:pt x="51130" y="4227093"/>
                  </a:lnTo>
                  <a:lnTo>
                    <a:pt x="76695" y="4227093"/>
                  </a:lnTo>
                  <a:lnTo>
                    <a:pt x="76695" y="4252658"/>
                  </a:lnTo>
                  <a:lnTo>
                    <a:pt x="102260" y="4252658"/>
                  </a:lnTo>
                  <a:lnTo>
                    <a:pt x="102260" y="4278223"/>
                  </a:lnTo>
                  <a:lnTo>
                    <a:pt x="153390" y="4278223"/>
                  </a:lnTo>
                  <a:lnTo>
                    <a:pt x="153390" y="4303788"/>
                  </a:lnTo>
                  <a:lnTo>
                    <a:pt x="3765994" y="4303788"/>
                  </a:lnTo>
                  <a:lnTo>
                    <a:pt x="3765994" y="4278223"/>
                  </a:lnTo>
                  <a:lnTo>
                    <a:pt x="3817124" y="4278223"/>
                  </a:lnTo>
                  <a:lnTo>
                    <a:pt x="3817124" y="4252658"/>
                  </a:lnTo>
                  <a:lnTo>
                    <a:pt x="3842689" y="4252658"/>
                  </a:lnTo>
                  <a:lnTo>
                    <a:pt x="3842689" y="4227093"/>
                  </a:lnTo>
                  <a:lnTo>
                    <a:pt x="3868255" y="4227093"/>
                  </a:lnTo>
                  <a:lnTo>
                    <a:pt x="3868255" y="4201630"/>
                  </a:lnTo>
                  <a:lnTo>
                    <a:pt x="3893820" y="4201630"/>
                  </a:lnTo>
                  <a:lnTo>
                    <a:pt x="3893820" y="4176230"/>
                  </a:lnTo>
                  <a:lnTo>
                    <a:pt x="3893820" y="4150830"/>
                  </a:lnTo>
                  <a:lnTo>
                    <a:pt x="3919385" y="4150830"/>
                  </a:lnTo>
                  <a:lnTo>
                    <a:pt x="3919385" y="4125430"/>
                  </a:lnTo>
                  <a:lnTo>
                    <a:pt x="3919385" y="179539"/>
                  </a:lnTo>
                  <a:lnTo>
                    <a:pt x="3919385" y="1528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05946" y="3727162"/>
              <a:ext cx="1207576" cy="120029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70427" y="3988216"/>
              <a:ext cx="676274" cy="676259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13968831" y="3727162"/>
            <a:ext cx="4022725" cy="4853305"/>
            <a:chOff x="13968831" y="3727162"/>
            <a:chExt cx="4022725" cy="4853305"/>
          </a:xfrm>
        </p:grpSpPr>
        <p:sp>
          <p:nvSpPr>
            <p:cNvPr id="25" name="object 25"/>
            <p:cNvSpPr/>
            <p:nvPr/>
          </p:nvSpPr>
          <p:spPr>
            <a:xfrm>
              <a:off x="13968831" y="4173333"/>
              <a:ext cx="4022725" cy="4406900"/>
            </a:xfrm>
            <a:custGeom>
              <a:avLst/>
              <a:gdLst/>
              <a:ahLst/>
              <a:cxnLst/>
              <a:rect l="l" t="t" r="r" b="b"/>
              <a:pathLst>
                <a:path w="4022725" h="4406900">
                  <a:moveTo>
                    <a:pt x="4022560" y="179057"/>
                  </a:moveTo>
                  <a:lnTo>
                    <a:pt x="3996994" y="179057"/>
                  </a:lnTo>
                  <a:lnTo>
                    <a:pt x="3996994" y="128257"/>
                  </a:lnTo>
                  <a:lnTo>
                    <a:pt x="3971429" y="128257"/>
                  </a:lnTo>
                  <a:lnTo>
                    <a:pt x="3971429" y="102857"/>
                  </a:lnTo>
                  <a:lnTo>
                    <a:pt x="3945636" y="102857"/>
                  </a:lnTo>
                  <a:lnTo>
                    <a:pt x="3945636" y="77457"/>
                  </a:lnTo>
                  <a:lnTo>
                    <a:pt x="3920071" y="77457"/>
                  </a:lnTo>
                  <a:lnTo>
                    <a:pt x="3920071" y="50787"/>
                  </a:lnTo>
                  <a:lnTo>
                    <a:pt x="3894505" y="50787"/>
                  </a:lnTo>
                  <a:lnTo>
                    <a:pt x="3894505" y="25387"/>
                  </a:lnTo>
                  <a:lnTo>
                    <a:pt x="3843147" y="25387"/>
                  </a:lnTo>
                  <a:lnTo>
                    <a:pt x="3843147" y="0"/>
                  </a:lnTo>
                  <a:lnTo>
                    <a:pt x="179412" y="0"/>
                  </a:lnTo>
                  <a:lnTo>
                    <a:pt x="179412" y="25387"/>
                  </a:lnTo>
                  <a:lnTo>
                    <a:pt x="128054" y="25387"/>
                  </a:lnTo>
                  <a:lnTo>
                    <a:pt x="128054" y="50787"/>
                  </a:lnTo>
                  <a:lnTo>
                    <a:pt x="102489" y="50787"/>
                  </a:lnTo>
                  <a:lnTo>
                    <a:pt x="102489" y="77457"/>
                  </a:lnTo>
                  <a:lnTo>
                    <a:pt x="76923" y="77457"/>
                  </a:lnTo>
                  <a:lnTo>
                    <a:pt x="76923" y="102857"/>
                  </a:lnTo>
                  <a:lnTo>
                    <a:pt x="51130" y="102857"/>
                  </a:lnTo>
                  <a:lnTo>
                    <a:pt x="51130" y="128257"/>
                  </a:lnTo>
                  <a:lnTo>
                    <a:pt x="25565" y="128257"/>
                  </a:lnTo>
                  <a:lnTo>
                    <a:pt x="25565" y="179057"/>
                  </a:lnTo>
                  <a:lnTo>
                    <a:pt x="0" y="179057"/>
                  </a:lnTo>
                  <a:lnTo>
                    <a:pt x="0" y="4227817"/>
                  </a:lnTo>
                  <a:lnTo>
                    <a:pt x="25565" y="4227817"/>
                  </a:lnTo>
                  <a:lnTo>
                    <a:pt x="25565" y="4278617"/>
                  </a:lnTo>
                  <a:lnTo>
                    <a:pt x="51130" y="4278617"/>
                  </a:lnTo>
                  <a:lnTo>
                    <a:pt x="51130" y="4304017"/>
                  </a:lnTo>
                  <a:lnTo>
                    <a:pt x="76923" y="4304017"/>
                  </a:lnTo>
                  <a:lnTo>
                    <a:pt x="76923" y="4329417"/>
                  </a:lnTo>
                  <a:lnTo>
                    <a:pt x="102489" y="4329417"/>
                  </a:lnTo>
                  <a:lnTo>
                    <a:pt x="102489" y="4356087"/>
                  </a:lnTo>
                  <a:lnTo>
                    <a:pt x="128054" y="4356087"/>
                  </a:lnTo>
                  <a:lnTo>
                    <a:pt x="128054" y="4381487"/>
                  </a:lnTo>
                  <a:lnTo>
                    <a:pt x="179412" y="4381487"/>
                  </a:lnTo>
                  <a:lnTo>
                    <a:pt x="179412" y="4406887"/>
                  </a:lnTo>
                  <a:lnTo>
                    <a:pt x="3843147" y="4406887"/>
                  </a:lnTo>
                  <a:lnTo>
                    <a:pt x="3843147" y="4381487"/>
                  </a:lnTo>
                  <a:lnTo>
                    <a:pt x="3894505" y="4381487"/>
                  </a:lnTo>
                  <a:lnTo>
                    <a:pt x="3894505" y="4356087"/>
                  </a:lnTo>
                  <a:lnTo>
                    <a:pt x="3920071" y="4356087"/>
                  </a:lnTo>
                  <a:lnTo>
                    <a:pt x="3920071" y="4329417"/>
                  </a:lnTo>
                  <a:lnTo>
                    <a:pt x="3945636" y="4329417"/>
                  </a:lnTo>
                  <a:lnTo>
                    <a:pt x="3945636" y="4304017"/>
                  </a:lnTo>
                  <a:lnTo>
                    <a:pt x="3971429" y="4304017"/>
                  </a:lnTo>
                  <a:lnTo>
                    <a:pt x="3971429" y="4278617"/>
                  </a:lnTo>
                  <a:lnTo>
                    <a:pt x="3996994" y="4278617"/>
                  </a:lnTo>
                  <a:lnTo>
                    <a:pt x="3996994" y="4227817"/>
                  </a:lnTo>
                  <a:lnTo>
                    <a:pt x="4022560" y="4227817"/>
                  </a:lnTo>
                  <a:lnTo>
                    <a:pt x="4022560" y="1790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020419" y="4224921"/>
              <a:ext cx="3919854" cy="4304030"/>
            </a:xfrm>
            <a:custGeom>
              <a:avLst/>
              <a:gdLst/>
              <a:ahLst/>
              <a:cxnLst/>
              <a:rect l="l" t="t" r="r" b="b"/>
              <a:pathLst>
                <a:path w="3919855" h="4304030">
                  <a:moveTo>
                    <a:pt x="3919385" y="152869"/>
                  </a:moveTo>
                  <a:lnTo>
                    <a:pt x="3894048" y="152869"/>
                  </a:lnTo>
                  <a:lnTo>
                    <a:pt x="3894048" y="127469"/>
                  </a:lnTo>
                  <a:lnTo>
                    <a:pt x="3894048" y="102069"/>
                  </a:lnTo>
                  <a:lnTo>
                    <a:pt x="3868483" y="102069"/>
                  </a:lnTo>
                  <a:lnTo>
                    <a:pt x="3868483" y="76695"/>
                  </a:lnTo>
                  <a:lnTo>
                    <a:pt x="3842918" y="76695"/>
                  </a:lnTo>
                  <a:lnTo>
                    <a:pt x="3842918" y="51130"/>
                  </a:lnTo>
                  <a:lnTo>
                    <a:pt x="3817353" y="51130"/>
                  </a:lnTo>
                  <a:lnTo>
                    <a:pt x="3817353" y="25565"/>
                  </a:lnTo>
                  <a:lnTo>
                    <a:pt x="3817124" y="25565"/>
                  </a:lnTo>
                  <a:lnTo>
                    <a:pt x="3817124" y="179539"/>
                  </a:lnTo>
                  <a:lnTo>
                    <a:pt x="3817124" y="4125430"/>
                  </a:lnTo>
                  <a:lnTo>
                    <a:pt x="3791559" y="4125430"/>
                  </a:lnTo>
                  <a:lnTo>
                    <a:pt x="3791559" y="4150830"/>
                  </a:lnTo>
                  <a:lnTo>
                    <a:pt x="3765994" y="4150830"/>
                  </a:lnTo>
                  <a:lnTo>
                    <a:pt x="3765994" y="4176230"/>
                  </a:lnTo>
                  <a:lnTo>
                    <a:pt x="3740429" y="4176230"/>
                  </a:lnTo>
                  <a:lnTo>
                    <a:pt x="3740429" y="4201528"/>
                  </a:lnTo>
                  <a:lnTo>
                    <a:pt x="178955" y="4201528"/>
                  </a:lnTo>
                  <a:lnTo>
                    <a:pt x="178955" y="4176230"/>
                  </a:lnTo>
                  <a:lnTo>
                    <a:pt x="153390" y="4176230"/>
                  </a:lnTo>
                  <a:lnTo>
                    <a:pt x="153390" y="4150830"/>
                  </a:lnTo>
                  <a:lnTo>
                    <a:pt x="127825" y="4150830"/>
                  </a:lnTo>
                  <a:lnTo>
                    <a:pt x="127825" y="4125430"/>
                  </a:lnTo>
                  <a:lnTo>
                    <a:pt x="102260" y="4125430"/>
                  </a:lnTo>
                  <a:lnTo>
                    <a:pt x="102260" y="179539"/>
                  </a:lnTo>
                  <a:lnTo>
                    <a:pt x="127825" y="179539"/>
                  </a:lnTo>
                  <a:lnTo>
                    <a:pt x="127825" y="152869"/>
                  </a:lnTo>
                  <a:lnTo>
                    <a:pt x="153390" y="152869"/>
                  </a:lnTo>
                  <a:lnTo>
                    <a:pt x="153390" y="127469"/>
                  </a:lnTo>
                  <a:lnTo>
                    <a:pt x="178955" y="127469"/>
                  </a:lnTo>
                  <a:lnTo>
                    <a:pt x="178955" y="102260"/>
                  </a:lnTo>
                  <a:lnTo>
                    <a:pt x="3740429" y="102260"/>
                  </a:lnTo>
                  <a:lnTo>
                    <a:pt x="3740429" y="127469"/>
                  </a:lnTo>
                  <a:lnTo>
                    <a:pt x="3765994" y="127469"/>
                  </a:lnTo>
                  <a:lnTo>
                    <a:pt x="3765994" y="152869"/>
                  </a:lnTo>
                  <a:lnTo>
                    <a:pt x="3791559" y="152869"/>
                  </a:lnTo>
                  <a:lnTo>
                    <a:pt x="3791559" y="179539"/>
                  </a:lnTo>
                  <a:lnTo>
                    <a:pt x="3817124" y="179539"/>
                  </a:lnTo>
                  <a:lnTo>
                    <a:pt x="3817124" y="25565"/>
                  </a:lnTo>
                  <a:lnTo>
                    <a:pt x="3766223" y="25565"/>
                  </a:lnTo>
                  <a:lnTo>
                    <a:pt x="3766223" y="0"/>
                  </a:lnTo>
                  <a:lnTo>
                    <a:pt x="153390" y="0"/>
                  </a:lnTo>
                  <a:lnTo>
                    <a:pt x="153390" y="25565"/>
                  </a:lnTo>
                  <a:lnTo>
                    <a:pt x="102260" y="25565"/>
                  </a:lnTo>
                  <a:lnTo>
                    <a:pt x="102260" y="51130"/>
                  </a:lnTo>
                  <a:lnTo>
                    <a:pt x="76695" y="51130"/>
                  </a:lnTo>
                  <a:lnTo>
                    <a:pt x="76695" y="76695"/>
                  </a:lnTo>
                  <a:lnTo>
                    <a:pt x="51130" y="76695"/>
                  </a:lnTo>
                  <a:lnTo>
                    <a:pt x="51130" y="102069"/>
                  </a:lnTo>
                  <a:lnTo>
                    <a:pt x="25565" y="102069"/>
                  </a:lnTo>
                  <a:lnTo>
                    <a:pt x="25565" y="127469"/>
                  </a:lnTo>
                  <a:lnTo>
                    <a:pt x="25565" y="152869"/>
                  </a:lnTo>
                  <a:lnTo>
                    <a:pt x="0" y="152869"/>
                  </a:lnTo>
                  <a:lnTo>
                    <a:pt x="0" y="179539"/>
                  </a:lnTo>
                  <a:lnTo>
                    <a:pt x="0" y="4125430"/>
                  </a:lnTo>
                  <a:lnTo>
                    <a:pt x="0" y="4150830"/>
                  </a:lnTo>
                  <a:lnTo>
                    <a:pt x="25565" y="4150830"/>
                  </a:lnTo>
                  <a:lnTo>
                    <a:pt x="25565" y="4176230"/>
                  </a:lnTo>
                  <a:lnTo>
                    <a:pt x="25565" y="4201630"/>
                  </a:lnTo>
                  <a:lnTo>
                    <a:pt x="51130" y="4201630"/>
                  </a:lnTo>
                  <a:lnTo>
                    <a:pt x="51130" y="4227093"/>
                  </a:lnTo>
                  <a:lnTo>
                    <a:pt x="76695" y="4227093"/>
                  </a:lnTo>
                  <a:lnTo>
                    <a:pt x="76695" y="4252658"/>
                  </a:lnTo>
                  <a:lnTo>
                    <a:pt x="102260" y="4252658"/>
                  </a:lnTo>
                  <a:lnTo>
                    <a:pt x="102260" y="4278223"/>
                  </a:lnTo>
                  <a:lnTo>
                    <a:pt x="153390" y="4278223"/>
                  </a:lnTo>
                  <a:lnTo>
                    <a:pt x="153390" y="4303788"/>
                  </a:lnTo>
                  <a:lnTo>
                    <a:pt x="3765994" y="4303788"/>
                  </a:lnTo>
                  <a:lnTo>
                    <a:pt x="3765994" y="4278223"/>
                  </a:lnTo>
                  <a:lnTo>
                    <a:pt x="3817124" y="4278223"/>
                  </a:lnTo>
                  <a:lnTo>
                    <a:pt x="3817124" y="4252658"/>
                  </a:lnTo>
                  <a:lnTo>
                    <a:pt x="3842689" y="4252658"/>
                  </a:lnTo>
                  <a:lnTo>
                    <a:pt x="3842689" y="4227093"/>
                  </a:lnTo>
                  <a:lnTo>
                    <a:pt x="3868255" y="4227093"/>
                  </a:lnTo>
                  <a:lnTo>
                    <a:pt x="3868255" y="4201630"/>
                  </a:lnTo>
                  <a:lnTo>
                    <a:pt x="3893820" y="4201630"/>
                  </a:lnTo>
                  <a:lnTo>
                    <a:pt x="3893820" y="4176230"/>
                  </a:lnTo>
                  <a:lnTo>
                    <a:pt x="3893820" y="4150830"/>
                  </a:lnTo>
                  <a:lnTo>
                    <a:pt x="3919385" y="4150830"/>
                  </a:lnTo>
                  <a:lnTo>
                    <a:pt x="3919385" y="4125430"/>
                  </a:lnTo>
                  <a:lnTo>
                    <a:pt x="3919385" y="179539"/>
                  </a:lnTo>
                  <a:lnTo>
                    <a:pt x="3919385" y="1528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37655" y="3727162"/>
              <a:ext cx="1207576" cy="120029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30417" y="3899001"/>
              <a:ext cx="761999" cy="76199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98355" y="4749213"/>
            <a:ext cx="3418840" cy="3479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5955" marR="648335" algn="ctr">
              <a:lnSpc>
                <a:spcPct val="122800"/>
              </a:lnSpc>
              <a:spcBef>
                <a:spcPts val="100"/>
              </a:spcBef>
            </a:pPr>
            <a:r>
              <a:rPr sz="2900" b="1" i="1" u="heavy" spc="40" dirty="0">
                <a:solidFill>
                  <a:srgbClr val="120C09"/>
                </a:solidFill>
                <a:uFill>
                  <a:solidFill>
                    <a:srgbClr val="120C09"/>
                  </a:solidFill>
                </a:uFill>
                <a:latin typeface="Trebuchet MS"/>
                <a:cs typeface="Trebuchet MS"/>
              </a:rPr>
              <a:t>Empowered</a:t>
            </a:r>
            <a:r>
              <a:rPr sz="2900" b="1" i="1" u="none" spc="40" dirty="0">
                <a:solidFill>
                  <a:srgbClr val="120C09"/>
                </a:solidFill>
                <a:latin typeface="Trebuchet MS"/>
                <a:cs typeface="Trebuchet MS"/>
              </a:rPr>
              <a:t> </a:t>
            </a:r>
            <a:r>
              <a:rPr sz="2900" b="1" i="1" u="heavy" spc="-10" dirty="0">
                <a:solidFill>
                  <a:srgbClr val="120C09"/>
                </a:solidFill>
                <a:uFill>
                  <a:solidFill>
                    <a:srgbClr val="120C09"/>
                  </a:solidFill>
                </a:uFill>
                <a:latin typeface="Trebuchet MS"/>
                <a:cs typeface="Trebuchet MS"/>
              </a:rPr>
              <a:t>Citizens:</a:t>
            </a:r>
            <a:endParaRPr sz="2900">
              <a:latin typeface="Trebuchet MS"/>
              <a:cs typeface="Trebuchet MS"/>
            </a:endParaRPr>
          </a:p>
          <a:p>
            <a:pPr marL="12700" marR="5080" indent="76200" algn="ctr">
              <a:lnSpc>
                <a:spcPct val="114999"/>
              </a:lnSpc>
              <a:spcBef>
                <a:spcPts val="1395"/>
              </a:spcBef>
            </a:pPr>
            <a:r>
              <a:rPr sz="2500" i="1" spc="-125" dirty="0">
                <a:solidFill>
                  <a:srgbClr val="121213"/>
                </a:solidFill>
                <a:latin typeface="Verdana"/>
                <a:cs typeface="Verdana"/>
              </a:rPr>
              <a:t>Increased</a:t>
            </a:r>
            <a:r>
              <a:rPr sz="2500" i="1" spc="-225" dirty="0">
                <a:solidFill>
                  <a:srgbClr val="121213"/>
                </a:solidFill>
                <a:latin typeface="Verdana"/>
                <a:cs typeface="Verdana"/>
              </a:rPr>
              <a:t> </a:t>
            </a:r>
            <a:r>
              <a:rPr sz="2500" i="1" spc="-30" dirty="0">
                <a:solidFill>
                  <a:srgbClr val="121213"/>
                </a:solidFill>
                <a:latin typeface="Verdana"/>
                <a:cs typeface="Verdana"/>
              </a:rPr>
              <a:t>awareness </a:t>
            </a:r>
            <a:r>
              <a:rPr sz="2500" i="1" spc="-155" dirty="0">
                <a:solidFill>
                  <a:srgbClr val="121213"/>
                </a:solidFill>
                <a:latin typeface="Verdana"/>
                <a:cs typeface="Verdana"/>
              </a:rPr>
              <a:t>of</a:t>
            </a:r>
            <a:r>
              <a:rPr sz="2500" i="1" spc="-250" dirty="0">
                <a:solidFill>
                  <a:srgbClr val="121213"/>
                </a:solidFill>
                <a:latin typeface="Verdana"/>
                <a:cs typeface="Verdana"/>
              </a:rPr>
              <a:t> </a:t>
            </a:r>
            <a:r>
              <a:rPr sz="2500" i="1" spc="-80" dirty="0">
                <a:solidFill>
                  <a:srgbClr val="121213"/>
                </a:solidFill>
                <a:latin typeface="Verdana"/>
                <a:cs typeface="Verdana"/>
              </a:rPr>
              <a:t>rights</a:t>
            </a:r>
            <a:r>
              <a:rPr sz="2500" i="1" spc="-250" dirty="0">
                <a:solidFill>
                  <a:srgbClr val="121213"/>
                </a:solidFill>
                <a:latin typeface="Verdana"/>
                <a:cs typeface="Verdana"/>
              </a:rPr>
              <a:t> </a:t>
            </a:r>
            <a:r>
              <a:rPr sz="2500" i="1" spc="-150" dirty="0">
                <a:solidFill>
                  <a:srgbClr val="121213"/>
                </a:solidFill>
                <a:latin typeface="Verdana"/>
                <a:cs typeface="Verdana"/>
              </a:rPr>
              <a:t>leads</a:t>
            </a:r>
            <a:r>
              <a:rPr sz="2500" i="1" spc="-250" dirty="0">
                <a:solidFill>
                  <a:srgbClr val="121213"/>
                </a:solidFill>
                <a:latin typeface="Verdana"/>
                <a:cs typeface="Verdana"/>
              </a:rPr>
              <a:t> </a:t>
            </a:r>
            <a:r>
              <a:rPr sz="2500" i="1" spc="-90" dirty="0">
                <a:solidFill>
                  <a:srgbClr val="121213"/>
                </a:solidFill>
                <a:latin typeface="Verdana"/>
                <a:cs typeface="Verdana"/>
              </a:rPr>
              <a:t>to</a:t>
            </a:r>
            <a:r>
              <a:rPr sz="2500" i="1" spc="-250" dirty="0">
                <a:solidFill>
                  <a:srgbClr val="121213"/>
                </a:solidFill>
                <a:latin typeface="Verdana"/>
                <a:cs typeface="Verdana"/>
              </a:rPr>
              <a:t> </a:t>
            </a:r>
            <a:r>
              <a:rPr sz="2500" i="1" spc="-55" dirty="0">
                <a:solidFill>
                  <a:srgbClr val="121213"/>
                </a:solidFill>
                <a:latin typeface="Verdana"/>
                <a:cs typeface="Verdana"/>
              </a:rPr>
              <a:t>better </a:t>
            </a:r>
            <a:r>
              <a:rPr sz="2500" i="1" spc="-150" dirty="0">
                <a:solidFill>
                  <a:srgbClr val="121213"/>
                </a:solidFill>
                <a:latin typeface="Verdana"/>
                <a:cs typeface="Verdana"/>
              </a:rPr>
              <a:t>decision-</a:t>
            </a:r>
            <a:r>
              <a:rPr sz="2500" i="1" spc="-195" dirty="0">
                <a:solidFill>
                  <a:srgbClr val="121213"/>
                </a:solidFill>
                <a:latin typeface="Verdana"/>
                <a:cs typeface="Verdana"/>
              </a:rPr>
              <a:t>making</a:t>
            </a:r>
            <a:r>
              <a:rPr sz="2500" i="1" spc="-175" dirty="0">
                <a:solidFill>
                  <a:srgbClr val="121213"/>
                </a:solidFill>
                <a:latin typeface="Verdana"/>
                <a:cs typeface="Verdana"/>
              </a:rPr>
              <a:t> </a:t>
            </a:r>
            <a:r>
              <a:rPr sz="2500" i="1" spc="-25" dirty="0">
                <a:solidFill>
                  <a:srgbClr val="121213"/>
                </a:solidFill>
                <a:latin typeface="Verdana"/>
                <a:cs typeface="Verdana"/>
              </a:rPr>
              <a:t>and </a:t>
            </a:r>
            <a:r>
              <a:rPr sz="2500" i="1" spc="-100" dirty="0">
                <a:solidFill>
                  <a:srgbClr val="121213"/>
                </a:solidFill>
                <a:latin typeface="Verdana"/>
                <a:cs typeface="Verdana"/>
              </a:rPr>
              <a:t>protection</a:t>
            </a:r>
            <a:r>
              <a:rPr sz="2500" i="1" spc="-220" dirty="0">
                <a:solidFill>
                  <a:srgbClr val="121213"/>
                </a:solidFill>
                <a:latin typeface="Verdana"/>
                <a:cs typeface="Verdana"/>
              </a:rPr>
              <a:t> </a:t>
            </a:r>
            <a:r>
              <a:rPr sz="2500" i="1" spc="-20" dirty="0">
                <a:solidFill>
                  <a:srgbClr val="121213"/>
                </a:solidFill>
                <a:latin typeface="Verdana"/>
                <a:cs typeface="Verdana"/>
              </a:rPr>
              <a:t>from </a:t>
            </a:r>
            <a:r>
              <a:rPr sz="2500" i="1" spc="-85" dirty="0">
                <a:solidFill>
                  <a:srgbClr val="121213"/>
                </a:solidFill>
                <a:latin typeface="Verdana"/>
                <a:cs typeface="Verdana"/>
              </a:rPr>
              <a:t>exploitation.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071804" y="4975222"/>
            <a:ext cx="3422015" cy="312610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09245" marR="310515" indent="317500">
              <a:lnSpc>
                <a:spcPts val="3150"/>
              </a:lnSpc>
              <a:spcBef>
                <a:spcPts val="725"/>
              </a:spcBef>
            </a:pPr>
            <a:r>
              <a:rPr sz="3150" b="1" i="1" u="heavy" spc="355" dirty="0">
                <a:solidFill>
                  <a:srgbClr val="120C09"/>
                </a:solidFill>
                <a:uFill>
                  <a:solidFill>
                    <a:srgbClr val="120C09"/>
                  </a:solidFill>
                </a:uFill>
                <a:latin typeface="Trebuchet MS"/>
                <a:cs typeface="Trebuchet MS"/>
              </a:rPr>
              <a:t>Improved</a:t>
            </a:r>
            <a:r>
              <a:rPr sz="3150" b="1" i="1" u="none" spc="355" dirty="0">
                <a:solidFill>
                  <a:srgbClr val="120C09"/>
                </a:solidFill>
                <a:latin typeface="Trebuchet MS"/>
                <a:cs typeface="Trebuchet MS"/>
              </a:rPr>
              <a:t> </a:t>
            </a:r>
            <a:r>
              <a:rPr sz="3150" b="1" i="1" u="heavy" spc="275" dirty="0">
                <a:solidFill>
                  <a:srgbClr val="120C09"/>
                </a:solidFill>
                <a:uFill>
                  <a:solidFill>
                    <a:srgbClr val="120C09"/>
                  </a:solidFill>
                </a:uFill>
                <a:latin typeface="Trebuchet MS"/>
                <a:cs typeface="Trebuchet MS"/>
              </a:rPr>
              <a:t>Governance:</a:t>
            </a:r>
            <a:endParaRPr sz="3150">
              <a:latin typeface="Trebuchet MS"/>
              <a:cs typeface="Trebuchet MS"/>
            </a:endParaRPr>
          </a:p>
          <a:p>
            <a:pPr marL="12700" marR="5080" indent="282575">
              <a:lnSpc>
                <a:spcPts val="2480"/>
              </a:lnSpc>
              <a:spcBef>
                <a:spcPts val="2640"/>
              </a:spcBef>
            </a:pPr>
            <a:r>
              <a:rPr sz="2450" i="1" spc="70" dirty="0">
                <a:solidFill>
                  <a:srgbClr val="120C09"/>
                </a:solidFill>
                <a:latin typeface="Verdana"/>
                <a:cs typeface="Verdana"/>
              </a:rPr>
              <a:t>Informed</a:t>
            </a:r>
            <a:r>
              <a:rPr sz="2450" i="1" spc="240" dirty="0">
                <a:solidFill>
                  <a:srgbClr val="120C09"/>
                </a:solidFill>
                <a:latin typeface="Verdana"/>
                <a:cs typeface="Verdana"/>
              </a:rPr>
              <a:t> </a:t>
            </a:r>
            <a:r>
              <a:rPr sz="2450" i="1" spc="90" dirty="0">
                <a:solidFill>
                  <a:srgbClr val="120C09"/>
                </a:solidFill>
                <a:latin typeface="Verdana"/>
                <a:cs typeface="Verdana"/>
              </a:rPr>
              <a:t>citizens </a:t>
            </a:r>
            <a:r>
              <a:rPr sz="2450" i="1" dirty="0">
                <a:solidFill>
                  <a:srgbClr val="120C09"/>
                </a:solidFill>
                <a:latin typeface="Verdana"/>
                <a:cs typeface="Verdana"/>
              </a:rPr>
              <a:t>can</a:t>
            </a:r>
            <a:r>
              <a:rPr sz="2450" i="1" spc="360" dirty="0">
                <a:solidFill>
                  <a:srgbClr val="120C09"/>
                </a:solidFill>
                <a:latin typeface="Verdana"/>
                <a:cs typeface="Verdana"/>
              </a:rPr>
              <a:t> </a:t>
            </a:r>
            <a:r>
              <a:rPr sz="2450" i="1" dirty="0">
                <a:solidFill>
                  <a:srgbClr val="120C09"/>
                </a:solidFill>
                <a:latin typeface="Verdana"/>
                <a:cs typeface="Verdana"/>
              </a:rPr>
              <a:t>hold</a:t>
            </a:r>
            <a:r>
              <a:rPr sz="2450" i="1" spc="355" dirty="0">
                <a:solidFill>
                  <a:srgbClr val="120C09"/>
                </a:solidFill>
                <a:latin typeface="Verdana"/>
                <a:cs typeface="Verdana"/>
              </a:rPr>
              <a:t> </a:t>
            </a:r>
            <a:r>
              <a:rPr sz="2450" i="1" spc="120" dirty="0">
                <a:solidFill>
                  <a:srgbClr val="120C09"/>
                </a:solidFill>
                <a:latin typeface="Verdana"/>
                <a:cs typeface="Verdana"/>
              </a:rPr>
              <a:t>authorities</a:t>
            </a:r>
            <a:endParaRPr sz="2450">
              <a:latin typeface="Verdana"/>
              <a:cs typeface="Verdana"/>
            </a:endParaRPr>
          </a:p>
          <a:p>
            <a:pPr marL="336550">
              <a:lnSpc>
                <a:spcPts val="2230"/>
              </a:lnSpc>
            </a:pPr>
            <a:r>
              <a:rPr sz="2450" i="1" spc="95" dirty="0">
                <a:solidFill>
                  <a:srgbClr val="120C09"/>
                </a:solidFill>
                <a:latin typeface="Verdana"/>
                <a:cs typeface="Verdana"/>
              </a:rPr>
              <a:t>accountable</a:t>
            </a:r>
            <a:r>
              <a:rPr sz="2450" i="1" spc="260" dirty="0">
                <a:solidFill>
                  <a:srgbClr val="120C09"/>
                </a:solidFill>
                <a:latin typeface="Verdana"/>
                <a:cs typeface="Verdana"/>
              </a:rPr>
              <a:t> </a:t>
            </a:r>
            <a:r>
              <a:rPr sz="2450" i="1" spc="-25" dirty="0">
                <a:solidFill>
                  <a:srgbClr val="120C09"/>
                </a:solidFill>
                <a:latin typeface="Verdana"/>
                <a:cs typeface="Verdana"/>
              </a:rPr>
              <a:t>and</a:t>
            </a:r>
            <a:endParaRPr sz="2450">
              <a:latin typeface="Verdana"/>
              <a:cs typeface="Verdana"/>
            </a:endParaRPr>
          </a:p>
          <a:p>
            <a:pPr marL="447675" marR="440055" indent="328930">
              <a:lnSpc>
                <a:spcPts val="2480"/>
              </a:lnSpc>
              <a:spcBef>
                <a:spcPts val="229"/>
              </a:spcBef>
            </a:pPr>
            <a:r>
              <a:rPr sz="2450" i="1" spc="130" dirty="0">
                <a:solidFill>
                  <a:srgbClr val="120C09"/>
                </a:solidFill>
                <a:latin typeface="Verdana"/>
                <a:cs typeface="Verdana"/>
              </a:rPr>
              <a:t>participate </a:t>
            </a:r>
            <a:r>
              <a:rPr sz="2450" i="1" spc="50" dirty="0">
                <a:solidFill>
                  <a:srgbClr val="120C09"/>
                </a:solidFill>
                <a:latin typeface="Verdana"/>
                <a:cs typeface="Verdana"/>
              </a:rPr>
              <a:t>meaningfully</a:t>
            </a:r>
            <a:r>
              <a:rPr sz="2450" i="1" spc="245" dirty="0">
                <a:solidFill>
                  <a:srgbClr val="120C09"/>
                </a:solidFill>
                <a:latin typeface="Verdana"/>
                <a:cs typeface="Verdana"/>
              </a:rPr>
              <a:t> </a:t>
            </a:r>
            <a:r>
              <a:rPr sz="2450" i="1" spc="-25" dirty="0">
                <a:solidFill>
                  <a:srgbClr val="120C09"/>
                </a:solidFill>
                <a:latin typeface="Verdana"/>
                <a:cs typeface="Verdana"/>
              </a:rPr>
              <a:t>in </a:t>
            </a:r>
            <a:r>
              <a:rPr sz="2450" i="1" spc="55" dirty="0">
                <a:solidFill>
                  <a:srgbClr val="120C09"/>
                </a:solidFill>
                <a:latin typeface="Verdana"/>
                <a:cs typeface="Verdana"/>
              </a:rPr>
              <a:t>policy-</a:t>
            </a:r>
            <a:r>
              <a:rPr sz="2450" i="1" spc="-615" dirty="0">
                <a:solidFill>
                  <a:srgbClr val="120C09"/>
                </a:solidFill>
                <a:latin typeface="Verdana"/>
                <a:cs typeface="Verdana"/>
              </a:rPr>
              <a:t> </a:t>
            </a:r>
            <a:r>
              <a:rPr sz="2450" i="1" spc="-10" dirty="0">
                <a:solidFill>
                  <a:srgbClr val="120C09"/>
                </a:solidFill>
                <a:latin typeface="Verdana"/>
                <a:cs typeface="Verdana"/>
              </a:rPr>
              <a:t>making.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667699" y="4853965"/>
            <a:ext cx="3579495" cy="349631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201930" marR="199390" algn="ctr">
              <a:lnSpc>
                <a:spcPts val="3379"/>
              </a:lnSpc>
              <a:spcBef>
                <a:spcPts val="645"/>
              </a:spcBef>
            </a:pPr>
            <a:r>
              <a:rPr sz="3250" b="1" i="1" u="heavy" spc="240" dirty="0">
                <a:solidFill>
                  <a:srgbClr val="120C09"/>
                </a:solidFill>
                <a:uFill>
                  <a:solidFill>
                    <a:srgbClr val="120C09"/>
                  </a:solidFill>
                </a:uFill>
                <a:latin typeface="Trebuchet MS"/>
                <a:cs typeface="Trebuchet MS"/>
              </a:rPr>
              <a:t>Reduced</a:t>
            </a:r>
            <a:r>
              <a:rPr sz="3250" b="1" i="1" u="heavy" spc="250" dirty="0">
                <a:solidFill>
                  <a:srgbClr val="120C09"/>
                </a:solidFill>
                <a:uFill>
                  <a:solidFill>
                    <a:srgbClr val="120C09"/>
                  </a:solidFill>
                </a:uFill>
                <a:latin typeface="Trebuchet MS"/>
                <a:cs typeface="Trebuchet MS"/>
              </a:rPr>
              <a:t> </a:t>
            </a:r>
            <a:r>
              <a:rPr sz="3250" b="1" i="1" u="heavy" spc="165" dirty="0">
                <a:solidFill>
                  <a:srgbClr val="120C09"/>
                </a:solidFill>
                <a:uFill>
                  <a:solidFill>
                    <a:srgbClr val="120C09"/>
                  </a:solidFill>
                </a:uFill>
                <a:latin typeface="Trebuchet MS"/>
                <a:cs typeface="Trebuchet MS"/>
              </a:rPr>
              <a:t>Le</a:t>
            </a:r>
            <a:r>
              <a:rPr sz="3250" b="1" i="1" u="none" spc="165" dirty="0">
                <a:solidFill>
                  <a:srgbClr val="120C09"/>
                </a:solidFill>
                <a:latin typeface="Trebuchet MS"/>
                <a:cs typeface="Trebuchet MS"/>
              </a:rPr>
              <a:t>g</a:t>
            </a:r>
            <a:r>
              <a:rPr sz="3250" b="1" i="1" u="heavy" spc="165" dirty="0">
                <a:solidFill>
                  <a:srgbClr val="120C09"/>
                </a:solidFill>
                <a:uFill>
                  <a:solidFill>
                    <a:srgbClr val="120C09"/>
                  </a:solidFill>
                </a:uFill>
                <a:latin typeface="Trebuchet MS"/>
                <a:cs typeface="Trebuchet MS"/>
              </a:rPr>
              <a:t>al</a:t>
            </a:r>
            <a:r>
              <a:rPr sz="3250" b="1" i="1" u="none" spc="165" dirty="0">
                <a:solidFill>
                  <a:srgbClr val="120C09"/>
                </a:solidFill>
                <a:latin typeface="Trebuchet MS"/>
                <a:cs typeface="Trebuchet MS"/>
              </a:rPr>
              <a:t> </a:t>
            </a:r>
            <a:r>
              <a:rPr sz="3250" b="1" i="1" u="heavy" spc="295" dirty="0">
                <a:solidFill>
                  <a:srgbClr val="120C09"/>
                </a:solidFill>
                <a:uFill>
                  <a:solidFill>
                    <a:srgbClr val="120C09"/>
                  </a:solidFill>
                </a:uFill>
                <a:latin typeface="Trebuchet MS"/>
                <a:cs typeface="Trebuchet MS"/>
              </a:rPr>
              <a:t>Issues:</a:t>
            </a:r>
            <a:endParaRPr sz="3250">
              <a:latin typeface="Trebuchet MS"/>
              <a:cs typeface="Trebuchet MS"/>
            </a:endParaRPr>
          </a:p>
          <a:p>
            <a:pPr marL="12700" marR="5080" indent="103505" algn="ctr">
              <a:lnSpc>
                <a:spcPts val="2780"/>
              </a:lnSpc>
              <a:spcBef>
                <a:spcPts val="3395"/>
              </a:spcBef>
            </a:pPr>
            <a:r>
              <a:rPr sz="2650" i="1" spc="-10" dirty="0">
                <a:solidFill>
                  <a:srgbClr val="120C09"/>
                </a:solidFill>
                <a:latin typeface="Verdana"/>
                <a:cs typeface="Verdana"/>
              </a:rPr>
              <a:t>Understanding </a:t>
            </a:r>
            <a:r>
              <a:rPr sz="2650" i="1" spc="55" dirty="0">
                <a:solidFill>
                  <a:srgbClr val="120C09"/>
                </a:solidFill>
                <a:latin typeface="Verdana"/>
                <a:cs typeface="Verdana"/>
              </a:rPr>
              <a:t>constitutional </a:t>
            </a:r>
            <a:r>
              <a:rPr sz="2650" i="1" dirty="0">
                <a:solidFill>
                  <a:srgbClr val="120C09"/>
                </a:solidFill>
                <a:latin typeface="Verdana"/>
                <a:cs typeface="Verdana"/>
              </a:rPr>
              <a:t>provisions</a:t>
            </a:r>
            <a:r>
              <a:rPr sz="2650" i="1" spc="320" dirty="0">
                <a:solidFill>
                  <a:srgbClr val="120C09"/>
                </a:solidFill>
                <a:latin typeface="Verdana"/>
                <a:cs typeface="Verdana"/>
              </a:rPr>
              <a:t> </a:t>
            </a:r>
            <a:r>
              <a:rPr sz="2650" i="1" spc="-10" dirty="0">
                <a:solidFill>
                  <a:srgbClr val="120C09"/>
                </a:solidFill>
                <a:latin typeface="Verdana"/>
                <a:cs typeface="Verdana"/>
              </a:rPr>
              <a:t>minimizes misunderstandings </a:t>
            </a:r>
            <a:r>
              <a:rPr sz="2650" i="1" dirty="0">
                <a:solidFill>
                  <a:srgbClr val="120C09"/>
                </a:solidFill>
                <a:latin typeface="Verdana"/>
                <a:cs typeface="Verdana"/>
              </a:rPr>
              <a:t>and</a:t>
            </a:r>
            <a:r>
              <a:rPr sz="2650" i="1" spc="125" dirty="0">
                <a:solidFill>
                  <a:srgbClr val="120C09"/>
                </a:solidFill>
                <a:latin typeface="Verdana"/>
                <a:cs typeface="Verdana"/>
              </a:rPr>
              <a:t> </a:t>
            </a:r>
            <a:r>
              <a:rPr sz="2650" i="1" dirty="0">
                <a:solidFill>
                  <a:srgbClr val="120C09"/>
                </a:solidFill>
                <a:latin typeface="Verdana"/>
                <a:cs typeface="Verdana"/>
              </a:rPr>
              <a:t>frivolous</a:t>
            </a:r>
            <a:r>
              <a:rPr sz="2650" i="1" spc="120" dirty="0">
                <a:solidFill>
                  <a:srgbClr val="120C09"/>
                </a:solidFill>
                <a:latin typeface="Verdana"/>
                <a:cs typeface="Verdana"/>
              </a:rPr>
              <a:t> </a:t>
            </a:r>
            <a:r>
              <a:rPr sz="2650" i="1" spc="-20" dirty="0">
                <a:solidFill>
                  <a:srgbClr val="120C09"/>
                </a:solidFill>
                <a:latin typeface="Verdana"/>
                <a:cs typeface="Verdana"/>
              </a:rPr>
              <a:t>legal </a:t>
            </a:r>
            <a:r>
              <a:rPr sz="2650" i="1" spc="-10" dirty="0">
                <a:solidFill>
                  <a:srgbClr val="120C09"/>
                </a:solidFill>
                <a:latin typeface="Verdana"/>
                <a:cs typeface="Verdana"/>
              </a:rPr>
              <a:t>cases.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318623" y="4984419"/>
            <a:ext cx="3339465" cy="279146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065" marR="53975" algn="ctr">
              <a:lnSpc>
                <a:spcPts val="3679"/>
              </a:lnSpc>
              <a:spcBef>
                <a:spcPts val="405"/>
              </a:spcBef>
            </a:pPr>
            <a:r>
              <a:rPr sz="3250" b="1" i="1" u="heavy" spc="420" dirty="0">
                <a:solidFill>
                  <a:srgbClr val="120C09"/>
                </a:solidFill>
                <a:uFill>
                  <a:solidFill>
                    <a:srgbClr val="120C09"/>
                  </a:solidFill>
                </a:uFill>
                <a:latin typeface="Trebuchet MS"/>
                <a:cs typeface="Trebuchet MS"/>
              </a:rPr>
              <a:t>Stren</a:t>
            </a:r>
            <a:r>
              <a:rPr sz="3250" b="1" i="1" u="none" spc="420" dirty="0">
                <a:solidFill>
                  <a:srgbClr val="120C09"/>
                </a:solidFill>
                <a:latin typeface="Trebuchet MS"/>
                <a:cs typeface="Trebuchet MS"/>
              </a:rPr>
              <a:t>g</a:t>
            </a:r>
            <a:r>
              <a:rPr sz="3250" b="1" i="1" u="heavy" spc="420" dirty="0">
                <a:solidFill>
                  <a:srgbClr val="120C09"/>
                </a:solidFill>
                <a:uFill>
                  <a:solidFill>
                    <a:srgbClr val="120C09"/>
                  </a:solidFill>
                </a:uFill>
                <a:latin typeface="Trebuchet MS"/>
                <a:cs typeface="Trebuchet MS"/>
              </a:rPr>
              <a:t>thened</a:t>
            </a:r>
            <a:r>
              <a:rPr sz="3250" b="1" i="1" u="none" spc="420" dirty="0">
                <a:solidFill>
                  <a:srgbClr val="120C09"/>
                </a:solidFill>
                <a:latin typeface="Trebuchet MS"/>
                <a:cs typeface="Trebuchet MS"/>
              </a:rPr>
              <a:t> </a:t>
            </a:r>
            <a:r>
              <a:rPr sz="3250" b="1" i="1" u="heavy" spc="340" dirty="0">
                <a:solidFill>
                  <a:srgbClr val="120C09"/>
                </a:solidFill>
                <a:uFill>
                  <a:solidFill>
                    <a:srgbClr val="120C09"/>
                  </a:solidFill>
                </a:uFill>
                <a:latin typeface="Trebuchet MS"/>
                <a:cs typeface="Trebuchet MS"/>
              </a:rPr>
              <a:t>Democracy:</a:t>
            </a:r>
            <a:endParaRPr sz="3250">
              <a:latin typeface="Trebuchet MS"/>
              <a:cs typeface="Trebuchet MS"/>
            </a:endParaRPr>
          </a:p>
          <a:p>
            <a:pPr marL="90170" marR="5080" algn="ctr">
              <a:lnSpc>
                <a:spcPts val="3000"/>
              </a:lnSpc>
              <a:spcBef>
                <a:spcPts val="2185"/>
              </a:spcBef>
            </a:pPr>
            <a:r>
              <a:rPr sz="2650" i="1" spc="105" dirty="0">
                <a:solidFill>
                  <a:srgbClr val="120C09"/>
                </a:solidFill>
                <a:latin typeface="Verdana"/>
                <a:cs typeface="Verdana"/>
              </a:rPr>
              <a:t>Informed</a:t>
            </a:r>
            <a:r>
              <a:rPr sz="2650" i="1" spc="290" dirty="0">
                <a:solidFill>
                  <a:srgbClr val="120C09"/>
                </a:solidFill>
                <a:latin typeface="Verdana"/>
                <a:cs typeface="Verdana"/>
              </a:rPr>
              <a:t> </a:t>
            </a:r>
            <a:r>
              <a:rPr sz="2650" i="1" spc="130" dirty="0">
                <a:solidFill>
                  <a:srgbClr val="120C09"/>
                </a:solidFill>
                <a:latin typeface="Verdana"/>
                <a:cs typeface="Verdana"/>
              </a:rPr>
              <a:t>citizens </a:t>
            </a:r>
            <a:r>
              <a:rPr sz="2650" i="1" spc="100" dirty="0">
                <a:solidFill>
                  <a:srgbClr val="120C09"/>
                </a:solidFill>
                <a:latin typeface="Verdana"/>
                <a:cs typeface="Verdana"/>
              </a:rPr>
              <a:t>are</a:t>
            </a:r>
            <a:r>
              <a:rPr sz="2650" i="1" spc="290" dirty="0">
                <a:solidFill>
                  <a:srgbClr val="120C09"/>
                </a:solidFill>
                <a:latin typeface="Verdana"/>
                <a:cs typeface="Verdana"/>
              </a:rPr>
              <a:t> </a:t>
            </a:r>
            <a:r>
              <a:rPr sz="2650" i="1" spc="-330" dirty="0">
                <a:solidFill>
                  <a:srgbClr val="120C09"/>
                </a:solidFill>
                <a:latin typeface="Verdana"/>
                <a:cs typeface="Verdana"/>
              </a:rPr>
              <a:t>v</a:t>
            </a:r>
            <a:r>
              <a:rPr sz="2650" i="1" spc="-640" dirty="0">
                <a:solidFill>
                  <a:srgbClr val="120C09"/>
                </a:solidFill>
                <a:latin typeface="Verdana"/>
                <a:cs typeface="Verdana"/>
              </a:rPr>
              <a:t> </a:t>
            </a:r>
            <a:r>
              <a:rPr sz="2650" i="1" spc="-110" dirty="0">
                <a:solidFill>
                  <a:srgbClr val="120C09"/>
                </a:solidFill>
                <a:latin typeface="Verdana"/>
                <a:cs typeface="Verdana"/>
              </a:rPr>
              <a:t>i</a:t>
            </a:r>
            <a:r>
              <a:rPr sz="2650" i="1" spc="-640" dirty="0">
                <a:solidFill>
                  <a:srgbClr val="120C09"/>
                </a:solidFill>
                <a:latin typeface="Verdana"/>
                <a:cs typeface="Verdana"/>
              </a:rPr>
              <a:t> </a:t>
            </a:r>
            <a:r>
              <a:rPr sz="2650" i="1" spc="125" dirty="0">
                <a:solidFill>
                  <a:srgbClr val="120C09"/>
                </a:solidFill>
                <a:latin typeface="Verdana"/>
                <a:cs typeface="Verdana"/>
              </a:rPr>
              <a:t>tal</a:t>
            </a:r>
            <a:r>
              <a:rPr sz="2650" i="1" spc="305" dirty="0">
                <a:solidFill>
                  <a:srgbClr val="120C09"/>
                </a:solidFill>
                <a:latin typeface="Verdana"/>
                <a:cs typeface="Verdana"/>
              </a:rPr>
              <a:t> </a:t>
            </a:r>
            <a:r>
              <a:rPr sz="2650" i="1" spc="120" dirty="0">
                <a:solidFill>
                  <a:srgbClr val="120C09"/>
                </a:solidFill>
                <a:latin typeface="Verdana"/>
                <a:cs typeface="Verdana"/>
              </a:rPr>
              <a:t>for</a:t>
            </a:r>
            <a:r>
              <a:rPr sz="2650" i="1" spc="300" dirty="0">
                <a:solidFill>
                  <a:srgbClr val="120C09"/>
                </a:solidFill>
                <a:latin typeface="Verdana"/>
                <a:cs typeface="Verdana"/>
              </a:rPr>
              <a:t> </a:t>
            </a:r>
            <a:r>
              <a:rPr sz="2650" i="1" spc="-50" dirty="0">
                <a:solidFill>
                  <a:srgbClr val="120C09"/>
                </a:solidFill>
                <a:latin typeface="Verdana"/>
                <a:cs typeface="Verdana"/>
              </a:rPr>
              <a:t>a</a:t>
            </a:r>
            <a:endParaRPr sz="2650">
              <a:latin typeface="Verdana"/>
              <a:cs typeface="Verdana"/>
            </a:endParaRPr>
          </a:p>
          <a:p>
            <a:pPr marR="33020" algn="ctr">
              <a:lnSpc>
                <a:spcPts val="2840"/>
              </a:lnSpc>
            </a:pPr>
            <a:r>
              <a:rPr sz="2650" i="1" spc="125" dirty="0">
                <a:solidFill>
                  <a:srgbClr val="120C09"/>
                </a:solidFill>
                <a:latin typeface="Verdana"/>
                <a:cs typeface="Verdana"/>
              </a:rPr>
              <a:t>thriving</a:t>
            </a:r>
            <a:endParaRPr sz="2650">
              <a:latin typeface="Verdana"/>
              <a:cs typeface="Verdana"/>
            </a:endParaRPr>
          </a:p>
          <a:p>
            <a:pPr marR="33020" algn="ctr">
              <a:lnSpc>
                <a:spcPts val="3090"/>
              </a:lnSpc>
            </a:pPr>
            <a:r>
              <a:rPr sz="2650" i="1" spc="65" dirty="0">
                <a:solidFill>
                  <a:srgbClr val="120C09"/>
                </a:solidFill>
                <a:latin typeface="Verdana"/>
                <a:cs typeface="Verdana"/>
              </a:rPr>
              <a:t>democracy.</a:t>
            </a:r>
            <a:endParaRPr sz="2650">
              <a:latin typeface="Verdana"/>
              <a:cs typeface="Verdan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6705620" y="8780268"/>
            <a:ext cx="1582420" cy="1506855"/>
            <a:chOff x="16705620" y="8780268"/>
            <a:chExt cx="1582420" cy="1506855"/>
          </a:xfrm>
        </p:grpSpPr>
        <p:sp>
          <p:nvSpPr>
            <p:cNvPr id="34" name="object 34"/>
            <p:cNvSpPr/>
            <p:nvPr/>
          </p:nvSpPr>
          <p:spPr>
            <a:xfrm>
              <a:off x="16705620" y="8780268"/>
              <a:ext cx="1582420" cy="1506855"/>
            </a:xfrm>
            <a:custGeom>
              <a:avLst/>
              <a:gdLst/>
              <a:ahLst/>
              <a:cxnLst/>
              <a:rect l="l" t="t" r="r" b="b"/>
              <a:pathLst>
                <a:path w="1582419" h="1506854">
                  <a:moveTo>
                    <a:pt x="36348" y="1506731"/>
                  </a:moveTo>
                  <a:lnTo>
                    <a:pt x="0" y="1506731"/>
                  </a:lnTo>
                  <a:lnTo>
                    <a:pt x="7773" y="1457362"/>
                  </a:lnTo>
                  <a:lnTo>
                    <a:pt x="17014" y="1407956"/>
                  </a:lnTo>
                  <a:lnTo>
                    <a:pt x="27666" y="1358866"/>
                  </a:lnTo>
                  <a:lnTo>
                    <a:pt x="39725" y="1310107"/>
                  </a:lnTo>
                  <a:lnTo>
                    <a:pt x="53190" y="1261691"/>
                  </a:lnTo>
                  <a:lnTo>
                    <a:pt x="68057" y="1213635"/>
                  </a:lnTo>
                  <a:lnTo>
                    <a:pt x="84323" y="1165951"/>
                  </a:lnTo>
                  <a:lnTo>
                    <a:pt x="101985" y="1118654"/>
                  </a:lnTo>
                  <a:lnTo>
                    <a:pt x="121041" y="1071759"/>
                  </a:lnTo>
                  <a:lnTo>
                    <a:pt x="140704" y="1026986"/>
                  </a:lnTo>
                  <a:lnTo>
                    <a:pt x="161535" y="982881"/>
                  </a:lnTo>
                  <a:lnTo>
                    <a:pt x="183527" y="939456"/>
                  </a:lnTo>
                  <a:lnTo>
                    <a:pt x="206671" y="896722"/>
                  </a:lnTo>
                  <a:lnTo>
                    <a:pt x="230961" y="854690"/>
                  </a:lnTo>
                  <a:lnTo>
                    <a:pt x="256388" y="813372"/>
                  </a:lnTo>
                  <a:lnTo>
                    <a:pt x="282945" y="772779"/>
                  </a:lnTo>
                  <a:lnTo>
                    <a:pt x="310624" y="732924"/>
                  </a:lnTo>
                  <a:lnTo>
                    <a:pt x="339417" y="693816"/>
                  </a:lnTo>
                  <a:lnTo>
                    <a:pt x="369317" y="655469"/>
                  </a:lnTo>
                  <a:lnTo>
                    <a:pt x="400316" y="617893"/>
                  </a:lnTo>
                  <a:lnTo>
                    <a:pt x="432406" y="581100"/>
                  </a:lnTo>
                  <a:lnTo>
                    <a:pt x="465581" y="545102"/>
                  </a:lnTo>
                  <a:lnTo>
                    <a:pt x="499831" y="509909"/>
                  </a:lnTo>
                  <a:lnTo>
                    <a:pt x="535023" y="475658"/>
                  </a:lnTo>
                  <a:lnTo>
                    <a:pt x="571020" y="442482"/>
                  </a:lnTo>
                  <a:lnTo>
                    <a:pt x="607811" y="410389"/>
                  </a:lnTo>
                  <a:lnTo>
                    <a:pt x="645384" y="379387"/>
                  </a:lnTo>
                  <a:lnTo>
                    <a:pt x="683728" y="349483"/>
                  </a:lnTo>
                  <a:lnTo>
                    <a:pt x="722831" y="320685"/>
                  </a:lnTo>
                  <a:lnTo>
                    <a:pt x="762683" y="293000"/>
                  </a:lnTo>
                  <a:lnTo>
                    <a:pt x="803272" y="266438"/>
                  </a:lnTo>
                  <a:lnTo>
                    <a:pt x="844587" y="241004"/>
                  </a:lnTo>
                  <a:lnTo>
                    <a:pt x="886615" y="216708"/>
                  </a:lnTo>
                  <a:lnTo>
                    <a:pt x="929347" y="193556"/>
                  </a:lnTo>
                  <a:lnTo>
                    <a:pt x="972770" y="171557"/>
                  </a:lnTo>
                  <a:lnTo>
                    <a:pt x="1016873" y="150718"/>
                  </a:lnTo>
                  <a:lnTo>
                    <a:pt x="1061645" y="131047"/>
                  </a:lnTo>
                  <a:lnTo>
                    <a:pt x="1108548" y="111984"/>
                  </a:lnTo>
                  <a:lnTo>
                    <a:pt x="1155853" y="94316"/>
                  </a:lnTo>
                  <a:lnTo>
                    <a:pt x="1203544" y="78045"/>
                  </a:lnTo>
                  <a:lnTo>
                    <a:pt x="1251609" y="63174"/>
                  </a:lnTo>
                  <a:lnTo>
                    <a:pt x="1300033" y="49705"/>
                  </a:lnTo>
                  <a:lnTo>
                    <a:pt x="1348801" y="37643"/>
                  </a:lnTo>
                  <a:lnTo>
                    <a:pt x="1397901" y="26989"/>
                  </a:lnTo>
                  <a:lnTo>
                    <a:pt x="1447317" y="17747"/>
                  </a:lnTo>
                  <a:lnTo>
                    <a:pt x="1497035" y="9918"/>
                  </a:lnTo>
                  <a:lnTo>
                    <a:pt x="1547042" y="3507"/>
                  </a:lnTo>
                  <a:lnTo>
                    <a:pt x="1582375" y="0"/>
                  </a:lnTo>
                  <a:lnTo>
                    <a:pt x="1582375" y="35936"/>
                  </a:lnTo>
                  <a:lnTo>
                    <a:pt x="1575431" y="36522"/>
                  </a:lnTo>
                  <a:lnTo>
                    <a:pt x="1523883" y="42426"/>
                  </a:lnTo>
                  <a:lnTo>
                    <a:pt x="1472639" y="49861"/>
                  </a:lnTo>
                  <a:lnTo>
                    <a:pt x="1421716" y="58824"/>
                  </a:lnTo>
                  <a:lnTo>
                    <a:pt x="1371129" y="69310"/>
                  </a:lnTo>
                  <a:lnTo>
                    <a:pt x="1320894" y="81318"/>
                  </a:lnTo>
                  <a:lnTo>
                    <a:pt x="1271028" y="94843"/>
                  </a:lnTo>
                  <a:lnTo>
                    <a:pt x="1221547" y="109882"/>
                  </a:lnTo>
                  <a:lnTo>
                    <a:pt x="1172466" y="126432"/>
                  </a:lnTo>
                  <a:lnTo>
                    <a:pt x="1123801" y="144489"/>
                  </a:lnTo>
                  <a:lnTo>
                    <a:pt x="1075569" y="164051"/>
                  </a:lnTo>
                  <a:lnTo>
                    <a:pt x="1028356" y="184849"/>
                  </a:lnTo>
                  <a:lnTo>
                    <a:pt x="981902" y="206974"/>
                  </a:lnTo>
                  <a:lnTo>
                    <a:pt x="936222" y="230417"/>
                  </a:lnTo>
                  <a:lnTo>
                    <a:pt x="891331" y="255169"/>
                  </a:lnTo>
                  <a:lnTo>
                    <a:pt x="847242" y="281220"/>
                  </a:lnTo>
                  <a:lnTo>
                    <a:pt x="803970" y="308560"/>
                  </a:lnTo>
                  <a:lnTo>
                    <a:pt x="761528" y="337180"/>
                  </a:lnTo>
                  <a:lnTo>
                    <a:pt x="719930" y="367071"/>
                  </a:lnTo>
                  <a:lnTo>
                    <a:pt x="679191" y="398223"/>
                  </a:lnTo>
                  <a:lnTo>
                    <a:pt x="639325" y="430627"/>
                  </a:lnTo>
                  <a:lnTo>
                    <a:pt x="600345" y="464273"/>
                  </a:lnTo>
                  <a:lnTo>
                    <a:pt x="562267" y="499151"/>
                  </a:lnTo>
                  <a:lnTo>
                    <a:pt x="525103" y="535252"/>
                  </a:lnTo>
                  <a:lnTo>
                    <a:pt x="489010" y="572416"/>
                  </a:lnTo>
                  <a:lnTo>
                    <a:pt x="454139" y="610495"/>
                  </a:lnTo>
                  <a:lnTo>
                    <a:pt x="420502" y="649474"/>
                  </a:lnTo>
                  <a:lnTo>
                    <a:pt x="388106" y="689341"/>
                  </a:lnTo>
                  <a:lnTo>
                    <a:pt x="356961" y="730080"/>
                  </a:lnTo>
                  <a:lnTo>
                    <a:pt x="327077" y="771677"/>
                  </a:lnTo>
                  <a:lnTo>
                    <a:pt x="298463" y="814119"/>
                  </a:lnTo>
                  <a:lnTo>
                    <a:pt x="271128" y="857392"/>
                  </a:lnTo>
                  <a:lnTo>
                    <a:pt x="245082" y="901481"/>
                  </a:lnTo>
                  <a:lnTo>
                    <a:pt x="220334" y="946372"/>
                  </a:lnTo>
                  <a:lnTo>
                    <a:pt x="196894" y="992052"/>
                  </a:lnTo>
                  <a:lnTo>
                    <a:pt x="174770" y="1038505"/>
                  </a:lnTo>
                  <a:lnTo>
                    <a:pt x="153973" y="1085719"/>
                  </a:lnTo>
                  <a:lnTo>
                    <a:pt x="134419" y="1133942"/>
                  </a:lnTo>
                  <a:lnTo>
                    <a:pt x="116370" y="1182599"/>
                  </a:lnTo>
                  <a:lnTo>
                    <a:pt x="99828" y="1231671"/>
                  </a:lnTo>
                  <a:lnTo>
                    <a:pt x="84795" y="1281144"/>
                  </a:lnTo>
                  <a:lnTo>
                    <a:pt x="71277" y="1331001"/>
                  </a:lnTo>
                  <a:lnTo>
                    <a:pt x="59275" y="1381225"/>
                  </a:lnTo>
                  <a:lnTo>
                    <a:pt x="48792" y="1431802"/>
                  </a:lnTo>
                  <a:lnTo>
                    <a:pt x="39832" y="1482714"/>
                  </a:lnTo>
                  <a:lnTo>
                    <a:pt x="36348" y="1506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412556" y="9071115"/>
              <a:ext cx="875444" cy="121588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7922457" y="10014788"/>
              <a:ext cx="348615" cy="243204"/>
            </a:xfrm>
            <a:custGeom>
              <a:avLst/>
              <a:gdLst/>
              <a:ahLst/>
              <a:cxnLst/>
              <a:rect l="l" t="t" r="r" b="b"/>
              <a:pathLst>
                <a:path w="348615" h="243204">
                  <a:moveTo>
                    <a:pt x="41414" y="219176"/>
                  </a:moveTo>
                  <a:lnTo>
                    <a:pt x="23444" y="201218"/>
                  </a:lnTo>
                  <a:lnTo>
                    <a:pt x="17957" y="201218"/>
                  </a:lnTo>
                  <a:lnTo>
                    <a:pt x="0" y="219176"/>
                  </a:lnTo>
                  <a:lnTo>
                    <a:pt x="0" y="224675"/>
                  </a:lnTo>
                  <a:lnTo>
                    <a:pt x="17957" y="242633"/>
                  </a:lnTo>
                  <a:lnTo>
                    <a:pt x="23444" y="242633"/>
                  </a:lnTo>
                  <a:lnTo>
                    <a:pt x="41414" y="224675"/>
                  </a:lnTo>
                  <a:lnTo>
                    <a:pt x="41414" y="221919"/>
                  </a:lnTo>
                  <a:lnTo>
                    <a:pt x="41414" y="219176"/>
                  </a:lnTo>
                  <a:close/>
                </a:path>
                <a:path w="348615" h="243204">
                  <a:moveTo>
                    <a:pt x="41414" y="118567"/>
                  </a:moveTo>
                  <a:lnTo>
                    <a:pt x="23444" y="100609"/>
                  </a:lnTo>
                  <a:lnTo>
                    <a:pt x="17957" y="100609"/>
                  </a:lnTo>
                  <a:lnTo>
                    <a:pt x="0" y="118567"/>
                  </a:lnTo>
                  <a:lnTo>
                    <a:pt x="0" y="124066"/>
                  </a:lnTo>
                  <a:lnTo>
                    <a:pt x="17957" y="142024"/>
                  </a:lnTo>
                  <a:lnTo>
                    <a:pt x="23444" y="142024"/>
                  </a:lnTo>
                  <a:lnTo>
                    <a:pt x="41414" y="124066"/>
                  </a:lnTo>
                  <a:lnTo>
                    <a:pt x="41414" y="121323"/>
                  </a:lnTo>
                  <a:lnTo>
                    <a:pt x="41414" y="118567"/>
                  </a:lnTo>
                  <a:close/>
                </a:path>
                <a:path w="348615" h="243204">
                  <a:moveTo>
                    <a:pt x="41414" y="17970"/>
                  </a:moveTo>
                  <a:lnTo>
                    <a:pt x="23444" y="0"/>
                  </a:lnTo>
                  <a:lnTo>
                    <a:pt x="17957" y="0"/>
                  </a:lnTo>
                  <a:lnTo>
                    <a:pt x="0" y="17970"/>
                  </a:lnTo>
                  <a:lnTo>
                    <a:pt x="0" y="23456"/>
                  </a:lnTo>
                  <a:lnTo>
                    <a:pt x="17957" y="41414"/>
                  </a:lnTo>
                  <a:lnTo>
                    <a:pt x="23444" y="41414"/>
                  </a:lnTo>
                  <a:lnTo>
                    <a:pt x="41414" y="23456"/>
                  </a:lnTo>
                  <a:lnTo>
                    <a:pt x="41414" y="20713"/>
                  </a:lnTo>
                  <a:lnTo>
                    <a:pt x="41414" y="17970"/>
                  </a:lnTo>
                  <a:close/>
                </a:path>
                <a:path w="348615" h="243204">
                  <a:moveTo>
                    <a:pt x="143764" y="219176"/>
                  </a:moveTo>
                  <a:lnTo>
                    <a:pt x="125806" y="201218"/>
                  </a:lnTo>
                  <a:lnTo>
                    <a:pt x="120307" y="201218"/>
                  </a:lnTo>
                  <a:lnTo>
                    <a:pt x="102349" y="219176"/>
                  </a:lnTo>
                  <a:lnTo>
                    <a:pt x="102349" y="224675"/>
                  </a:lnTo>
                  <a:lnTo>
                    <a:pt x="120307" y="242633"/>
                  </a:lnTo>
                  <a:lnTo>
                    <a:pt x="125806" y="242633"/>
                  </a:lnTo>
                  <a:lnTo>
                    <a:pt x="143764" y="224675"/>
                  </a:lnTo>
                  <a:lnTo>
                    <a:pt x="143764" y="221919"/>
                  </a:lnTo>
                  <a:lnTo>
                    <a:pt x="143764" y="219176"/>
                  </a:lnTo>
                  <a:close/>
                </a:path>
                <a:path w="348615" h="243204">
                  <a:moveTo>
                    <a:pt x="143764" y="118567"/>
                  </a:moveTo>
                  <a:lnTo>
                    <a:pt x="125806" y="100609"/>
                  </a:lnTo>
                  <a:lnTo>
                    <a:pt x="120307" y="100609"/>
                  </a:lnTo>
                  <a:lnTo>
                    <a:pt x="102349" y="118567"/>
                  </a:lnTo>
                  <a:lnTo>
                    <a:pt x="102349" y="124066"/>
                  </a:lnTo>
                  <a:lnTo>
                    <a:pt x="120307" y="142024"/>
                  </a:lnTo>
                  <a:lnTo>
                    <a:pt x="125806" y="142024"/>
                  </a:lnTo>
                  <a:lnTo>
                    <a:pt x="143764" y="124066"/>
                  </a:lnTo>
                  <a:lnTo>
                    <a:pt x="143764" y="121323"/>
                  </a:lnTo>
                  <a:lnTo>
                    <a:pt x="143764" y="118567"/>
                  </a:lnTo>
                  <a:close/>
                </a:path>
                <a:path w="348615" h="243204">
                  <a:moveTo>
                    <a:pt x="143764" y="17970"/>
                  </a:moveTo>
                  <a:lnTo>
                    <a:pt x="125806" y="0"/>
                  </a:lnTo>
                  <a:lnTo>
                    <a:pt x="120307" y="0"/>
                  </a:lnTo>
                  <a:lnTo>
                    <a:pt x="102349" y="17970"/>
                  </a:lnTo>
                  <a:lnTo>
                    <a:pt x="102349" y="23456"/>
                  </a:lnTo>
                  <a:lnTo>
                    <a:pt x="120307" y="41414"/>
                  </a:lnTo>
                  <a:lnTo>
                    <a:pt x="125806" y="41414"/>
                  </a:lnTo>
                  <a:lnTo>
                    <a:pt x="143764" y="23456"/>
                  </a:lnTo>
                  <a:lnTo>
                    <a:pt x="143764" y="20713"/>
                  </a:lnTo>
                  <a:lnTo>
                    <a:pt x="143764" y="17970"/>
                  </a:lnTo>
                  <a:close/>
                </a:path>
                <a:path w="348615" h="243204">
                  <a:moveTo>
                    <a:pt x="246011" y="219176"/>
                  </a:moveTo>
                  <a:lnTo>
                    <a:pt x="228041" y="201218"/>
                  </a:lnTo>
                  <a:lnTo>
                    <a:pt x="222554" y="201218"/>
                  </a:lnTo>
                  <a:lnTo>
                    <a:pt x="204584" y="219176"/>
                  </a:lnTo>
                  <a:lnTo>
                    <a:pt x="204584" y="224675"/>
                  </a:lnTo>
                  <a:lnTo>
                    <a:pt x="222554" y="242633"/>
                  </a:lnTo>
                  <a:lnTo>
                    <a:pt x="228041" y="242633"/>
                  </a:lnTo>
                  <a:lnTo>
                    <a:pt x="246011" y="224675"/>
                  </a:lnTo>
                  <a:lnTo>
                    <a:pt x="246011" y="221919"/>
                  </a:lnTo>
                  <a:lnTo>
                    <a:pt x="246011" y="219176"/>
                  </a:lnTo>
                  <a:close/>
                </a:path>
                <a:path w="348615" h="243204">
                  <a:moveTo>
                    <a:pt x="246011" y="118567"/>
                  </a:moveTo>
                  <a:lnTo>
                    <a:pt x="228041" y="100609"/>
                  </a:lnTo>
                  <a:lnTo>
                    <a:pt x="222554" y="100609"/>
                  </a:lnTo>
                  <a:lnTo>
                    <a:pt x="204584" y="118567"/>
                  </a:lnTo>
                  <a:lnTo>
                    <a:pt x="204584" y="124066"/>
                  </a:lnTo>
                  <a:lnTo>
                    <a:pt x="222554" y="142024"/>
                  </a:lnTo>
                  <a:lnTo>
                    <a:pt x="228041" y="142024"/>
                  </a:lnTo>
                  <a:lnTo>
                    <a:pt x="246011" y="124066"/>
                  </a:lnTo>
                  <a:lnTo>
                    <a:pt x="246011" y="121323"/>
                  </a:lnTo>
                  <a:lnTo>
                    <a:pt x="246011" y="118567"/>
                  </a:lnTo>
                  <a:close/>
                </a:path>
                <a:path w="348615" h="243204">
                  <a:moveTo>
                    <a:pt x="246011" y="17970"/>
                  </a:moveTo>
                  <a:lnTo>
                    <a:pt x="228041" y="0"/>
                  </a:lnTo>
                  <a:lnTo>
                    <a:pt x="222554" y="0"/>
                  </a:lnTo>
                  <a:lnTo>
                    <a:pt x="204584" y="17970"/>
                  </a:lnTo>
                  <a:lnTo>
                    <a:pt x="204584" y="23456"/>
                  </a:lnTo>
                  <a:lnTo>
                    <a:pt x="222554" y="41414"/>
                  </a:lnTo>
                  <a:lnTo>
                    <a:pt x="228041" y="41414"/>
                  </a:lnTo>
                  <a:lnTo>
                    <a:pt x="246011" y="23456"/>
                  </a:lnTo>
                  <a:lnTo>
                    <a:pt x="246011" y="20713"/>
                  </a:lnTo>
                  <a:lnTo>
                    <a:pt x="246011" y="17970"/>
                  </a:lnTo>
                  <a:close/>
                </a:path>
                <a:path w="348615" h="243204">
                  <a:moveTo>
                    <a:pt x="348361" y="219176"/>
                  </a:moveTo>
                  <a:lnTo>
                    <a:pt x="330390" y="201218"/>
                  </a:lnTo>
                  <a:lnTo>
                    <a:pt x="324904" y="201218"/>
                  </a:lnTo>
                  <a:lnTo>
                    <a:pt x="306933" y="219176"/>
                  </a:lnTo>
                  <a:lnTo>
                    <a:pt x="306933" y="224675"/>
                  </a:lnTo>
                  <a:lnTo>
                    <a:pt x="324904" y="242633"/>
                  </a:lnTo>
                  <a:lnTo>
                    <a:pt x="330390" y="242633"/>
                  </a:lnTo>
                  <a:lnTo>
                    <a:pt x="348361" y="224675"/>
                  </a:lnTo>
                  <a:lnTo>
                    <a:pt x="348361" y="221919"/>
                  </a:lnTo>
                  <a:lnTo>
                    <a:pt x="348361" y="219176"/>
                  </a:lnTo>
                  <a:close/>
                </a:path>
                <a:path w="348615" h="243204">
                  <a:moveTo>
                    <a:pt x="348361" y="118567"/>
                  </a:moveTo>
                  <a:lnTo>
                    <a:pt x="330390" y="100609"/>
                  </a:lnTo>
                  <a:lnTo>
                    <a:pt x="324904" y="100609"/>
                  </a:lnTo>
                  <a:lnTo>
                    <a:pt x="306933" y="118567"/>
                  </a:lnTo>
                  <a:lnTo>
                    <a:pt x="306933" y="124066"/>
                  </a:lnTo>
                  <a:lnTo>
                    <a:pt x="324904" y="142024"/>
                  </a:lnTo>
                  <a:lnTo>
                    <a:pt x="330390" y="142024"/>
                  </a:lnTo>
                  <a:lnTo>
                    <a:pt x="348361" y="124066"/>
                  </a:lnTo>
                  <a:lnTo>
                    <a:pt x="348361" y="121323"/>
                  </a:lnTo>
                  <a:lnTo>
                    <a:pt x="348361" y="118567"/>
                  </a:lnTo>
                  <a:close/>
                </a:path>
                <a:path w="348615" h="243204">
                  <a:moveTo>
                    <a:pt x="348361" y="17970"/>
                  </a:moveTo>
                  <a:lnTo>
                    <a:pt x="330390" y="0"/>
                  </a:lnTo>
                  <a:lnTo>
                    <a:pt x="324904" y="0"/>
                  </a:lnTo>
                  <a:lnTo>
                    <a:pt x="306933" y="17970"/>
                  </a:lnTo>
                  <a:lnTo>
                    <a:pt x="306933" y="23456"/>
                  </a:lnTo>
                  <a:lnTo>
                    <a:pt x="324904" y="41414"/>
                  </a:lnTo>
                  <a:lnTo>
                    <a:pt x="330390" y="41414"/>
                  </a:lnTo>
                  <a:lnTo>
                    <a:pt x="348361" y="23456"/>
                  </a:lnTo>
                  <a:lnTo>
                    <a:pt x="348361" y="20713"/>
                  </a:lnTo>
                  <a:lnTo>
                    <a:pt x="348361" y="17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474714" y="9694022"/>
              <a:ext cx="84094" cy="8346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675732" y="9694022"/>
              <a:ext cx="84094" cy="8346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862058" y="9694022"/>
              <a:ext cx="84095" cy="8346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063077" y="9694022"/>
              <a:ext cx="84095" cy="83467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0" y="0"/>
            <a:ext cx="1806575" cy="1934210"/>
            <a:chOff x="0" y="0"/>
            <a:chExt cx="1806575" cy="1934210"/>
          </a:xfrm>
        </p:grpSpPr>
        <p:sp>
          <p:nvSpPr>
            <p:cNvPr id="42" name="object 42"/>
            <p:cNvSpPr/>
            <p:nvPr/>
          </p:nvSpPr>
          <p:spPr>
            <a:xfrm>
              <a:off x="0" y="0"/>
              <a:ext cx="1806575" cy="1934210"/>
            </a:xfrm>
            <a:custGeom>
              <a:avLst/>
              <a:gdLst/>
              <a:ahLst/>
              <a:cxnLst/>
              <a:rect l="l" t="t" r="r" b="b"/>
              <a:pathLst>
                <a:path w="1806575" h="1934210">
                  <a:moveTo>
                    <a:pt x="1763790" y="0"/>
                  </a:moveTo>
                  <a:lnTo>
                    <a:pt x="1806021" y="0"/>
                  </a:lnTo>
                  <a:lnTo>
                    <a:pt x="1805070" y="16364"/>
                  </a:lnTo>
                  <a:lnTo>
                    <a:pt x="1801078" y="65316"/>
                  </a:lnTo>
                  <a:lnTo>
                    <a:pt x="1795950" y="114058"/>
                  </a:lnTo>
                  <a:lnTo>
                    <a:pt x="1789687" y="162580"/>
                  </a:lnTo>
                  <a:lnTo>
                    <a:pt x="1782291" y="210872"/>
                  </a:lnTo>
                  <a:lnTo>
                    <a:pt x="1773765" y="258925"/>
                  </a:lnTo>
                  <a:lnTo>
                    <a:pt x="1764110" y="306731"/>
                  </a:lnTo>
                  <a:lnTo>
                    <a:pt x="1753328" y="354279"/>
                  </a:lnTo>
                  <a:lnTo>
                    <a:pt x="1741422" y="401560"/>
                  </a:lnTo>
                  <a:lnTo>
                    <a:pt x="1728392" y="448566"/>
                  </a:lnTo>
                  <a:lnTo>
                    <a:pt x="1714241" y="495286"/>
                  </a:lnTo>
                  <a:lnTo>
                    <a:pt x="1698971" y="541711"/>
                  </a:lnTo>
                  <a:lnTo>
                    <a:pt x="1682584" y="587832"/>
                  </a:lnTo>
                  <a:lnTo>
                    <a:pt x="1665081" y="633640"/>
                  </a:lnTo>
                  <a:lnTo>
                    <a:pt x="1646465" y="679126"/>
                  </a:lnTo>
                  <a:lnTo>
                    <a:pt x="1626261" y="725344"/>
                  </a:lnTo>
                  <a:lnTo>
                    <a:pt x="1605002" y="770961"/>
                  </a:lnTo>
                  <a:lnTo>
                    <a:pt x="1582695" y="815967"/>
                  </a:lnTo>
                  <a:lnTo>
                    <a:pt x="1559344" y="860354"/>
                  </a:lnTo>
                  <a:lnTo>
                    <a:pt x="1534957" y="904112"/>
                  </a:lnTo>
                  <a:lnTo>
                    <a:pt x="1509538" y="947233"/>
                  </a:lnTo>
                  <a:lnTo>
                    <a:pt x="1483095" y="989706"/>
                  </a:lnTo>
                  <a:lnTo>
                    <a:pt x="1455634" y="1031524"/>
                  </a:lnTo>
                  <a:lnTo>
                    <a:pt x="1427160" y="1072676"/>
                  </a:lnTo>
                  <a:lnTo>
                    <a:pt x="1397679" y="1113155"/>
                  </a:lnTo>
                  <a:lnTo>
                    <a:pt x="1367198" y="1152950"/>
                  </a:lnTo>
                  <a:lnTo>
                    <a:pt x="1335722" y="1192053"/>
                  </a:lnTo>
                  <a:lnTo>
                    <a:pt x="1303258" y="1230455"/>
                  </a:lnTo>
                  <a:lnTo>
                    <a:pt x="1269812" y="1268146"/>
                  </a:lnTo>
                  <a:lnTo>
                    <a:pt x="1235389" y="1305118"/>
                  </a:lnTo>
                  <a:lnTo>
                    <a:pt x="1199997" y="1341361"/>
                  </a:lnTo>
                  <a:lnTo>
                    <a:pt x="1163754" y="1376754"/>
                  </a:lnTo>
                  <a:lnTo>
                    <a:pt x="1126783" y="1411178"/>
                  </a:lnTo>
                  <a:lnTo>
                    <a:pt x="1089094" y="1444627"/>
                  </a:lnTo>
                  <a:lnTo>
                    <a:pt x="1050695" y="1477094"/>
                  </a:lnTo>
                  <a:lnTo>
                    <a:pt x="1011595" y="1508573"/>
                  </a:lnTo>
                  <a:lnTo>
                    <a:pt x="971804" y="1539059"/>
                  </a:lnTo>
                  <a:lnTo>
                    <a:pt x="931329" y="1568545"/>
                  </a:lnTo>
                  <a:lnTo>
                    <a:pt x="890180" y="1597025"/>
                  </a:lnTo>
                  <a:lnTo>
                    <a:pt x="848367" y="1624492"/>
                  </a:lnTo>
                  <a:lnTo>
                    <a:pt x="805897" y="1650942"/>
                  </a:lnTo>
                  <a:lnTo>
                    <a:pt x="762780" y="1676367"/>
                  </a:lnTo>
                  <a:lnTo>
                    <a:pt x="719025" y="1700762"/>
                  </a:lnTo>
                  <a:lnTo>
                    <a:pt x="674641" y="1724120"/>
                  </a:lnTo>
                  <a:lnTo>
                    <a:pt x="629637" y="1746436"/>
                  </a:lnTo>
                  <a:lnTo>
                    <a:pt x="584021" y="1767702"/>
                  </a:lnTo>
                  <a:lnTo>
                    <a:pt x="537804" y="1787914"/>
                  </a:lnTo>
                  <a:lnTo>
                    <a:pt x="492311" y="1806537"/>
                  </a:lnTo>
                  <a:lnTo>
                    <a:pt x="446495" y="1824046"/>
                  </a:lnTo>
                  <a:lnTo>
                    <a:pt x="400366" y="1840439"/>
                  </a:lnTo>
                  <a:lnTo>
                    <a:pt x="353933" y="1855713"/>
                  </a:lnTo>
                  <a:lnTo>
                    <a:pt x="307205" y="1869868"/>
                  </a:lnTo>
                  <a:lnTo>
                    <a:pt x="260192" y="1882901"/>
                  </a:lnTo>
                  <a:lnTo>
                    <a:pt x="212902" y="1894811"/>
                  </a:lnTo>
                  <a:lnTo>
                    <a:pt x="165345" y="1905595"/>
                  </a:lnTo>
                  <a:lnTo>
                    <a:pt x="117530" y="1915252"/>
                  </a:lnTo>
                  <a:lnTo>
                    <a:pt x="69466" y="1923779"/>
                  </a:lnTo>
                  <a:lnTo>
                    <a:pt x="21164" y="1931176"/>
                  </a:lnTo>
                  <a:lnTo>
                    <a:pt x="0" y="1933907"/>
                  </a:lnTo>
                  <a:lnTo>
                    <a:pt x="0" y="1891408"/>
                  </a:lnTo>
                  <a:lnTo>
                    <a:pt x="45847" y="1884800"/>
                  </a:lnTo>
                  <a:lnTo>
                    <a:pt x="94683" y="1876536"/>
                  </a:lnTo>
                  <a:lnTo>
                    <a:pt x="143262" y="1867086"/>
                  </a:lnTo>
                  <a:lnTo>
                    <a:pt x="191572" y="1856451"/>
                  </a:lnTo>
                  <a:lnTo>
                    <a:pt x="239605" y="1844634"/>
                  </a:lnTo>
                  <a:lnTo>
                    <a:pt x="287349" y="1831636"/>
                  </a:lnTo>
                  <a:lnTo>
                    <a:pt x="334795" y="1817460"/>
                  </a:lnTo>
                  <a:lnTo>
                    <a:pt x="381932" y="1802107"/>
                  </a:lnTo>
                  <a:lnTo>
                    <a:pt x="428751" y="1785581"/>
                  </a:lnTo>
                  <a:lnTo>
                    <a:pt x="475240" y="1767882"/>
                  </a:lnTo>
                  <a:lnTo>
                    <a:pt x="521391" y="1749014"/>
                  </a:lnTo>
                  <a:lnTo>
                    <a:pt x="566674" y="1729216"/>
                  </a:lnTo>
                  <a:lnTo>
                    <a:pt x="611368" y="1708383"/>
                  </a:lnTo>
                  <a:lnTo>
                    <a:pt x="655463" y="1686523"/>
                  </a:lnTo>
                  <a:lnTo>
                    <a:pt x="698951" y="1663640"/>
                  </a:lnTo>
                  <a:lnTo>
                    <a:pt x="741823" y="1639741"/>
                  </a:lnTo>
                  <a:lnTo>
                    <a:pt x="784070" y="1614832"/>
                  </a:lnTo>
                  <a:lnTo>
                    <a:pt x="825683" y="1588918"/>
                  </a:lnTo>
                  <a:lnTo>
                    <a:pt x="866653" y="1562006"/>
                  </a:lnTo>
                  <a:lnTo>
                    <a:pt x="906972" y="1534101"/>
                  </a:lnTo>
                  <a:lnTo>
                    <a:pt x="946630" y="1505211"/>
                  </a:lnTo>
                  <a:lnTo>
                    <a:pt x="985619" y="1475340"/>
                  </a:lnTo>
                  <a:lnTo>
                    <a:pt x="1023929" y="1444494"/>
                  </a:lnTo>
                  <a:lnTo>
                    <a:pt x="1061553" y="1412681"/>
                  </a:lnTo>
                  <a:lnTo>
                    <a:pt x="1098480" y="1379905"/>
                  </a:lnTo>
                  <a:lnTo>
                    <a:pt x="1134702" y="1346172"/>
                  </a:lnTo>
                  <a:lnTo>
                    <a:pt x="1170209" y="1311489"/>
                  </a:lnTo>
                  <a:lnTo>
                    <a:pt x="1204884" y="1275982"/>
                  </a:lnTo>
                  <a:lnTo>
                    <a:pt x="1238609" y="1239760"/>
                  </a:lnTo>
                  <a:lnTo>
                    <a:pt x="1271377" y="1202833"/>
                  </a:lnTo>
                  <a:lnTo>
                    <a:pt x="1303183" y="1165210"/>
                  </a:lnTo>
                  <a:lnTo>
                    <a:pt x="1334021" y="1126899"/>
                  </a:lnTo>
                  <a:lnTo>
                    <a:pt x="1363885" y="1087910"/>
                  </a:lnTo>
                  <a:lnTo>
                    <a:pt x="1392770" y="1048252"/>
                  </a:lnTo>
                  <a:lnTo>
                    <a:pt x="1420668" y="1007933"/>
                  </a:lnTo>
                  <a:lnTo>
                    <a:pt x="1447574" y="966963"/>
                  </a:lnTo>
                  <a:lnTo>
                    <a:pt x="1473483" y="925350"/>
                  </a:lnTo>
                  <a:lnTo>
                    <a:pt x="1498388" y="883103"/>
                  </a:lnTo>
                  <a:lnTo>
                    <a:pt x="1522283" y="840231"/>
                  </a:lnTo>
                  <a:lnTo>
                    <a:pt x="1545163" y="796743"/>
                  </a:lnTo>
                  <a:lnTo>
                    <a:pt x="1567021" y="752648"/>
                  </a:lnTo>
                  <a:lnTo>
                    <a:pt x="1587852" y="707954"/>
                  </a:lnTo>
                  <a:lnTo>
                    <a:pt x="1607649" y="662671"/>
                  </a:lnTo>
                  <a:lnTo>
                    <a:pt x="1626510" y="616528"/>
                  </a:lnTo>
                  <a:lnTo>
                    <a:pt x="1644201" y="570047"/>
                  </a:lnTo>
                  <a:lnTo>
                    <a:pt x="1660720" y="523236"/>
                  </a:lnTo>
                  <a:lnTo>
                    <a:pt x="1676065" y="476107"/>
                  </a:lnTo>
                  <a:lnTo>
                    <a:pt x="1690235" y="428670"/>
                  </a:lnTo>
                  <a:lnTo>
                    <a:pt x="1703226" y="380935"/>
                  </a:lnTo>
                  <a:lnTo>
                    <a:pt x="1715038" y="332911"/>
                  </a:lnTo>
                  <a:lnTo>
                    <a:pt x="1725669" y="284611"/>
                  </a:lnTo>
                  <a:lnTo>
                    <a:pt x="1735116" y="236042"/>
                  </a:lnTo>
                  <a:lnTo>
                    <a:pt x="1743377" y="187217"/>
                  </a:lnTo>
                  <a:lnTo>
                    <a:pt x="1750450" y="138144"/>
                  </a:lnTo>
                  <a:lnTo>
                    <a:pt x="1756334" y="88834"/>
                  </a:lnTo>
                  <a:lnTo>
                    <a:pt x="1761026" y="39298"/>
                  </a:lnTo>
                  <a:lnTo>
                    <a:pt x="17637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0"/>
              <a:ext cx="1462126" cy="159172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4922" y="11"/>
              <a:ext cx="290195" cy="487680"/>
            </a:xfrm>
            <a:custGeom>
              <a:avLst/>
              <a:gdLst/>
              <a:ahLst/>
              <a:cxnLst/>
              <a:rect l="l" t="t" r="r" b="b"/>
              <a:pathLst>
                <a:path w="290195" h="487680">
                  <a:moveTo>
                    <a:pt x="46075" y="0"/>
                  </a:moveTo>
                  <a:lnTo>
                    <a:pt x="2743" y="0"/>
                  </a:lnTo>
                  <a:lnTo>
                    <a:pt x="3098" y="850"/>
                  </a:lnTo>
                  <a:lnTo>
                    <a:pt x="21170" y="12928"/>
                  </a:lnTo>
                  <a:lnTo>
                    <a:pt x="27647" y="12928"/>
                  </a:lnTo>
                  <a:lnTo>
                    <a:pt x="46075" y="0"/>
                  </a:lnTo>
                  <a:close/>
                </a:path>
                <a:path w="290195" h="487680">
                  <a:moveTo>
                    <a:pt x="48818" y="459613"/>
                  </a:moveTo>
                  <a:lnTo>
                    <a:pt x="27647" y="438442"/>
                  </a:lnTo>
                  <a:lnTo>
                    <a:pt x="21170" y="438442"/>
                  </a:lnTo>
                  <a:lnTo>
                    <a:pt x="0" y="459613"/>
                  </a:lnTo>
                  <a:lnTo>
                    <a:pt x="0" y="462851"/>
                  </a:lnTo>
                  <a:lnTo>
                    <a:pt x="0" y="466090"/>
                  </a:lnTo>
                  <a:lnTo>
                    <a:pt x="21170" y="487260"/>
                  </a:lnTo>
                  <a:lnTo>
                    <a:pt x="27647" y="487260"/>
                  </a:lnTo>
                  <a:lnTo>
                    <a:pt x="48818" y="466090"/>
                  </a:lnTo>
                  <a:lnTo>
                    <a:pt x="48818" y="459613"/>
                  </a:lnTo>
                  <a:close/>
                </a:path>
                <a:path w="290195" h="487680">
                  <a:moveTo>
                    <a:pt x="48818" y="341033"/>
                  </a:moveTo>
                  <a:lnTo>
                    <a:pt x="27647" y="319862"/>
                  </a:lnTo>
                  <a:lnTo>
                    <a:pt x="21170" y="319862"/>
                  </a:lnTo>
                  <a:lnTo>
                    <a:pt x="0" y="341033"/>
                  </a:lnTo>
                  <a:lnTo>
                    <a:pt x="0" y="344271"/>
                  </a:lnTo>
                  <a:lnTo>
                    <a:pt x="0" y="347510"/>
                  </a:lnTo>
                  <a:lnTo>
                    <a:pt x="21170" y="368681"/>
                  </a:lnTo>
                  <a:lnTo>
                    <a:pt x="27647" y="368681"/>
                  </a:lnTo>
                  <a:lnTo>
                    <a:pt x="48818" y="347510"/>
                  </a:lnTo>
                  <a:lnTo>
                    <a:pt x="48818" y="341033"/>
                  </a:lnTo>
                  <a:close/>
                </a:path>
                <a:path w="290195" h="487680">
                  <a:moveTo>
                    <a:pt x="48818" y="222453"/>
                  </a:moveTo>
                  <a:lnTo>
                    <a:pt x="27647" y="201282"/>
                  </a:lnTo>
                  <a:lnTo>
                    <a:pt x="21170" y="201282"/>
                  </a:lnTo>
                  <a:lnTo>
                    <a:pt x="0" y="222453"/>
                  </a:lnTo>
                  <a:lnTo>
                    <a:pt x="0" y="225691"/>
                  </a:lnTo>
                  <a:lnTo>
                    <a:pt x="0" y="228930"/>
                  </a:lnTo>
                  <a:lnTo>
                    <a:pt x="21170" y="250101"/>
                  </a:lnTo>
                  <a:lnTo>
                    <a:pt x="27647" y="250101"/>
                  </a:lnTo>
                  <a:lnTo>
                    <a:pt x="48818" y="228930"/>
                  </a:lnTo>
                  <a:lnTo>
                    <a:pt x="48818" y="222453"/>
                  </a:lnTo>
                  <a:close/>
                </a:path>
                <a:path w="290195" h="487680">
                  <a:moveTo>
                    <a:pt x="48818" y="103873"/>
                  </a:moveTo>
                  <a:lnTo>
                    <a:pt x="27647" y="82689"/>
                  </a:lnTo>
                  <a:lnTo>
                    <a:pt x="21170" y="82689"/>
                  </a:lnTo>
                  <a:lnTo>
                    <a:pt x="0" y="103873"/>
                  </a:lnTo>
                  <a:lnTo>
                    <a:pt x="0" y="107099"/>
                  </a:lnTo>
                  <a:lnTo>
                    <a:pt x="0" y="110337"/>
                  </a:lnTo>
                  <a:lnTo>
                    <a:pt x="21170" y="131521"/>
                  </a:lnTo>
                  <a:lnTo>
                    <a:pt x="27647" y="131521"/>
                  </a:lnTo>
                  <a:lnTo>
                    <a:pt x="48818" y="110337"/>
                  </a:lnTo>
                  <a:lnTo>
                    <a:pt x="48818" y="103873"/>
                  </a:lnTo>
                  <a:close/>
                </a:path>
                <a:path w="290195" h="487680">
                  <a:moveTo>
                    <a:pt x="166585" y="0"/>
                  </a:moveTo>
                  <a:lnTo>
                    <a:pt x="123253" y="0"/>
                  </a:lnTo>
                  <a:lnTo>
                    <a:pt x="123609" y="850"/>
                  </a:lnTo>
                  <a:lnTo>
                    <a:pt x="141681" y="12928"/>
                  </a:lnTo>
                  <a:lnTo>
                    <a:pt x="148158" y="12928"/>
                  </a:lnTo>
                  <a:lnTo>
                    <a:pt x="166585" y="0"/>
                  </a:lnTo>
                  <a:close/>
                </a:path>
                <a:path w="290195" h="487680">
                  <a:moveTo>
                    <a:pt x="169329" y="459613"/>
                  </a:moveTo>
                  <a:lnTo>
                    <a:pt x="148158" y="438442"/>
                  </a:lnTo>
                  <a:lnTo>
                    <a:pt x="141681" y="438442"/>
                  </a:lnTo>
                  <a:lnTo>
                    <a:pt x="120510" y="459613"/>
                  </a:lnTo>
                  <a:lnTo>
                    <a:pt x="120510" y="462851"/>
                  </a:lnTo>
                  <a:lnTo>
                    <a:pt x="120510" y="466090"/>
                  </a:lnTo>
                  <a:lnTo>
                    <a:pt x="141681" y="487260"/>
                  </a:lnTo>
                  <a:lnTo>
                    <a:pt x="148158" y="487260"/>
                  </a:lnTo>
                  <a:lnTo>
                    <a:pt x="169329" y="466090"/>
                  </a:lnTo>
                  <a:lnTo>
                    <a:pt x="169329" y="459613"/>
                  </a:lnTo>
                  <a:close/>
                </a:path>
                <a:path w="290195" h="487680">
                  <a:moveTo>
                    <a:pt x="169329" y="341033"/>
                  </a:moveTo>
                  <a:lnTo>
                    <a:pt x="148158" y="319862"/>
                  </a:lnTo>
                  <a:lnTo>
                    <a:pt x="141681" y="319862"/>
                  </a:lnTo>
                  <a:lnTo>
                    <a:pt x="120510" y="341033"/>
                  </a:lnTo>
                  <a:lnTo>
                    <a:pt x="120510" y="344271"/>
                  </a:lnTo>
                  <a:lnTo>
                    <a:pt x="120510" y="347510"/>
                  </a:lnTo>
                  <a:lnTo>
                    <a:pt x="141681" y="368681"/>
                  </a:lnTo>
                  <a:lnTo>
                    <a:pt x="148158" y="368681"/>
                  </a:lnTo>
                  <a:lnTo>
                    <a:pt x="169329" y="347510"/>
                  </a:lnTo>
                  <a:lnTo>
                    <a:pt x="169329" y="341033"/>
                  </a:lnTo>
                  <a:close/>
                </a:path>
                <a:path w="290195" h="487680">
                  <a:moveTo>
                    <a:pt x="169329" y="222453"/>
                  </a:moveTo>
                  <a:lnTo>
                    <a:pt x="148158" y="201282"/>
                  </a:lnTo>
                  <a:lnTo>
                    <a:pt x="141681" y="201282"/>
                  </a:lnTo>
                  <a:lnTo>
                    <a:pt x="120510" y="222453"/>
                  </a:lnTo>
                  <a:lnTo>
                    <a:pt x="120510" y="225691"/>
                  </a:lnTo>
                  <a:lnTo>
                    <a:pt x="120510" y="228930"/>
                  </a:lnTo>
                  <a:lnTo>
                    <a:pt x="141681" y="250101"/>
                  </a:lnTo>
                  <a:lnTo>
                    <a:pt x="148158" y="250101"/>
                  </a:lnTo>
                  <a:lnTo>
                    <a:pt x="169329" y="228930"/>
                  </a:lnTo>
                  <a:lnTo>
                    <a:pt x="169329" y="222453"/>
                  </a:lnTo>
                  <a:close/>
                </a:path>
                <a:path w="290195" h="487680">
                  <a:moveTo>
                    <a:pt x="169329" y="103873"/>
                  </a:moveTo>
                  <a:lnTo>
                    <a:pt x="148158" y="82689"/>
                  </a:lnTo>
                  <a:lnTo>
                    <a:pt x="141681" y="82689"/>
                  </a:lnTo>
                  <a:lnTo>
                    <a:pt x="120510" y="103873"/>
                  </a:lnTo>
                  <a:lnTo>
                    <a:pt x="120510" y="107099"/>
                  </a:lnTo>
                  <a:lnTo>
                    <a:pt x="120510" y="110337"/>
                  </a:lnTo>
                  <a:lnTo>
                    <a:pt x="141681" y="131521"/>
                  </a:lnTo>
                  <a:lnTo>
                    <a:pt x="148158" y="131521"/>
                  </a:lnTo>
                  <a:lnTo>
                    <a:pt x="169329" y="110337"/>
                  </a:lnTo>
                  <a:lnTo>
                    <a:pt x="169329" y="103873"/>
                  </a:lnTo>
                  <a:close/>
                </a:path>
                <a:path w="290195" h="487680">
                  <a:moveTo>
                    <a:pt x="287223" y="0"/>
                  </a:moveTo>
                  <a:lnTo>
                    <a:pt x="243890" y="0"/>
                  </a:lnTo>
                  <a:lnTo>
                    <a:pt x="244246" y="850"/>
                  </a:lnTo>
                  <a:lnTo>
                    <a:pt x="262318" y="12928"/>
                  </a:lnTo>
                  <a:lnTo>
                    <a:pt x="268795" y="12928"/>
                  </a:lnTo>
                  <a:lnTo>
                    <a:pt x="287223" y="0"/>
                  </a:lnTo>
                  <a:close/>
                </a:path>
                <a:path w="290195" h="487680">
                  <a:moveTo>
                    <a:pt x="289966" y="459613"/>
                  </a:moveTo>
                  <a:lnTo>
                    <a:pt x="268795" y="438442"/>
                  </a:lnTo>
                  <a:lnTo>
                    <a:pt x="262318" y="438442"/>
                  </a:lnTo>
                  <a:lnTo>
                    <a:pt x="241147" y="459613"/>
                  </a:lnTo>
                  <a:lnTo>
                    <a:pt x="241147" y="462851"/>
                  </a:lnTo>
                  <a:lnTo>
                    <a:pt x="241147" y="466090"/>
                  </a:lnTo>
                  <a:lnTo>
                    <a:pt x="262318" y="487260"/>
                  </a:lnTo>
                  <a:lnTo>
                    <a:pt x="268795" y="487260"/>
                  </a:lnTo>
                  <a:lnTo>
                    <a:pt x="289966" y="466090"/>
                  </a:lnTo>
                  <a:lnTo>
                    <a:pt x="289966" y="459613"/>
                  </a:lnTo>
                  <a:close/>
                </a:path>
                <a:path w="290195" h="487680">
                  <a:moveTo>
                    <a:pt x="289966" y="341033"/>
                  </a:moveTo>
                  <a:lnTo>
                    <a:pt x="268795" y="319862"/>
                  </a:lnTo>
                  <a:lnTo>
                    <a:pt x="262318" y="319862"/>
                  </a:lnTo>
                  <a:lnTo>
                    <a:pt x="241147" y="341033"/>
                  </a:lnTo>
                  <a:lnTo>
                    <a:pt x="241147" y="344271"/>
                  </a:lnTo>
                  <a:lnTo>
                    <a:pt x="241147" y="347510"/>
                  </a:lnTo>
                  <a:lnTo>
                    <a:pt x="262318" y="368681"/>
                  </a:lnTo>
                  <a:lnTo>
                    <a:pt x="268795" y="368681"/>
                  </a:lnTo>
                  <a:lnTo>
                    <a:pt x="289966" y="347510"/>
                  </a:lnTo>
                  <a:lnTo>
                    <a:pt x="289966" y="341033"/>
                  </a:lnTo>
                  <a:close/>
                </a:path>
                <a:path w="290195" h="487680">
                  <a:moveTo>
                    <a:pt x="289966" y="222453"/>
                  </a:moveTo>
                  <a:lnTo>
                    <a:pt x="268795" y="201282"/>
                  </a:lnTo>
                  <a:lnTo>
                    <a:pt x="262318" y="201282"/>
                  </a:lnTo>
                  <a:lnTo>
                    <a:pt x="241147" y="222453"/>
                  </a:lnTo>
                  <a:lnTo>
                    <a:pt x="241147" y="225691"/>
                  </a:lnTo>
                  <a:lnTo>
                    <a:pt x="241147" y="228930"/>
                  </a:lnTo>
                  <a:lnTo>
                    <a:pt x="262318" y="250101"/>
                  </a:lnTo>
                  <a:lnTo>
                    <a:pt x="268795" y="250101"/>
                  </a:lnTo>
                  <a:lnTo>
                    <a:pt x="289966" y="228930"/>
                  </a:lnTo>
                  <a:lnTo>
                    <a:pt x="289966" y="222453"/>
                  </a:lnTo>
                  <a:close/>
                </a:path>
                <a:path w="290195" h="487680">
                  <a:moveTo>
                    <a:pt x="289966" y="103873"/>
                  </a:moveTo>
                  <a:lnTo>
                    <a:pt x="268795" y="82689"/>
                  </a:lnTo>
                  <a:lnTo>
                    <a:pt x="262318" y="82689"/>
                  </a:lnTo>
                  <a:lnTo>
                    <a:pt x="241147" y="103873"/>
                  </a:lnTo>
                  <a:lnTo>
                    <a:pt x="241147" y="107099"/>
                  </a:lnTo>
                  <a:lnTo>
                    <a:pt x="241147" y="110337"/>
                  </a:lnTo>
                  <a:lnTo>
                    <a:pt x="262318" y="131521"/>
                  </a:lnTo>
                  <a:lnTo>
                    <a:pt x="268795" y="131521"/>
                  </a:lnTo>
                  <a:lnTo>
                    <a:pt x="289966" y="110337"/>
                  </a:lnTo>
                  <a:lnTo>
                    <a:pt x="289966" y="1038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3522" y="766974"/>
              <a:ext cx="99120" cy="983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6587" y="766974"/>
              <a:ext cx="99120" cy="9838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6967" y="766974"/>
              <a:ext cx="99121" cy="9838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031" y="766974"/>
              <a:ext cx="99121" cy="983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363" y="144558"/>
              <a:ext cx="1838324" cy="74294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59626" y="144558"/>
            <a:ext cx="1714499" cy="16859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96355" y="2766532"/>
            <a:ext cx="3019424" cy="3019415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9144032" y="2766522"/>
            <a:ext cx="3019425" cy="3019425"/>
          </a:xfrm>
          <a:custGeom>
            <a:avLst/>
            <a:gdLst/>
            <a:ahLst/>
            <a:cxnLst/>
            <a:rect l="l" t="t" r="r" b="b"/>
            <a:pathLst>
              <a:path w="3019425" h="3019425">
                <a:moveTo>
                  <a:pt x="3019421" y="3019421"/>
                </a:moveTo>
                <a:lnTo>
                  <a:pt x="0" y="3019421"/>
                </a:lnTo>
                <a:lnTo>
                  <a:pt x="0" y="0"/>
                </a:lnTo>
                <a:lnTo>
                  <a:pt x="48480" y="381"/>
                </a:lnTo>
                <a:lnTo>
                  <a:pt x="96776" y="1521"/>
                </a:lnTo>
                <a:lnTo>
                  <a:pt x="144881" y="3414"/>
                </a:lnTo>
                <a:lnTo>
                  <a:pt x="192792" y="6055"/>
                </a:lnTo>
                <a:lnTo>
                  <a:pt x="240501" y="9438"/>
                </a:lnTo>
                <a:lnTo>
                  <a:pt x="288003" y="13556"/>
                </a:lnTo>
                <a:lnTo>
                  <a:pt x="335292" y="18406"/>
                </a:lnTo>
                <a:lnTo>
                  <a:pt x="382363" y="23979"/>
                </a:lnTo>
                <a:lnTo>
                  <a:pt x="429209" y="30272"/>
                </a:lnTo>
                <a:lnTo>
                  <a:pt x="475826" y="37278"/>
                </a:lnTo>
                <a:lnTo>
                  <a:pt x="522208" y="44992"/>
                </a:lnTo>
                <a:lnTo>
                  <a:pt x="568348" y="53408"/>
                </a:lnTo>
                <a:lnTo>
                  <a:pt x="614242" y="62520"/>
                </a:lnTo>
                <a:lnTo>
                  <a:pt x="659883" y="72323"/>
                </a:lnTo>
                <a:lnTo>
                  <a:pt x="705266" y="82810"/>
                </a:lnTo>
                <a:lnTo>
                  <a:pt x="750385" y="93977"/>
                </a:lnTo>
                <a:lnTo>
                  <a:pt x="795234" y="105818"/>
                </a:lnTo>
                <a:lnTo>
                  <a:pt x="839808" y="118326"/>
                </a:lnTo>
                <a:lnTo>
                  <a:pt x="884101" y="131496"/>
                </a:lnTo>
                <a:lnTo>
                  <a:pt x="928107" y="145323"/>
                </a:lnTo>
                <a:lnTo>
                  <a:pt x="971821" y="159800"/>
                </a:lnTo>
                <a:lnTo>
                  <a:pt x="1015237" y="174923"/>
                </a:lnTo>
                <a:lnTo>
                  <a:pt x="1058350" y="190685"/>
                </a:lnTo>
                <a:lnTo>
                  <a:pt x="1101152" y="207080"/>
                </a:lnTo>
                <a:lnTo>
                  <a:pt x="1143640" y="224104"/>
                </a:lnTo>
                <a:lnTo>
                  <a:pt x="1185807" y="241750"/>
                </a:lnTo>
                <a:lnTo>
                  <a:pt x="1227647" y="260012"/>
                </a:lnTo>
                <a:lnTo>
                  <a:pt x="1269156" y="278886"/>
                </a:lnTo>
                <a:lnTo>
                  <a:pt x="1310326" y="298365"/>
                </a:lnTo>
                <a:lnTo>
                  <a:pt x="1351153" y="318443"/>
                </a:lnTo>
                <a:lnTo>
                  <a:pt x="1391631" y="339115"/>
                </a:lnTo>
                <a:lnTo>
                  <a:pt x="1431753" y="360376"/>
                </a:lnTo>
                <a:lnTo>
                  <a:pt x="1471515" y="382219"/>
                </a:lnTo>
                <a:lnTo>
                  <a:pt x="1510911" y="404638"/>
                </a:lnTo>
                <a:lnTo>
                  <a:pt x="1549935" y="427629"/>
                </a:lnTo>
                <a:lnTo>
                  <a:pt x="1588581" y="451185"/>
                </a:lnTo>
                <a:lnTo>
                  <a:pt x="1626843" y="475301"/>
                </a:lnTo>
                <a:lnTo>
                  <a:pt x="1664717" y="499971"/>
                </a:lnTo>
                <a:lnTo>
                  <a:pt x="1702196" y="525190"/>
                </a:lnTo>
                <a:lnTo>
                  <a:pt x="1739274" y="550951"/>
                </a:lnTo>
                <a:lnTo>
                  <a:pt x="1775947" y="577249"/>
                </a:lnTo>
                <a:lnTo>
                  <a:pt x="1812207" y="604078"/>
                </a:lnTo>
                <a:lnTo>
                  <a:pt x="1848050" y="631433"/>
                </a:lnTo>
                <a:lnTo>
                  <a:pt x="1883470" y="659308"/>
                </a:lnTo>
                <a:lnTo>
                  <a:pt x="1918461" y="687697"/>
                </a:lnTo>
                <a:lnTo>
                  <a:pt x="1953017" y="716594"/>
                </a:lnTo>
                <a:lnTo>
                  <a:pt x="1987133" y="745995"/>
                </a:lnTo>
                <a:lnTo>
                  <a:pt x="2020803" y="775892"/>
                </a:lnTo>
                <a:lnTo>
                  <a:pt x="2054021" y="806281"/>
                </a:lnTo>
                <a:lnTo>
                  <a:pt x="2086782" y="837156"/>
                </a:lnTo>
                <a:lnTo>
                  <a:pt x="2119080" y="868511"/>
                </a:lnTo>
                <a:lnTo>
                  <a:pt x="2150910" y="900341"/>
                </a:lnTo>
                <a:lnTo>
                  <a:pt x="2182265" y="932639"/>
                </a:lnTo>
                <a:lnTo>
                  <a:pt x="2213140" y="965400"/>
                </a:lnTo>
                <a:lnTo>
                  <a:pt x="2243529" y="998618"/>
                </a:lnTo>
                <a:lnTo>
                  <a:pt x="2273426" y="1032288"/>
                </a:lnTo>
                <a:lnTo>
                  <a:pt x="2302827" y="1066404"/>
                </a:lnTo>
                <a:lnTo>
                  <a:pt x="2331724" y="1100960"/>
                </a:lnTo>
                <a:lnTo>
                  <a:pt x="2360113" y="1135951"/>
                </a:lnTo>
                <a:lnTo>
                  <a:pt x="2387988" y="1171371"/>
                </a:lnTo>
                <a:lnTo>
                  <a:pt x="2415343" y="1207214"/>
                </a:lnTo>
                <a:lnTo>
                  <a:pt x="2442172" y="1243474"/>
                </a:lnTo>
                <a:lnTo>
                  <a:pt x="2468470" y="1280147"/>
                </a:lnTo>
                <a:lnTo>
                  <a:pt x="2494231" y="1317225"/>
                </a:lnTo>
                <a:lnTo>
                  <a:pt x="2519450" y="1354704"/>
                </a:lnTo>
                <a:lnTo>
                  <a:pt x="2544120" y="1392578"/>
                </a:lnTo>
                <a:lnTo>
                  <a:pt x="2568236" y="1430840"/>
                </a:lnTo>
                <a:lnTo>
                  <a:pt x="2591792" y="1469486"/>
                </a:lnTo>
                <a:lnTo>
                  <a:pt x="2614783" y="1508510"/>
                </a:lnTo>
                <a:lnTo>
                  <a:pt x="2637202" y="1547906"/>
                </a:lnTo>
                <a:lnTo>
                  <a:pt x="2659045" y="1587668"/>
                </a:lnTo>
                <a:lnTo>
                  <a:pt x="2680306" y="1627790"/>
                </a:lnTo>
                <a:lnTo>
                  <a:pt x="2700978" y="1668268"/>
                </a:lnTo>
                <a:lnTo>
                  <a:pt x="2721056" y="1709095"/>
                </a:lnTo>
                <a:lnTo>
                  <a:pt x="2740535" y="1750265"/>
                </a:lnTo>
                <a:lnTo>
                  <a:pt x="2759409" y="1791774"/>
                </a:lnTo>
                <a:lnTo>
                  <a:pt x="2777671" y="1833614"/>
                </a:lnTo>
                <a:lnTo>
                  <a:pt x="2795317" y="1875781"/>
                </a:lnTo>
                <a:lnTo>
                  <a:pt x="2812341" y="1918269"/>
                </a:lnTo>
                <a:lnTo>
                  <a:pt x="2828736" y="1961071"/>
                </a:lnTo>
                <a:lnTo>
                  <a:pt x="2844498" y="2004184"/>
                </a:lnTo>
                <a:lnTo>
                  <a:pt x="2859621" y="2047600"/>
                </a:lnTo>
                <a:lnTo>
                  <a:pt x="2874098" y="2091314"/>
                </a:lnTo>
                <a:lnTo>
                  <a:pt x="2887925" y="2135320"/>
                </a:lnTo>
                <a:lnTo>
                  <a:pt x="2901095" y="2179613"/>
                </a:lnTo>
                <a:lnTo>
                  <a:pt x="2913603" y="2224187"/>
                </a:lnTo>
                <a:lnTo>
                  <a:pt x="2925444" y="2269036"/>
                </a:lnTo>
                <a:lnTo>
                  <a:pt x="2936610" y="2314155"/>
                </a:lnTo>
                <a:lnTo>
                  <a:pt x="2947098" y="2359538"/>
                </a:lnTo>
                <a:lnTo>
                  <a:pt x="2956901" y="2405179"/>
                </a:lnTo>
                <a:lnTo>
                  <a:pt x="2966013" y="2451073"/>
                </a:lnTo>
                <a:lnTo>
                  <a:pt x="2974429" y="2497213"/>
                </a:lnTo>
                <a:lnTo>
                  <a:pt x="2982143" y="2543595"/>
                </a:lnTo>
                <a:lnTo>
                  <a:pt x="2989149" y="2590211"/>
                </a:lnTo>
                <a:lnTo>
                  <a:pt x="2995442" y="2637058"/>
                </a:lnTo>
                <a:lnTo>
                  <a:pt x="3001015" y="2684129"/>
                </a:lnTo>
                <a:lnTo>
                  <a:pt x="3005865" y="2731418"/>
                </a:lnTo>
                <a:lnTo>
                  <a:pt x="3009983" y="2778920"/>
                </a:lnTo>
                <a:lnTo>
                  <a:pt x="3013366" y="2826629"/>
                </a:lnTo>
                <a:lnTo>
                  <a:pt x="3016007" y="2874540"/>
                </a:lnTo>
                <a:lnTo>
                  <a:pt x="3017900" y="2922645"/>
                </a:lnTo>
                <a:lnTo>
                  <a:pt x="3019040" y="2970941"/>
                </a:lnTo>
                <a:lnTo>
                  <a:pt x="3019421" y="3019421"/>
                </a:lnTo>
                <a:close/>
              </a:path>
            </a:pathLst>
          </a:custGeom>
          <a:solidFill>
            <a:srgbClr val="6290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44028" y="5973986"/>
            <a:ext cx="3019425" cy="3019425"/>
          </a:xfrm>
          <a:custGeom>
            <a:avLst/>
            <a:gdLst/>
            <a:ahLst/>
            <a:cxnLst/>
            <a:rect l="l" t="t" r="r" b="b"/>
            <a:pathLst>
              <a:path w="3019425" h="3019425">
                <a:moveTo>
                  <a:pt x="0" y="3019425"/>
                </a:moveTo>
                <a:lnTo>
                  <a:pt x="0" y="0"/>
                </a:lnTo>
                <a:lnTo>
                  <a:pt x="3019425" y="0"/>
                </a:lnTo>
                <a:lnTo>
                  <a:pt x="3018983" y="51695"/>
                </a:lnTo>
                <a:lnTo>
                  <a:pt x="3017657" y="103336"/>
                </a:lnTo>
                <a:lnTo>
                  <a:pt x="3015449" y="154910"/>
                </a:lnTo>
                <a:lnTo>
                  <a:pt x="3012362" y="206408"/>
                </a:lnTo>
                <a:lnTo>
                  <a:pt x="3008399" y="257817"/>
                </a:lnTo>
                <a:lnTo>
                  <a:pt x="3003560" y="309126"/>
                </a:lnTo>
                <a:lnTo>
                  <a:pt x="2997849" y="360326"/>
                </a:lnTo>
                <a:lnTo>
                  <a:pt x="2991267" y="411404"/>
                </a:lnTo>
                <a:lnTo>
                  <a:pt x="2983818" y="462349"/>
                </a:lnTo>
                <a:lnTo>
                  <a:pt x="2975502" y="513151"/>
                </a:lnTo>
                <a:lnTo>
                  <a:pt x="2966322" y="563799"/>
                </a:lnTo>
                <a:lnTo>
                  <a:pt x="2956281" y="614281"/>
                </a:lnTo>
                <a:lnTo>
                  <a:pt x="2945380" y="664586"/>
                </a:lnTo>
                <a:lnTo>
                  <a:pt x="2933622" y="714703"/>
                </a:lnTo>
                <a:lnTo>
                  <a:pt x="2921009" y="764622"/>
                </a:lnTo>
                <a:lnTo>
                  <a:pt x="2907543" y="814331"/>
                </a:lnTo>
                <a:lnTo>
                  <a:pt x="2893226" y="863819"/>
                </a:lnTo>
                <a:lnTo>
                  <a:pt x="2878061" y="913075"/>
                </a:lnTo>
                <a:lnTo>
                  <a:pt x="2862049" y="962088"/>
                </a:lnTo>
                <a:lnTo>
                  <a:pt x="2845194" y="1010847"/>
                </a:lnTo>
                <a:lnTo>
                  <a:pt x="2827496" y="1059341"/>
                </a:lnTo>
                <a:lnTo>
                  <a:pt x="2808959" y="1107559"/>
                </a:lnTo>
                <a:lnTo>
                  <a:pt x="2789584" y="1155489"/>
                </a:lnTo>
                <a:lnTo>
                  <a:pt x="2769392" y="1203079"/>
                </a:lnTo>
                <a:lnTo>
                  <a:pt x="2748404" y="1250280"/>
                </a:lnTo>
                <a:lnTo>
                  <a:pt x="2726627" y="1297083"/>
                </a:lnTo>
                <a:lnTo>
                  <a:pt x="2704068" y="1343479"/>
                </a:lnTo>
                <a:lnTo>
                  <a:pt x="2680732" y="1389457"/>
                </a:lnTo>
                <a:lnTo>
                  <a:pt x="2656626" y="1435009"/>
                </a:lnTo>
                <a:lnTo>
                  <a:pt x="2631756" y="1480125"/>
                </a:lnTo>
                <a:lnTo>
                  <a:pt x="2606129" y="1524796"/>
                </a:lnTo>
                <a:lnTo>
                  <a:pt x="2579750" y="1569013"/>
                </a:lnTo>
                <a:lnTo>
                  <a:pt x="2552626" y="1612765"/>
                </a:lnTo>
                <a:lnTo>
                  <a:pt x="2524763" y="1656045"/>
                </a:lnTo>
                <a:lnTo>
                  <a:pt x="2496168" y="1698841"/>
                </a:lnTo>
                <a:lnTo>
                  <a:pt x="2466846" y="1741146"/>
                </a:lnTo>
                <a:lnTo>
                  <a:pt x="2436805" y="1782949"/>
                </a:lnTo>
                <a:lnTo>
                  <a:pt x="2406049" y="1824241"/>
                </a:lnTo>
                <a:lnTo>
                  <a:pt x="2374586" y="1865013"/>
                </a:lnTo>
                <a:lnTo>
                  <a:pt x="2342422" y="1905256"/>
                </a:lnTo>
                <a:lnTo>
                  <a:pt x="2309563" y="1944959"/>
                </a:lnTo>
                <a:lnTo>
                  <a:pt x="2276015" y="1984114"/>
                </a:lnTo>
                <a:lnTo>
                  <a:pt x="2241785" y="2022711"/>
                </a:lnTo>
                <a:lnTo>
                  <a:pt x="2206878" y="2060741"/>
                </a:lnTo>
                <a:lnTo>
                  <a:pt x="2171302" y="2098195"/>
                </a:lnTo>
                <a:lnTo>
                  <a:pt x="2135062" y="2135062"/>
                </a:lnTo>
                <a:lnTo>
                  <a:pt x="2098195" y="2171302"/>
                </a:lnTo>
                <a:lnTo>
                  <a:pt x="2060741" y="2206878"/>
                </a:lnTo>
                <a:lnTo>
                  <a:pt x="2022711" y="2241785"/>
                </a:lnTo>
                <a:lnTo>
                  <a:pt x="1984114" y="2276015"/>
                </a:lnTo>
                <a:lnTo>
                  <a:pt x="1944959" y="2309563"/>
                </a:lnTo>
                <a:lnTo>
                  <a:pt x="1905256" y="2342422"/>
                </a:lnTo>
                <a:lnTo>
                  <a:pt x="1865013" y="2374586"/>
                </a:lnTo>
                <a:lnTo>
                  <a:pt x="1824241" y="2406049"/>
                </a:lnTo>
                <a:lnTo>
                  <a:pt x="1782949" y="2436805"/>
                </a:lnTo>
                <a:lnTo>
                  <a:pt x="1741146" y="2466846"/>
                </a:lnTo>
                <a:lnTo>
                  <a:pt x="1698841" y="2496168"/>
                </a:lnTo>
                <a:lnTo>
                  <a:pt x="1656045" y="2524763"/>
                </a:lnTo>
                <a:lnTo>
                  <a:pt x="1612765" y="2552626"/>
                </a:lnTo>
                <a:lnTo>
                  <a:pt x="1569013" y="2579750"/>
                </a:lnTo>
                <a:lnTo>
                  <a:pt x="1524796" y="2606129"/>
                </a:lnTo>
                <a:lnTo>
                  <a:pt x="1480125" y="2631756"/>
                </a:lnTo>
                <a:lnTo>
                  <a:pt x="1435009" y="2656626"/>
                </a:lnTo>
                <a:lnTo>
                  <a:pt x="1389457" y="2680732"/>
                </a:lnTo>
                <a:lnTo>
                  <a:pt x="1343479" y="2704068"/>
                </a:lnTo>
                <a:lnTo>
                  <a:pt x="1297083" y="2726627"/>
                </a:lnTo>
                <a:lnTo>
                  <a:pt x="1250280" y="2748404"/>
                </a:lnTo>
                <a:lnTo>
                  <a:pt x="1203079" y="2769392"/>
                </a:lnTo>
                <a:lnTo>
                  <a:pt x="1155489" y="2789584"/>
                </a:lnTo>
                <a:lnTo>
                  <a:pt x="1107559" y="2808959"/>
                </a:lnTo>
                <a:lnTo>
                  <a:pt x="1059341" y="2827496"/>
                </a:lnTo>
                <a:lnTo>
                  <a:pt x="1010847" y="2845194"/>
                </a:lnTo>
                <a:lnTo>
                  <a:pt x="962088" y="2862049"/>
                </a:lnTo>
                <a:lnTo>
                  <a:pt x="913075" y="2878061"/>
                </a:lnTo>
                <a:lnTo>
                  <a:pt x="863819" y="2893226"/>
                </a:lnTo>
                <a:lnTo>
                  <a:pt x="814331" y="2907543"/>
                </a:lnTo>
                <a:lnTo>
                  <a:pt x="764622" y="2921009"/>
                </a:lnTo>
                <a:lnTo>
                  <a:pt x="714703" y="2933622"/>
                </a:lnTo>
                <a:lnTo>
                  <a:pt x="664586" y="2945380"/>
                </a:lnTo>
                <a:lnTo>
                  <a:pt x="614281" y="2956281"/>
                </a:lnTo>
                <a:lnTo>
                  <a:pt x="563799" y="2966322"/>
                </a:lnTo>
                <a:lnTo>
                  <a:pt x="513151" y="2975502"/>
                </a:lnTo>
                <a:lnTo>
                  <a:pt x="462349" y="2983818"/>
                </a:lnTo>
                <a:lnTo>
                  <a:pt x="411404" y="2991267"/>
                </a:lnTo>
                <a:lnTo>
                  <a:pt x="360326" y="2997849"/>
                </a:lnTo>
                <a:lnTo>
                  <a:pt x="309126" y="3003560"/>
                </a:lnTo>
                <a:lnTo>
                  <a:pt x="257817" y="3008399"/>
                </a:lnTo>
                <a:lnTo>
                  <a:pt x="206408" y="3012362"/>
                </a:lnTo>
                <a:lnTo>
                  <a:pt x="154910" y="3015449"/>
                </a:lnTo>
                <a:lnTo>
                  <a:pt x="103336" y="3017657"/>
                </a:lnTo>
                <a:lnTo>
                  <a:pt x="51695" y="3018983"/>
                </a:lnTo>
                <a:lnTo>
                  <a:pt x="0" y="3019425"/>
                </a:lnTo>
                <a:close/>
              </a:path>
            </a:pathLst>
          </a:custGeom>
          <a:solidFill>
            <a:srgbClr val="45BAD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5900836" y="3644356"/>
            <a:ext cx="5514975" cy="5349240"/>
            <a:chOff x="5900836" y="3644356"/>
            <a:chExt cx="5514975" cy="5349240"/>
          </a:xfrm>
        </p:grpSpPr>
        <p:sp>
          <p:nvSpPr>
            <p:cNvPr id="10" name="object 10"/>
            <p:cNvSpPr/>
            <p:nvPr/>
          </p:nvSpPr>
          <p:spPr>
            <a:xfrm>
              <a:off x="5900836" y="5973994"/>
              <a:ext cx="3019425" cy="3019425"/>
            </a:xfrm>
            <a:custGeom>
              <a:avLst/>
              <a:gdLst/>
              <a:ahLst/>
              <a:cxnLst/>
              <a:rect l="l" t="t" r="r" b="b"/>
              <a:pathLst>
                <a:path w="3019425" h="3019425">
                  <a:moveTo>
                    <a:pt x="0" y="163116"/>
                  </a:moveTo>
                  <a:lnTo>
                    <a:pt x="0" y="0"/>
                  </a:lnTo>
                  <a:lnTo>
                    <a:pt x="3019403" y="0"/>
                  </a:lnTo>
                  <a:lnTo>
                    <a:pt x="3019403" y="3019418"/>
                  </a:lnTo>
                  <a:lnTo>
                    <a:pt x="2856546" y="3019418"/>
                  </a:lnTo>
                  <a:lnTo>
                    <a:pt x="2771923" y="3013746"/>
                  </a:lnTo>
                  <a:lnTo>
                    <a:pt x="2722655" y="3009294"/>
                  </a:lnTo>
                  <a:lnTo>
                    <a:pt x="2673487" y="3004039"/>
                  </a:lnTo>
                  <a:lnTo>
                    <a:pt x="2624427" y="2997984"/>
                  </a:lnTo>
                  <a:lnTo>
                    <a:pt x="2575486" y="2991129"/>
                  </a:lnTo>
                  <a:lnTo>
                    <a:pt x="2526673" y="2983476"/>
                  </a:lnTo>
                  <a:lnTo>
                    <a:pt x="2477998" y="2975028"/>
                  </a:lnTo>
                  <a:lnTo>
                    <a:pt x="2429471" y="2965787"/>
                  </a:lnTo>
                  <a:lnTo>
                    <a:pt x="2381101" y="2955755"/>
                  </a:lnTo>
                  <a:lnTo>
                    <a:pt x="2332898" y="2944932"/>
                  </a:lnTo>
                  <a:lnTo>
                    <a:pt x="2284872" y="2933322"/>
                  </a:lnTo>
                  <a:lnTo>
                    <a:pt x="2237032" y="2920927"/>
                  </a:lnTo>
                  <a:lnTo>
                    <a:pt x="2189389" y="2907747"/>
                  </a:lnTo>
                  <a:lnTo>
                    <a:pt x="2141952" y="2893786"/>
                  </a:lnTo>
                  <a:lnTo>
                    <a:pt x="2094731" y="2879045"/>
                  </a:lnTo>
                  <a:lnTo>
                    <a:pt x="2047736" y="2863526"/>
                  </a:lnTo>
                  <a:lnTo>
                    <a:pt x="2000976" y="2847231"/>
                  </a:lnTo>
                  <a:lnTo>
                    <a:pt x="1954461" y="2830162"/>
                  </a:lnTo>
                  <a:lnTo>
                    <a:pt x="1908201" y="2812320"/>
                  </a:lnTo>
                  <a:lnTo>
                    <a:pt x="1862205" y="2793708"/>
                  </a:lnTo>
                  <a:lnTo>
                    <a:pt x="1816523" y="2774345"/>
                  </a:lnTo>
                  <a:lnTo>
                    <a:pt x="1771198" y="2754249"/>
                  </a:lnTo>
                  <a:lnTo>
                    <a:pt x="1726238" y="2733428"/>
                  </a:lnTo>
                  <a:lnTo>
                    <a:pt x="1681653" y="2711885"/>
                  </a:lnTo>
                  <a:lnTo>
                    <a:pt x="1637449" y="2689628"/>
                  </a:lnTo>
                  <a:lnTo>
                    <a:pt x="1593636" y="2666661"/>
                  </a:lnTo>
                  <a:lnTo>
                    <a:pt x="1550222" y="2642990"/>
                  </a:lnTo>
                  <a:lnTo>
                    <a:pt x="1507214" y="2618621"/>
                  </a:lnTo>
                  <a:lnTo>
                    <a:pt x="1464622" y="2593558"/>
                  </a:lnTo>
                  <a:lnTo>
                    <a:pt x="1422453" y="2567808"/>
                  </a:lnTo>
                  <a:lnTo>
                    <a:pt x="1380716" y="2541377"/>
                  </a:lnTo>
                  <a:lnTo>
                    <a:pt x="1339419" y="2514268"/>
                  </a:lnTo>
                  <a:lnTo>
                    <a:pt x="1298570" y="2486489"/>
                  </a:lnTo>
                  <a:lnTo>
                    <a:pt x="1258177" y="2458045"/>
                  </a:lnTo>
                  <a:lnTo>
                    <a:pt x="1218250" y="2428940"/>
                  </a:lnTo>
                  <a:lnTo>
                    <a:pt x="1178795" y="2399182"/>
                  </a:lnTo>
                  <a:lnTo>
                    <a:pt x="1139822" y="2368774"/>
                  </a:lnTo>
                  <a:lnTo>
                    <a:pt x="1101339" y="2337723"/>
                  </a:lnTo>
                  <a:lnTo>
                    <a:pt x="1063353" y="2306035"/>
                  </a:lnTo>
                  <a:lnTo>
                    <a:pt x="1025874" y="2273714"/>
                  </a:lnTo>
                  <a:lnTo>
                    <a:pt x="988909" y="2240766"/>
                  </a:lnTo>
                  <a:lnTo>
                    <a:pt x="952467" y="2207198"/>
                  </a:lnTo>
                  <a:lnTo>
                    <a:pt x="916556" y="2173013"/>
                  </a:lnTo>
                  <a:lnTo>
                    <a:pt x="881184" y="2138219"/>
                  </a:lnTo>
                  <a:lnTo>
                    <a:pt x="846389" y="2102847"/>
                  </a:lnTo>
                  <a:lnTo>
                    <a:pt x="812205" y="2066936"/>
                  </a:lnTo>
                  <a:lnTo>
                    <a:pt x="778636" y="2030494"/>
                  </a:lnTo>
                  <a:lnTo>
                    <a:pt x="745689" y="1993529"/>
                  </a:lnTo>
                  <a:lnTo>
                    <a:pt x="713368" y="1956049"/>
                  </a:lnTo>
                  <a:lnTo>
                    <a:pt x="681679" y="1918064"/>
                  </a:lnTo>
                  <a:lnTo>
                    <a:pt x="650628" y="1879580"/>
                  </a:lnTo>
                  <a:lnTo>
                    <a:pt x="620221" y="1840607"/>
                  </a:lnTo>
                  <a:lnTo>
                    <a:pt x="590462" y="1801153"/>
                  </a:lnTo>
                  <a:lnTo>
                    <a:pt x="561358" y="1761225"/>
                  </a:lnTo>
                  <a:lnTo>
                    <a:pt x="532913" y="1720833"/>
                  </a:lnTo>
                  <a:lnTo>
                    <a:pt x="505134" y="1679984"/>
                  </a:lnTo>
                  <a:lnTo>
                    <a:pt x="478026" y="1638687"/>
                  </a:lnTo>
                  <a:lnTo>
                    <a:pt x="451594" y="1596950"/>
                  </a:lnTo>
                  <a:lnTo>
                    <a:pt x="425844" y="1554781"/>
                  </a:lnTo>
                  <a:lnTo>
                    <a:pt x="400782" y="1512188"/>
                  </a:lnTo>
                  <a:lnTo>
                    <a:pt x="376412" y="1469181"/>
                  </a:lnTo>
                  <a:lnTo>
                    <a:pt x="352741" y="1425766"/>
                  </a:lnTo>
                  <a:lnTo>
                    <a:pt x="329774" y="1381953"/>
                  </a:lnTo>
                  <a:lnTo>
                    <a:pt x="307517" y="1337750"/>
                  </a:lnTo>
                  <a:lnTo>
                    <a:pt x="285975" y="1293164"/>
                  </a:lnTo>
                  <a:lnTo>
                    <a:pt x="265153" y="1248205"/>
                  </a:lnTo>
                  <a:lnTo>
                    <a:pt x="245058" y="1202880"/>
                  </a:lnTo>
                  <a:lnTo>
                    <a:pt x="225694" y="1157198"/>
                  </a:lnTo>
                  <a:lnTo>
                    <a:pt x="207082" y="1111202"/>
                  </a:lnTo>
                  <a:lnTo>
                    <a:pt x="189241" y="1064942"/>
                  </a:lnTo>
                  <a:lnTo>
                    <a:pt x="172172" y="1018427"/>
                  </a:lnTo>
                  <a:lnTo>
                    <a:pt x="155877" y="971667"/>
                  </a:lnTo>
                  <a:lnTo>
                    <a:pt x="140357" y="924671"/>
                  </a:lnTo>
                  <a:lnTo>
                    <a:pt x="125616" y="877450"/>
                  </a:lnTo>
                  <a:lnTo>
                    <a:pt x="111655" y="830013"/>
                  </a:lnTo>
                  <a:lnTo>
                    <a:pt x="98476" y="782370"/>
                  </a:lnTo>
                  <a:lnTo>
                    <a:pt x="86080" y="734531"/>
                  </a:lnTo>
                  <a:lnTo>
                    <a:pt x="74470" y="686505"/>
                  </a:lnTo>
                  <a:lnTo>
                    <a:pt x="63648" y="638302"/>
                  </a:lnTo>
                  <a:lnTo>
                    <a:pt x="53615" y="589932"/>
                  </a:lnTo>
                  <a:lnTo>
                    <a:pt x="44374" y="541404"/>
                  </a:lnTo>
                  <a:lnTo>
                    <a:pt x="35926" y="492729"/>
                  </a:lnTo>
                  <a:lnTo>
                    <a:pt x="28274" y="443916"/>
                  </a:lnTo>
                  <a:lnTo>
                    <a:pt x="21419" y="394975"/>
                  </a:lnTo>
                  <a:lnTo>
                    <a:pt x="15363" y="345915"/>
                  </a:lnTo>
                  <a:lnTo>
                    <a:pt x="10108" y="296747"/>
                  </a:lnTo>
                  <a:lnTo>
                    <a:pt x="5657" y="247480"/>
                  </a:lnTo>
                  <a:lnTo>
                    <a:pt x="2010" y="198123"/>
                  </a:lnTo>
                  <a:lnTo>
                    <a:pt x="0" y="163116"/>
                  </a:lnTo>
                  <a:close/>
                </a:path>
              </a:pathLst>
            </a:custGeom>
            <a:solidFill>
              <a:srgbClr val="FFDE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02313" y="4700720"/>
              <a:ext cx="2167255" cy="2167255"/>
            </a:xfrm>
            <a:custGeom>
              <a:avLst/>
              <a:gdLst/>
              <a:ahLst/>
              <a:cxnLst/>
              <a:rect l="l" t="t" r="r" b="b"/>
              <a:pathLst>
                <a:path w="2167254" h="2167254">
                  <a:moveTo>
                    <a:pt x="1083615" y="2167230"/>
                  </a:moveTo>
                  <a:lnTo>
                    <a:pt x="1043732" y="2166497"/>
                  </a:lnTo>
                  <a:lnTo>
                    <a:pt x="1003900" y="2164293"/>
                  </a:lnTo>
                  <a:lnTo>
                    <a:pt x="964175" y="2160626"/>
                  </a:lnTo>
                  <a:lnTo>
                    <a:pt x="924617" y="2155500"/>
                  </a:lnTo>
                  <a:lnTo>
                    <a:pt x="885271" y="2148922"/>
                  </a:lnTo>
                  <a:lnTo>
                    <a:pt x="846193" y="2140900"/>
                  </a:lnTo>
                  <a:lnTo>
                    <a:pt x="807438" y="2131444"/>
                  </a:lnTo>
                  <a:lnTo>
                    <a:pt x="769059" y="2120571"/>
                  </a:lnTo>
                  <a:lnTo>
                    <a:pt x="731104" y="2108291"/>
                  </a:lnTo>
                  <a:lnTo>
                    <a:pt x="693627" y="2094619"/>
                  </a:lnTo>
                  <a:lnTo>
                    <a:pt x="656677" y="2079580"/>
                  </a:lnTo>
                  <a:lnTo>
                    <a:pt x="620310" y="2063189"/>
                  </a:lnTo>
                  <a:lnTo>
                    <a:pt x="584570" y="2045475"/>
                  </a:lnTo>
                  <a:lnTo>
                    <a:pt x="549502" y="2026455"/>
                  </a:lnTo>
                  <a:lnTo>
                    <a:pt x="515159" y="2006157"/>
                  </a:lnTo>
                  <a:lnTo>
                    <a:pt x="481590" y="1984609"/>
                  </a:lnTo>
                  <a:lnTo>
                    <a:pt x="448836" y="1961838"/>
                  </a:lnTo>
                  <a:lnTo>
                    <a:pt x="416940" y="1937878"/>
                  </a:lnTo>
                  <a:lnTo>
                    <a:pt x="385948" y="1912760"/>
                  </a:lnTo>
                  <a:lnTo>
                    <a:pt x="355903" y="1886519"/>
                  </a:lnTo>
                  <a:lnTo>
                    <a:pt x="326844" y="1859193"/>
                  </a:lnTo>
                  <a:lnTo>
                    <a:pt x="298810" y="1830810"/>
                  </a:lnTo>
                  <a:lnTo>
                    <a:pt x="271838" y="1801418"/>
                  </a:lnTo>
                  <a:lnTo>
                    <a:pt x="245969" y="1771051"/>
                  </a:lnTo>
                  <a:lnTo>
                    <a:pt x="221234" y="1739757"/>
                  </a:lnTo>
                  <a:lnTo>
                    <a:pt x="197667" y="1707570"/>
                  </a:lnTo>
                  <a:lnTo>
                    <a:pt x="175301" y="1674537"/>
                  </a:lnTo>
                  <a:lnTo>
                    <a:pt x="154167" y="1640706"/>
                  </a:lnTo>
                  <a:lnTo>
                    <a:pt x="134292" y="1606117"/>
                  </a:lnTo>
                  <a:lnTo>
                    <a:pt x="115703" y="1570820"/>
                  </a:lnTo>
                  <a:lnTo>
                    <a:pt x="98426" y="1534862"/>
                  </a:lnTo>
                  <a:lnTo>
                    <a:pt x="82485" y="1498296"/>
                  </a:lnTo>
                  <a:lnTo>
                    <a:pt x="67900" y="1461169"/>
                  </a:lnTo>
                  <a:lnTo>
                    <a:pt x="54691" y="1423524"/>
                  </a:lnTo>
                  <a:lnTo>
                    <a:pt x="42877" y="1385422"/>
                  </a:lnTo>
                  <a:lnTo>
                    <a:pt x="32474" y="1346911"/>
                  </a:lnTo>
                  <a:lnTo>
                    <a:pt x="23495" y="1308045"/>
                  </a:lnTo>
                  <a:lnTo>
                    <a:pt x="15953" y="1268872"/>
                  </a:lnTo>
                  <a:lnTo>
                    <a:pt x="9857" y="1229447"/>
                  </a:lnTo>
                  <a:lnTo>
                    <a:pt x="5218" y="1189827"/>
                  </a:lnTo>
                  <a:lnTo>
                    <a:pt x="2039" y="1150063"/>
                  </a:lnTo>
                  <a:lnTo>
                    <a:pt x="326" y="1110208"/>
                  </a:lnTo>
                  <a:lnTo>
                    <a:pt x="0" y="1083615"/>
                  </a:lnTo>
                  <a:lnTo>
                    <a:pt x="81" y="1070316"/>
                  </a:lnTo>
                  <a:lnTo>
                    <a:pt x="1305" y="1030445"/>
                  </a:lnTo>
                  <a:lnTo>
                    <a:pt x="3995" y="990645"/>
                  </a:lnTo>
                  <a:lnTo>
                    <a:pt x="8149" y="950969"/>
                  </a:lnTo>
                  <a:lnTo>
                    <a:pt x="13760" y="911473"/>
                  </a:lnTo>
                  <a:lnTo>
                    <a:pt x="20821" y="872210"/>
                  </a:lnTo>
                  <a:lnTo>
                    <a:pt x="29322" y="833238"/>
                  </a:lnTo>
                  <a:lnTo>
                    <a:pt x="39252" y="794601"/>
                  </a:lnTo>
                  <a:lnTo>
                    <a:pt x="50598" y="756356"/>
                  </a:lnTo>
                  <a:lnTo>
                    <a:pt x="63343" y="718554"/>
                  </a:lnTo>
                  <a:lnTo>
                    <a:pt x="77471" y="681251"/>
                  </a:lnTo>
                  <a:lnTo>
                    <a:pt x="92963" y="644488"/>
                  </a:lnTo>
                  <a:lnTo>
                    <a:pt x="109798" y="608323"/>
                  </a:lnTo>
                  <a:lnTo>
                    <a:pt x="127951" y="572803"/>
                  </a:lnTo>
                  <a:lnTo>
                    <a:pt x="147400" y="537973"/>
                  </a:lnTo>
                  <a:lnTo>
                    <a:pt x="168118" y="503882"/>
                  </a:lnTo>
                  <a:lnTo>
                    <a:pt x="190078" y="470577"/>
                  </a:lnTo>
                  <a:lnTo>
                    <a:pt x="213247" y="438105"/>
                  </a:lnTo>
                  <a:lnTo>
                    <a:pt x="237595" y="406509"/>
                  </a:lnTo>
                  <a:lnTo>
                    <a:pt x="263092" y="375826"/>
                  </a:lnTo>
                  <a:lnTo>
                    <a:pt x="289700" y="346104"/>
                  </a:lnTo>
                  <a:lnTo>
                    <a:pt x="317383" y="317383"/>
                  </a:lnTo>
                  <a:lnTo>
                    <a:pt x="346104" y="289700"/>
                  </a:lnTo>
                  <a:lnTo>
                    <a:pt x="375826" y="263092"/>
                  </a:lnTo>
                  <a:lnTo>
                    <a:pt x="406509" y="237595"/>
                  </a:lnTo>
                  <a:lnTo>
                    <a:pt x="438105" y="213247"/>
                  </a:lnTo>
                  <a:lnTo>
                    <a:pt x="470577" y="190078"/>
                  </a:lnTo>
                  <a:lnTo>
                    <a:pt x="503882" y="168118"/>
                  </a:lnTo>
                  <a:lnTo>
                    <a:pt x="537973" y="147400"/>
                  </a:lnTo>
                  <a:lnTo>
                    <a:pt x="572803" y="127951"/>
                  </a:lnTo>
                  <a:lnTo>
                    <a:pt x="608323" y="109798"/>
                  </a:lnTo>
                  <a:lnTo>
                    <a:pt x="644488" y="92963"/>
                  </a:lnTo>
                  <a:lnTo>
                    <a:pt x="681251" y="77471"/>
                  </a:lnTo>
                  <a:lnTo>
                    <a:pt x="718554" y="63343"/>
                  </a:lnTo>
                  <a:lnTo>
                    <a:pt x="756356" y="50598"/>
                  </a:lnTo>
                  <a:lnTo>
                    <a:pt x="794601" y="39252"/>
                  </a:lnTo>
                  <a:lnTo>
                    <a:pt x="833238" y="29322"/>
                  </a:lnTo>
                  <a:lnTo>
                    <a:pt x="872210" y="20821"/>
                  </a:lnTo>
                  <a:lnTo>
                    <a:pt x="911473" y="13760"/>
                  </a:lnTo>
                  <a:lnTo>
                    <a:pt x="950969" y="8149"/>
                  </a:lnTo>
                  <a:lnTo>
                    <a:pt x="990645" y="3995"/>
                  </a:lnTo>
                  <a:lnTo>
                    <a:pt x="1030445" y="1305"/>
                  </a:lnTo>
                  <a:lnTo>
                    <a:pt x="1070316" y="81"/>
                  </a:lnTo>
                  <a:lnTo>
                    <a:pt x="1083615" y="0"/>
                  </a:lnTo>
                  <a:lnTo>
                    <a:pt x="1096914" y="81"/>
                  </a:lnTo>
                  <a:lnTo>
                    <a:pt x="1136784" y="1305"/>
                  </a:lnTo>
                  <a:lnTo>
                    <a:pt x="1176584" y="3995"/>
                  </a:lnTo>
                  <a:lnTo>
                    <a:pt x="1216260" y="8149"/>
                  </a:lnTo>
                  <a:lnTo>
                    <a:pt x="1255757" y="13760"/>
                  </a:lnTo>
                  <a:lnTo>
                    <a:pt x="1295019" y="20821"/>
                  </a:lnTo>
                  <a:lnTo>
                    <a:pt x="1333991" y="29322"/>
                  </a:lnTo>
                  <a:lnTo>
                    <a:pt x="1372628" y="39252"/>
                  </a:lnTo>
                  <a:lnTo>
                    <a:pt x="1410873" y="50598"/>
                  </a:lnTo>
                  <a:lnTo>
                    <a:pt x="1448676" y="63343"/>
                  </a:lnTo>
                  <a:lnTo>
                    <a:pt x="1485978" y="77471"/>
                  </a:lnTo>
                  <a:lnTo>
                    <a:pt x="1522740" y="92963"/>
                  </a:lnTo>
                  <a:lnTo>
                    <a:pt x="1558906" y="109798"/>
                  </a:lnTo>
                  <a:lnTo>
                    <a:pt x="1594426" y="127951"/>
                  </a:lnTo>
                  <a:lnTo>
                    <a:pt x="1629257" y="147400"/>
                  </a:lnTo>
                  <a:lnTo>
                    <a:pt x="1663347" y="168118"/>
                  </a:lnTo>
                  <a:lnTo>
                    <a:pt x="1696652" y="190078"/>
                  </a:lnTo>
                  <a:lnTo>
                    <a:pt x="1729124" y="213247"/>
                  </a:lnTo>
                  <a:lnTo>
                    <a:pt x="1760720" y="237595"/>
                  </a:lnTo>
                  <a:lnTo>
                    <a:pt x="1791403" y="263092"/>
                  </a:lnTo>
                  <a:lnTo>
                    <a:pt x="1821124" y="289700"/>
                  </a:lnTo>
                  <a:lnTo>
                    <a:pt x="1849848" y="317383"/>
                  </a:lnTo>
                  <a:lnTo>
                    <a:pt x="1877528" y="346104"/>
                  </a:lnTo>
                  <a:lnTo>
                    <a:pt x="1904138" y="375826"/>
                  </a:lnTo>
                  <a:lnTo>
                    <a:pt x="1929633" y="406509"/>
                  </a:lnTo>
                  <a:lnTo>
                    <a:pt x="1953983" y="438105"/>
                  </a:lnTo>
                  <a:lnTo>
                    <a:pt x="1977151" y="470577"/>
                  </a:lnTo>
                  <a:lnTo>
                    <a:pt x="1999112" y="503882"/>
                  </a:lnTo>
                  <a:lnTo>
                    <a:pt x="2019830" y="537973"/>
                  </a:lnTo>
                  <a:lnTo>
                    <a:pt x="2039277" y="572803"/>
                  </a:lnTo>
                  <a:lnTo>
                    <a:pt x="2057431" y="608323"/>
                  </a:lnTo>
                  <a:lnTo>
                    <a:pt x="2074266" y="644488"/>
                  </a:lnTo>
                  <a:lnTo>
                    <a:pt x="2089758" y="681251"/>
                  </a:lnTo>
                  <a:lnTo>
                    <a:pt x="2103888" y="718554"/>
                  </a:lnTo>
                  <a:lnTo>
                    <a:pt x="2116631" y="756356"/>
                  </a:lnTo>
                  <a:lnTo>
                    <a:pt x="2127977" y="794601"/>
                  </a:lnTo>
                  <a:lnTo>
                    <a:pt x="2137907" y="833238"/>
                  </a:lnTo>
                  <a:lnTo>
                    <a:pt x="2146406" y="872210"/>
                  </a:lnTo>
                  <a:lnTo>
                    <a:pt x="2153469" y="911473"/>
                  </a:lnTo>
                  <a:lnTo>
                    <a:pt x="2159080" y="950969"/>
                  </a:lnTo>
                  <a:lnTo>
                    <a:pt x="2163233" y="990645"/>
                  </a:lnTo>
                  <a:lnTo>
                    <a:pt x="2165925" y="1030445"/>
                  </a:lnTo>
                  <a:lnTo>
                    <a:pt x="2167149" y="1070316"/>
                  </a:lnTo>
                  <a:lnTo>
                    <a:pt x="2167230" y="1083615"/>
                  </a:lnTo>
                  <a:lnTo>
                    <a:pt x="2167149" y="1096914"/>
                  </a:lnTo>
                  <a:lnTo>
                    <a:pt x="2165925" y="1136784"/>
                  </a:lnTo>
                  <a:lnTo>
                    <a:pt x="2163233" y="1176584"/>
                  </a:lnTo>
                  <a:lnTo>
                    <a:pt x="2159080" y="1216260"/>
                  </a:lnTo>
                  <a:lnTo>
                    <a:pt x="2153469" y="1255757"/>
                  </a:lnTo>
                  <a:lnTo>
                    <a:pt x="2146406" y="1295019"/>
                  </a:lnTo>
                  <a:lnTo>
                    <a:pt x="2137907" y="1333991"/>
                  </a:lnTo>
                  <a:lnTo>
                    <a:pt x="2127977" y="1372628"/>
                  </a:lnTo>
                  <a:lnTo>
                    <a:pt x="2116633" y="1410873"/>
                  </a:lnTo>
                  <a:lnTo>
                    <a:pt x="2103888" y="1448676"/>
                  </a:lnTo>
                  <a:lnTo>
                    <a:pt x="2089758" y="1485978"/>
                  </a:lnTo>
                  <a:lnTo>
                    <a:pt x="2074266" y="1522740"/>
                  </a:lnTo>
                  <a:lnTo>
                    <a:pt x="2057431" y="1558906"/>
                  </a:lnTo>
                  <a:lnTo>
                    <a:pt x="2039277" y="1594426"/>
                  </a:lnTo>
                  <a:lnTo>
                    <a:pt x="2019830" y="1629257"/>
                  </a:lnTo>
                  <a:lnTo>
                    <a:pt x="1999112" y="1663347"/>
                  </a:lnTo>
                  <a:lnTo>
                    <a:pt x="1977151" y="1696652"/>
                  </a:lnTo>
                  <a:lnTo>
                    <a:pt x="1953983" y="1729124"/>
                  </a:lnTo>
                  <a:lnTo>
                    <a:pt x="1929633" y="1760720"/>
                  </a:lnTo>
                  <a:lnTo>
                    <a:pt x="1904138" y="1791403"/>
                  </a:lnTo>
                  <a:lnTo>
                    <a:pt x="1877528" y="1821124"/>
                  </a:lnTo>
                  <a:lnTo>
                    <a:pt x="1849848" y="1849848"/>
                  </a:lnTo>
                  <a:lnTo>
                    <a:pt x="1821124" y="1877528"/>
                  </a:lnTo>
                  <a:lnTo>
                    <a:pt x="1791403" y="1904138"/>
                  </a:lnTo>
                  <a:lnTo>
                    <a:pt x="1760720" y="1929633"/>
                  </a:lnTo>
                  <a:lnTo>
                    <a:pt x="1729124" y="1953983"/>
                  </a:lnTo>
                  <a:lnTo>
                    <a:pt x="1696652" y="1977151"/>
                  </a:lnTo>
                  <a:lnTo>
                    <a:pt x="1663347" y="1999112"/>
                  </a:lnTo>
                  <a:lnTo>
                    <a:pt x="1629257" y="2019830"/>
                  </a:lnTo>
                  <a:lnTo>
                    <a:pt x="1594426" y="2039277"/>
                  </a:lnTo>
                  <a:lnTo>
                    <a:pt x="1558906" y="2057431"/>
                  </a:lnTo>
                  <a:lnTo>
                    <a:pt x="1522740" y="2074266"/>
                  </a:lnTo>
                  <a:lnTo>
                    <a:pt x="1485978" y="2089758"/>
                  </a:lnTo>
                  <a:lnTo>
                    <a:pt x="1448676" y="2103888"/>
                  </a:lnTo>
                  <a:lnTo>
                    <a:pt x="1410873" y="2116631"/>
                  </a:lnTo>
                  <a:lnTo>
                    <a:pt x="1372628" y="2127977"/>
                  </a:lnTo>
                  <a:lnTo>
                    <a:pt x="1333991" y="2137907"/>
                  </a:lnTo>
                  <a:lnTo>
                    <a:pt x="1295019" y="2146406"/>
                  </a:lnTo>
                  <a:lnTo>
                    <a:pt x="1255757" y="2153469"/>
                  </a:lnTo>
                  <a:lnTo>
                    <a:pt x="1216260" y="2159080"/>
                  </a:lnTo>
                  <a:lnTo>
                    <a:pt x="1176584" y="2163233"/>
                  </a:lnTo>
                  <a:lnTo>
                    <a:pt x="1136784" y="2165925"/>
                  </a:lnTo>
                  <a:lnTo>
                    <a:pt x="1096914" y="2167149"/>
                  </a:lnTo>
                  <a:lnTo>
                    <a:pt x="1083615" y="216723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1171" y="5035432"/>
              <a:ext cx="1495424" cy="149540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02013" y="3644356"/>
              <a:ext cx="1495424" cy="14954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86579" y="3644356"/>
              <a:ext cx="1419224" cy="14192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6579" y="6400159"/>
              <a:ext cx="1628774" cy="16287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2013" y="6466773"/>
              <a:ext cx="1495424" cy="149540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73567" y="2646122"/>
            <a:ext cx="6003290" cy="2463165"/>
          </a:xfrm>
          <a:prstGeom prst="rect">
            <a:avLst/>
          </a:prstGeom>
        </p:spPr>
        <p:txBody>
          <a:bodyPr vert="horz" wrap="square" lIns="0" tIns="274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3000" i="1" u="heavy" spc="-11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Increased</a:t>
            </a:r>
            <a:r>
              <a:rPr sz="3000" i="1" u="heavy" spc="-1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3000" i="1" u="heavy" spc="-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Constitutional</a:t>
            </a:r>
            <a:r>
              <a:rPr sz="3000" i="1" u="heavy" spc="-19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3000" i="1" u="heavy" spc="-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Literac</a:t>
            </a:r>
            <a:r>
              <a:rPr sz="3000" i="1" u="heavy" spc="-59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y</a:t>
            </a:r>
            <a:r>
              <a:rPr sz="3000" u="heavy" spc="-2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000" i="1" u="heavy" spc="-79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:</a:t>
            </a:r>
            <a:endParaRPr sz="3000">
              <a:latin typeface="Verdana"/>
              <a:cs typeface="Verdana"/>
            </a:endParaRPr>
          </a:p>
          <a:p>
            <a:pPr marL="677545" marR="1264285" algn="ctr">
              <a:lnSpc>
                <a:spcPct val="122800"/>
              </a:lnSpc>
              <a:spcBef>
                <a:spcPts val="1155"/>
              </a:spcBef>
            </a:pPr>
            <a:r>
              <a:rPr sz="2800" i="1" spc="-180" dirty="0">
                <a:solidFill>
                  <a:srgbClr val="FEFEFE"/>
                </a:solidFill>
                <a:latin typeface="Verdana"/>
                <a:cs typeface="Verdana"/>
              </a:rPr>
              <a:t>Empowers</a:t>
            </a:r>
            <a:r>
              <a:rPr sz="2800" i="1" spc="-19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800" i="1" spc="-110" dirty="0">
                <a:solidFill>
                  <a:srgbClr val="FEFEFE"/>
                </a:solidFill>
                <a:latin typeface="Verdana"/>
                <a:cs typeface="Verdana"/>
              </a:rPr>
              <a:t>citizens</a:t>
            </a:r>
            <a:r>
              <a:rPr sz="2800" i="1" spc="-19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800" i="1" spc="-20" dirty="0">
                <a:solidFill>
                  <a:srgbClr val="FEFEFE"/>
                </a:solidFill>
                <a:latin typeface="Verdana"/>
                <a:cs typeface="Verdana"/>
              </a:rPr>
              <a:t>with </a:t>
            </a:r>
            <a:r>
              <a:rPr sz="2800" i="1" spc="-204" dirty="0">
                <a:solidFill>
                  <a:srgbClr val="FEFEFE"/>
                </a:solidFill>
                <a:latin typeface="Verdana"/>
                <a:cs typeface="Verdana"/>
              </a:rPr>
              <a:t>knowledge</a:t>
            </a:r>
            <a:r>
              <a:rPr sz="2800" i="1" spc="-22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800" i="1" spc="-165" dirty="0">
                <a:solidFill>
                  <a:srgbClr val="FEFEFE"/>
                </a:solidFill>
                <a:latin typeface="Verdana"/>
                <a:cs typeface="Verdana"/>
              </a:rPr>
              <a:t>of</a:t>
            </a:r>
            <a:r>
              <a:rPr sz="2800" i="1" spc="-21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800" i="1" spc="-60" dirty="0">
                <a:solidFill>
                  <a:srgbClr val="FEFEFE"/>
                </a:solidFill>
                <a:latin typeface="Verdana"/>
                <a:cs typeface="Verdana"/>
              </a:rPr>
              <a:t>their</a:t>
            </a:r>
            <a:r>
              <a:rPr sz="2800" i="1" spc="-21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800" i="1" spc="-35" dirty="0">
                <a:solidFill>
                  <a:srgbClr val="FEFEFE"/>
                </a:solidFill>
                <a:latin typeface="Verdana"/>
                <a:cs typeface="Verdana"/>
              </a:rPr>
              <a:t>rights </a:t>
            </a:r>
            <a:r>
              <a:rPr sz="2800" i="1" spc="-145" dirty="0">
                <a:solidFill>
                  <a:srgbClr val="FEFEFE"/>
                </a:solidFill>
                <a:latin typeface="Verdana"/>
                <a:cs typeface="Verdana"/>
              </a:rPr>
              <a:t>and</a:t>
            </a:r>
            <a:r>
              <a:rPr sz="2800" i="1" spc="-24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800" i="1" spc="-55" dirty="0">
                <a:solidFill>
                  <a:srgbClr val="FEFEFE"/>
                </a:solidFill>
                <a:latin typeface="Verdana"/>
                <a:cs typeface="Verdana"/>
              </a:rPr>
              <a:t>responsibilities.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927823" y="2298188"/>
            <a:ext cx="5010150" cy="2830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145415" algn="ctr">
              <a:lnSpc>
                <a:spcPct val="122900"/>
              </a:lnSpc>
              <a:spcBef>
                <a:spcPts val="100"/>
              </a:spcBef>
            </a:pPr>
            <a:r>
              <a:rPr sz="3000" i="1" u="heavy" spc="-1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Builds</a:t>
            </a:r>
            <a:r>
              <a:rPr sz="3000" i="1" u="heavy" spc="-2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3000" i="1" u="heavy" spc="-1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a</a:t>
            </a:r>
            <a:r>
              <a:rPr sz="3000" i="1" u="heavy" spc="-2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3000" i="1" u="heavy" spc="-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More</a:t>
            </a:r>
            <a:r>
              <a:rPr sz="3000" i="1" u="heavy" spc="-2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3000" i="1" u="heavy" spc="-1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Informed</a:t>
            </a:r>
            <a:r>
              <a:rPr sz="3000" i="1" u="heavy" spc="-2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3000" i="1" u="heavy" spc="-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and</a:t>
            </a:r>
            <a:r>
              <a:rPr sz="3000" i="1" u="none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i="1" u="heavy" spc="-2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En</a:t>
            </a:r>
            <a:r>
              <a:rPr sz="3000" i="1" u="none" spc="-22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000" i="1" u="heavy" spc="-2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aged </a:t>
            </a:r>
            <a:r>
              <a:rPr sz="3000" i="1" u="heavy" spc="-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Citizenry:</a:t>
            </a:r>
            <a:endParaRPr sz="3000">
              <a:latin typeface="Verdana"/>
              <a:cs typeface="Verdana"/>
            </a:endParaRPr>
          </a:p>
          <a:p>
            <a:pPr marL="694055" marR="5080" algn="ctr">
              <a:lnSpc>
                <a:spcPct val="122800"/>
              </a:lnSpc>
              <a:spcBef>
                <a:spcPts val="860"/>
              </a:spcBef>
            </a:pPr>
            <a:r>
              <a:rPr sz="2800" i="1" spc="-80" dirty="0">
                <a:solidFill>
                  <a:srgbClr val="FEFEFE"/>
                </a:solidFill>
                <a:latin typeface="Verdana"/>
                <a:cs typeface="Verdana"/>
              </a:rPr>
              <a:t>Contributes</a:t>
            </a:r>
            <a:r>
              <a:rPr sz="2800" i="1" spc="-229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800" i="1" spc="-80" dirty="0">
                <a:solidFill>
                  <a:srgbClr val="FEFEFE"/>
                </a:solidFill>
                <a:latin typeface="Verdana"/>
                <a:cs typeface="Verdana"/>
              </a:rPr>
              <a:t>to</a:t>
            </a:r>
            <a:r>
              <a:rPr sz="2800" i="1" spc="-229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800" i="1" spc="-160" dirty="0">
                <a:solidFill>
                  <a:srgbClr val="FEFEFE"/>
                </a:solidFill>
                <a:latin typeface="Verdana"/>
                <a:cs typeface="Verdana"/>
              </a:rPr>
              <a:t>a</a:t>
            </a:r>
            <a:r>
              <a:rPr sz="2800" i="1" spc="-225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800" i="1" spc="-95" dirty="0">
                <a:solidFill>
                  <a:srgbClr val="FEFEFE"/>
                </a:solidFill>
                <a:latin typeface="Verdana"/>
                <a:cs typeface="Verdana"/>
              </a:rPr>
              <a:t>stronger, </a:t>
            </a:r>
            <a:r>
              <a:rPr sz="2800" i="1" spc="-170" dirty="0">
                <a:solidFill>
                  <a:srgbClr val="FEFEFE"/>
                </a:solidFill>
                <a:latin typeface="Verdana"/>
                <a:cs typeface="Verdana"/>
              </a:rPr>
              <a:t>more</a:t>
            </a:r>
            <a:r>
              <a:rPr sz="2800" i="1" spc="-22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800" i="1" spc="-160" dirty="0">
                <a:solidFill>
                  <a:srgbClr val="FEFEFE"/>
                </a:solidFill>
                <a:latin typeface="Verdana"/>
                <a:cs typeface="Verdana"/>
              </a:rPr>
              <a:t>equitable,</a:t>
            </a:r>
            <a:r>
              <a:rPr sz="2800" i="1" spc="-22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800" i="1" spc="-145" dirty="0">
                <a:solidFill>
                  <a:srgbClr val="FEFEFE"/>
                </a:solidFill>
                <a:latin typeface="Verdana"/>
                <a:cs typeface="Verdana"/>
              </a:rPr>
              <a:t>and</a:t>
            </a:r>
            <a:r>
              <a:rPr sz="2800" i="1" spc="-220" dirty="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sz="2800" i="1" spc="-20" dirty="0">
                <a:solidFill>
                  <a:srgbClr val="FEFEFE"/>
                </a:solidFill>
                <a:latin typeface="Verdana"/>
                <a:cs typeface="Verdana"/>
              </a:rPr>
              <a:t>just </a:t>
            </a:r>
            <a:r>
              <a:rPr sz="2800" i="1" spc="-45" dirty="0">
                <a:solidFill>
                  <a:srgbClr val="FEFEFE"/>
                </a:solidFill>
                <a:latin typeface="Verdana"/>
                <a:cs typeface="Verdana"/>
              </a:rPr>
              <a:t>society.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658007" y="5840781"/>
            <a:ext cx="4612005" cy="2820035"/>
          </a:xfrm>
          <a:prstGeom prst="rect">
            <a:avLst/>
          </a:prstGeom>
        </p:spPr>
        <p:txBody>
          <a:bodyPr vert="horz" wrap="square" lIns="0" tIns="187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75"/>
              </a:spcBef>
            </a:pPr>
            <a:r>
              <a:rPr sz="3000" i="1" u="heavy" spc="-80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Verdana"/>
                <a:cs typeface="Verdana"/>
              </a:rPr>
              <a:t>Fosters</a:t>
            </a:r>
            <a:r>
              <a:rPr sz="3000" i="1" u="heavy" spc="-235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Verdana"/>
                <a:cs typeface="Verdana"/>
              </a:rPr>
              <a:t> </a:t>
            </a:r>
            <a:r>
              <a:rPr sz="3000" i="1" u="heavy" spc="-155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Verdana"/>
                <a:cs typeface="Verdana"/>
              </a:rPr>
              <a:t>Civic</a:t>
            </a:r>
            <a:r>
              <a:rPr sz="3000" i="1" u="heavy" spc="-235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Verdana"/>
                <a:cs typeface="Verdana"/>
              </a:rPr>
              <a:t> </a:t>
            </a:r>
            <a:r>
              <a:rPr sz="3000" i="1" u="heavy" spc="-220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Verdana"/>
                <a:cs typeface="Verdana"/>
              </a:rPr>
              <a:t>En</a:t>
            </a:r>
            <a:r>
              <a:rPr sz="3000" i="1" u="none" spc="-220" dirty="0">
                <a:solidFill>
                  <a:srgbClr val="FEFEFE"/>
                </a:solidFill>
                <a:latin typeface="Verdana"/>
                <a:cs typeface="Verdana"/>
              </a:rPr>
              <a:t>g</a:t>
            </a:r>
            <a:r>
              <a:rPr sz="3000" i="1" u="heavy" spc="-220" dirty="0">
                <a:solidFill>
                  <a:srgbClr val="FEFEFE"/>
                </a:solidFill>
                <a:uFill>
                  <a:solidFill>
                    <a:srgbClr val="FEFEFE"/>
                  </a:solidFill>
                </a:uFill>
                <a:latin typeface="Verdana"/>
                <a:cs typeface="Verdana"/>
              </a:rPr>
              <a:t>agement:</a:t>
            </a:r>
            <a:endParaRPr sz="3000">
              <a:latin typeface="Verdana"/>
              <a:cs typeface="Verdana"/>
            </a:endParaRPr>
          </a:p>
          <a:p>
            <a:pPr marL="173990" marR="219710" algn="ctr">
              <a:lnSpc>
                <a:spcPct val="122800"/>
              </a:lnSpc>
              <a:spcBef>
                <a:spcPts val="525"/>
              </a:spcBef>
            </a:pPr>
            <a:r>
              <a:rPr sz="2800" i="1" spc="-145" dirty="0">
                <a:solidFill>
                  <a:srgbClr val="FFFFFF"/>
                </a:solidFill>
                <a:latin typeface="Verdana"/>
                <a:cs typeface="Verdana"/>
              </a:rPr>
              <a:t>Shared</a:t>
            </a:r>
            <a:r>
              <a:rPr sz="2800" i="1" spc="-204" dirty="0">
                <a:solidFill>
                  <a:srgbClr val="FFFFFF"/>
                </a:solidFill>
                <a:latin typeface="Verdana"/>
                <a:cs typeface="Verdana"/>
              </a:rPr>
              <a:t> knowledge </a:t>
            </a:r>
            <a:r>
              <a:rPr sz="2800" i="1" spc="-45" dirty="0">
                <a:solidFill>
                  <a:srgbClr val="FFFFFF"/>
                </a:solidFill>
                <a:latin typeface="Verdana"/>
                <a:cs typeface="Verdana"/>
              </a:rPr>
              <a:t>fosters </a:t>
            </a:r>
            <a:r>
              <a:rPr sz="2800" i="1" spc="-16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i="1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i="1" spc="-165" dirty="0">
                <a:solidFill>
                  <a:srgbClr val="FFFFFF"/>
                </a:solidFill>
                <a:latin typeface="Verdana"/>
                <a:cs typeface="Verdana"/>
              </a:rPr>
              <a:t>sense</a:t>
            </a:r>
            <a:r>
              <a:rPr sz="2800" i="1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i="1" spc="-16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800" i="1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i="1" spc="-125" dirty="0">
                <a:solidFill>
                  <a:srgbClr val="FFFFFF"/>
                </a:solidFill>
                <a:latin typeface="Verdana"/>
                <a:cs typeface="Verdana"/>
              </a:rPr>
              <a:t>unity</a:t>
            </a:r>
            <a:r>
              <a:rPr sz="2800" i="1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i="1" spc="-2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800" i="1" spc="-114" dirty="0">
                <a:solidFill>
                  <a:srgbClr val="FFFFFF"/>
                </a:solidFill>
                <a:latin typeface="Verdana"/>
                <a:cs typeface="Verdana"/>
              </a:rPr>
              <a:t>understanding</a:t>
            </a:r>
            <a:r>
              <a:rPr sz="2800" i="1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00" i="1" spc="-10" dirty="0">
                <a:solidFill>
                  <a:srgbClr val="FFFFFF"/>
                </a:solidFill>
                <a:latin typeface="Verdana"/>
                <a:cs typeface="Verdana"/>
              </a:rPr>
              <a:t>among </a:t>
            </a:r>
            <a:r>
              <a:rPr sz="2800" i="1" spc="-30" dirty="0">
                <a:solidFill>
                  <a:srgbClr val="FFFFFF"/>
                </a:solidFill>
                <a:latin typeface="Verdana"/>
                <a:cs typeface="Verdana"/>
              </a:rPr>
              <a:t>citizens.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67882" y="6000428"/>
            <a:ext cx="4619625" cy="2269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000" i="1" u="heavy" spc="-1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Enhanced</a:t>
            </a:r>
            <a:r>
              <a:rPr sz="3000" i="1" u="heavy" spc="-2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3000" i="1" u="heavy" spc="-1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Social</a:t>
            </a:r>
            <a:r>
              <a:rPr sz="3000" i="1" u="heavy" spc="-2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3000" i="1" u="heavy" spc="-1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Cohesion:</a:t>
            </a:r>
            <a:endParaRPr sz="3000">
              <a:latin typeface="Verdana"/>
              <a:cs typeface="Verdana"/>
            </a:endParaRPr>
          </a:p>
          <a:p>
            <a:pPr marL="408305" marR="625475" algn="ctr">
              <a:lnSpc>
                <a:spcPct val="125000"/>
              </a:lnSpc>
              <a:spcBef>
                <a:spcPts val="1910"/>
              </a:spcBef>
            </a:pPr>
            <a:r>
              <a:rPr sz="2700" i="1" spc="-90" dirty="0">
                <a:solidFill>
                  <a:srgbClr val="FFFFFF"/>
                </a:solidFill>
                <a:latin typeface="Verdana"/>
                <a:cs typeface="Verdana"/>
              </a:rPr>
              <a:t>Promotes</a:t>
            </a:r>
            <a:r>
              <a:rPr sz="2700" i="1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i="1" spc="-10" dirty="0">
                <a:solidFill>
                  <a:srgbClr val="FFFFFF"/>
                </a:solidFill>
                <a:latin typeface="Verdana"/>
                <a:cs typeface="Verdana"/>
              </a:rPr>
              <a:t>active </a:t>
            </a:r>
            <a:r>
              <a:rPr sz="2700" i="1" spc="-60" dirty="0">
                <a:solidFill>
                  <a:srgbClr val="FFFFFF"/>
                </a:solidFill>
                <a:latin typeface="Verdana"/>
                <a:cs typeface="Verdana"/>
              </a:rPr>
              <a:t>participation</a:t>
            </a:r>
            <a:r>
              <a:rPr sz="2700" i="1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i="1" spc="-25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2700" i="1" spc="-90" dirty="0">
                <a:solidFill>
                  <a:srgbClr val="FFFFFF"/>
                </a:solidFill>
                <a:latin typeface="Verdana"/>
                <a:cs typeface="Verdana"/>
              </a:rPr>
              <a:t>democratic</a:t>
            </a:r>
            <a:r>
              <a:rPr sz="2700" i="1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i="1" spc="-110" dirty="0">
                <a:solidFill>
                  <a:srgbClr val="FFFFFF"/>
                </a:solidFill>
                <a:latin typeface="Verdana"/>
                <a:cs typeface="Verdana"/>
              </a:rPr>
              <a:t>processes.</a:t>
            </a:r>
            <a:endParaRPr sz="2700">
              <a:latin typeface="Verdana"/>
              <a:cs typeface="Verdan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6705620" y="8780268"/>
            <a:ext cx="1582420" cy="1506855"/>
            <a:chOff x="16705620" y="8780268"/>
            <a:chExt cx="1582420" cy="1506855"/>
          </a:xfrm>
        </p:grpSpPr>
        <p:sp>
          <p:nvSpPr>
            <p:cNvPr id="22" name="object 22"/>
            <p:cNvSpPr/>
            <p:nvPr/>
          </p:nvSpPr>
          <p:spPr>
            <a:xfrm>
              <a:off x="16705620" y="8780268"/>
              <a:ext cx="1582420" cy="1506855"/>
            </a:xfrm>
            <a:custGeom>
              <a:avLst/>
              <a:gdLst/>
              <a:ahLst/>
              <a:cxnLst/>
              <a:rect l="l" t="t" r="r" b="b"/>
              <a:pathLst>
                <a:path w="1582419" h="1506854">
                  <a:moveTo>
                    <a:pt x="36348" y="1506731"/>
                  </a:moveTo>
                  <a:lnTo>
                    <a:pt x="0" y="1506731"/>
                  </a:lnTo>
                  <a:lnTo>
                    <a:pt x="7773" y="1457362"/>
                  </a:lnTo>
                  <a:lnTo>
                    <a:pt x="17014" y="1407956"/>
                  </a:lnTo>
                  <a:lnTo>
                    <a:pt x="27666" y="1358866"/>
                  </a:lnTo>
                  <a:lnTo>
                    <a:pt x="39725" y="1310107"/>
                  </a:lnTo>
                  <a:lnTo>
                    <a:pt x="53190" y="1261691"/>
                  </a:lnTo>
                  <a:lnTo>
                    <a:pt x="68057" y="1213635"/>
                  </a:lnTo>
                  <a:lnTo>
                    <a:pt x="84323" y="1165951"/>
                  </a:lnTo>
                  <a:lnTo>
                    <a:pt x="101985" y="1118654"/>
                  </a:lnTo>
                  <a:lnTo>
                    <a:pt x="121041" y="1071759"/>
                  </a:lnTo>
                  <a:lnTo>
                    <a:pt x="140704" y="1026986"/>
                  </a:lnTo>
                  <a:lnTo>
                    <a:pt x="161535" y="982881"/>
                  </a:lnTo>
                  <a:lnTo>
                    <a:pt x="183527" y="939456"/>
                  </a:lnTo>
                  <a:lnTo>
                    <a:pt x="206671" y="896722"/>
                  </a:lnTo>
                  <a:lnTo>
                    <a:pt x="230961" y="854690"/>
                  </a:lnTo>
                  <a:lnTo>
                    <a:pt x="256388" y="813372"/>
                  </a:lnTo>
                  <a:lnTo>
                    <a:pt x="282945" y="772779"/>
                  </a:lnTo>
                  <a:lnTo>
                    <a:pt x="310624" y="732924"/>
                  </a:lnTo>
                  <a:lnTo>
                    <a:pt x="339417" y="693816"/>
                  </a:lnTo>
                  <a:lnTo>
                    <a:pt x="369317" y="655469"/>
                  </a:lnTo>
                  <a:lnTo>
                    <a:pt x="400316" y="617893"/>
                  </a:lnTo>
                  <a:lnTo>
                    <a:pt x="432406" y="581100"/>
                  </a:lnTo>
                  <a:lnTo>
                    <a:pt x="465581" y="545102"/>
                  </a:lnTo>
                  <a:lnTo>
                    <a:pt x="499831" y="509909"/>
                  </a:lnTo>
                  <a:lnTo>
                    <a:pt x="535023" y="475658"/>
                  </a:lnTo>
                  <a:lnTo>
                    <a:pt x="571020" y="442482"/>
                  </a:lnTo>
                  <a:lnTo>
                    <a:pt x="607811" y="410389"/>
                  </a:lnTo>
                  <a:lnTo>
                    <a:pt x="645384" y="379387"/>
                  </a:lnTo>
                  <a:lnTo>
                    <a:pt x="683728" y="349483"/>
                  </a:lnTo>
                  <a:lnTo>
                    <a:pt x="722831" y="320685"/>
                  </a:lnTo>
                  <a:lnTo>
                    <a:pt x="762683" y="293000"/>
                  </a:lnTo>
                  <a:lnTo>
                    <a:pt x="803272" y="266438"/>
                  </a:lnTo>
                  <a:lnTo>
                    <a:pt x="844587" y="241004"/>
                  </a:lnTo>
                  <a:lnTo>
                    <a:pt x="886615" y="216708"/>
                  </a:lnTo>
                  <a:lnTo>
                    <a:pt x="929347" y="193556"/>
                  </a:lnTo>
                  <a:lnTo>
                    <a:pt x="972770" y="171557"/>
                  </a:lnTo>
                  <a:lnTo>
                    <a:pt x="1016873" y="150718"/>
                  </a:lnTo>
                  <a:lnTo>
                    <a:pt x="1061645" y="131047"/>
                  </a:lnTo>
                  <a:lnTo>
                    <a:pt x="1108548" y="111984"/>
                  </a:lnTo>
                  <a:lnTo>
                    <a:pt x="1155853" y="94316"/>
                  </a:lnTo>
                  <a:lnTo>
                    <a:pt x="1203544" y="78045"/>
                  </a:lnTo>
                  <a:lnTo>
                    <a:pt x="1251609" y="63174"/>
                  </a:lnTo>
                  <a:lnTo>
                    <a:pt x="1300033" y="49705"/>
                  </a:lnTo>
                  <a:lnTo>
                    <a:pt x="1348801" y="37643"/>
                  </a:lnTo>
                  <a:lnTo>
                    <a:pt x="1397901" y="26989"/>
                  </a:lnTo>
                  <a:lnTo>
                    <a:pt x="1447317" y="17747"/>
                  </a:lnTo>
                  <a:lnTo>
                    <a:pt x="1497035" y="9918"/>
                  </a:lnTo>
                  <a:lnTo>
                    <a:pt x="1547042" y="3507"/>
                  </a:lnTo>
                  <a:lnTo>
                    <a:pt x="1582375" y="0"/>
                  </a:lnTo>
                  <a:lnTo>
                    <a:pt x="1582375" y="35936"/>
                  </a:lnTo>
                  <a:lnTo>
                    <a:pt x="1575431" y="36522"/>
                  </a:lnTo>
                  <a:lnTo>
                    <a:pt x="1523883" y="42426"/>
                  </a:lnTo>
                  <a:lnTo>
                    <a:pt x="1472639" y="49861"/>
                  </a:lnTo>
                  <a:lnTo>
                    <a:pt x="1421716" y="58824"/>
                  </a:lnTo>
                  <a:lnTo>
                    <a:pt x="1371129" y="69310"/>
                  </a:lnTo>
                  <a:lnTo>
                    <a:pt x="1320894" y="81318"/>
                  </a:lnTo>
                  <a:lnTo>
                    <a:pt x="1271028" y="94843"/>
                  </a:lnTo>
                  <a:lnTo>
                    <a:pt x="1221547" y="109882"/>
                  </a:lnTo>
                  <a:lnTo>
                    <a:pt x="1172466" y="126432"/>
                  </a:lnTo>
                  <a:lnTo>
                    <a:pt x="1123801" y="144489"/>
                  </a:lnTo>
                  <a:lnTo>
                    <a:pt x="1075569" y="164051"/>
                  </a:lnTo>
                  <a:lnTo>
                    <a:pt x="1028356" y="184849"/>
                  </a:lnTo>
                  <a:lnTo>
                    <a:pt x="981902" y="206974"/>
                  </a:lnTo>
                  <a:lnTo>
                    <a:pt x="936222" y="230417"/>
                  </a:lnTo>
                  <a:lnTo>
                    <a:pt x="891331" y="255169"/>
                  </a:lnTo>
                  <a:lnTo>
                    <a:pt x="847242" y="281220"/>
                  </a:lnTo>
                  <a:lnTo>
                    <a:pt x="803970" y="308560"/>
                  </a:lnTo>
                  <a:lnTo>
                    <a:pt x="761528" y="337180"/>
                  </a:lnTo>
                  <a:lnTo>
                    <a:pt x="719930" y="367071"/>
                  </a:lnTo>
                  <a:lnTo>
                    <a:pt x="679191" y="398223"/>
                  </a:lnTo>
                  <a:lnTo>
                    <a:pt x="639325" y="430627"/>
                  </a:lnTo>
                  <a:lnTo>
                    <a:pt x="600345" y="464273"/>
                  </a:lnTo>
                  <a:lnTo>
                    <a:pt x="562267" y="499151"/>
                  </a:lnTo>
                  <a:lnTo>
                    <a:pt x="525103" y="535252"/>
                  </a:lnTo>
                  <a:lnTo>
                    <a:pt x="489010" y="572416"/>
                  </a:lnTo>
                  <a:lnTo>
                    <a:pt x="454139" y="610495"/>
                  </a:lnTo>
                  <a:lnTo>
                    <a:pt x="420502" y="649474"/>
                  </a:lnTo>
                  <a:lnTo>
                    <a:pt x="388106" y="689341"/>
                  </a:lnTo>
                  <a:lnTo>
                    <a:pt x="356961" y="730080"/>
                  </a:lnTo>
                  <a:lnTo>
                    <a:pt x="327077" y="771677"/>
                  </a:lnTo>
                  <a:lnTo>
                    <a:pt x="298463" y="814119"/>
                  </a:lnTo>
                  <a:lnTo>
                    <a:pt x="271128" y="857392"/>
                  </a:lnTo>
                  <a:lnTo>
                    <a:pt x="245082" y="901481"/>
                  </a:lnTo>
                  <a:lnTo>
                    <a:pt x="220334" y="946372"/>
                  </a:lnTo>
                  <a:lnTo>
                    <a:pt x="196894" y="992052"/>
                  </a:lnTo>
                  <a:lnTo>
                    <a:pt x="174770" y="1038505"/>
                  </a:lnTo>
                  <a:lnTo>
                    <a:pt x="153973" y="1085719"/>
                  </a:lnTo>
                  <a:lnTo>
                    <a:pt x="134419" y="1133942"/>
                  </a:lnTo>
                  <a:lnTo>
                    <a:pt x="116370" y="1182599"/>
                  </a:lnTo>
                  <a:lnTo>
                    <a:pt x="99828" y="1231671"/>
                  </a:lnTo>
                  <a:lnTo>
                    <a:pt x="84795" y="1281144"/>
                  </a:lnTo>
                  <a:lnTo>
                    <a:pt x="71277" y="1331001"/>
                  </a:lnTo>
                  <a:lnTo>
                    <a:pt x="59275" y="1381225"/>
                  </a:lnTo>
                  <a:lnTo>
                    <a:pt x="48792" y="1431802"/>
                  </a:lnTo>
                  <a:lnTo>
                    <a:pt x="39832" y="1482714"/>
                  </a:lnTo>
                  <a:lnTo>
                    <a:pt x="36348" y="1506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12556" y="9071115"/>
              <a:ext cx="875444" cy="121588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7922457" y="10014788"/>
              <a:ext cx="348615" cy="243204"/>
            </a:xfrm>
            <a:custGeom>
              <a:avLst/>
              <a:gdLst/>
              <a:ahLst/>
              <a:cxnLst/>
              <a:rect l="l" t="t" r="r" b="b"/>
              <a:pathLst>
                <a:path w="348615" h="243204">
                  <a:moveTo>
                    <a:pt x="41414" y="219176"/>
                  </a:moveTo>
                  <a:lnTo>
                    <a:pt x="23444" y="201218"/>
                  </a:lnTo>
                  <a:lnTo>
                    <a:pt x="17957" y="201218"/>
                  </a:lnTo>
                  <a:lnTo>
                    <a:pt x="0" y="219176"/>
                  </a:lnTo>
                  <a:lnTo>
                    <a:pt x="0" y="224675"/>
                  </a:lnTo>
                  <a:lnTo>
                    <a:pt x="17957" y="242633"/>
                  </a:lnTo>
                  <a:lnTo>
                    <a:pt x="23444" y="242633"/>
                  </a:lnTo>
                  <a:lnTo>
                    <a:pt x="41414" y="224675"/>
                  </a:lnTo>
                  <a:lnTo>
                    <a:pt x="41414" y="221919"/>
                  </a:lnTo>
                  <a:lnTo>
                    <a:pt x="41414" y="219176"/>
                  </a:lnTo>
                  <a:close/>
                </a:path>
                <a:path w="348615" h="243204">
                  <a:moveTo>
                    <a:pt x="41414" y="118567"/>
                  </a:moveTo>
                  <a:lnTo>
                    <a:pt x="23444" y="100609"/>
                  </a:lnTo>
                  <a:lnTo>
                    <a:pt x="17957" y="100609"/>
                  </a:lnTo>
                  <a:lnTo>
                    <a:pt x="0" y="118567"/>
                  </a:lnTo>
                  <a:lnTo>
                    <a:pt x="0" y="124066"/>
                  </a:lnTo>
                  <a:lnTo>
                    <a:pt x="17957" y="142024"/>
                  </a:lnTo>
                  <a:lnTo>
                    <a:pt x="23444" y="142024"/>
                  </a:lnTo>
                  <a:lnTo>
                    <a:pt x="41414" y="124066"/>
                  </a:lnTo>
                  <a:lnTo>
                    <a:pt x="41414" y="121323"/>
                  </a:lnTo>
                  <a:lnTo>
                    <a:pt x="41414" y="118567"/>
                  </a:lnTo>
                  <a:close/>
                </a:path>
                <a:path w="348615" h="243204">
                  <a:moveTo>
                    <a:pt x="41414" y="17970"/>
                  </a:moveTo>
                  <a:lnTo>
                    <a:pt x="23444" y="0"/>
                  </a:lnTo>
                  <a:lnTo>
                    <a:pt x="17957" y="0"/>
                  </a:lnTo>
                  <a:lnTo>
                    <a:pt x="0" y="17970"/>
                  </a:lnTo>
                  <a:lnTo>
                    <a:pt x="0" y="23456"/>
                  </a:lnTo>
                  <a:lnTo>
                    <a:pt x="17957" y="41414"/>
                  </a:lnTo>
                  <a:lnTo>
                    <a:pt x="23444" y="41414"/>
                  </a:lnTo>
                  <a:lnTo>
                    <a:pt x="41414" y="23456"/>
                  </a:lnTo>
                  <a:lnTo>
                    <a:pt x="41414" y="20713"/>
                  </a:lnTo>
                  <a:lnTo>
                    <a:pt x="41414" y="17970"/>
                  </a:lnTo>
                  <a:close/>
                </a:path>
                <a:path w="348615" h="243204">
                  <a:moveTo>
                    <a:pt x="143764" y="219176"/>
                  </a:moveTo>
                  <a:lnTo>
                    <a:pt x="125806" y="201218"/>
                  </a:lnTo>
                  <a:lnTo>
                    <a:pt x="120307" y="201218"/>
                  </a:lnTo>
                  <a:lnTo>
                    <a:pt x="102349" y="219176"/>
                  </a:lnTo>
                  <a:lnTo>
                    <a:pt x="102349" y="224675"/>
                  </a:lnTo>
                  <a:lnTo>
                    <a:pt x="120307" y="242633"/>
                  </a:lnTo>
                  <a:lnTo>
                    <a:pt x="125806" y="242633"/>
                  </a:lnTo>
                  <a:lnTo>
                    <a:pt x="143764" y="224675"/>
                  </a:lnTo>
                  <a:lnTo>
                    <a:pt x="143764" y="221919"/>
                  </a:lnTo>
                  <a:lnTo>
                    <a:pt x="143764" y="219176"/>
                  </a:lnTo>
                  <a:close/>
                </a:path>
                <a:path w="348615" h="243204">
                  <a:moveTo>
                    <a:pt x="143764" y="118567"/>
                  </a:moveTo>
                  <a:lnTo>
                    <a:pt x="125806" y="100609"/>
                  </a:lnTo>
                  <a:lnTo>
                    <a:pt x="120307" y="100609"/>
                  </a:lnTo>
                  <a:lnTo>
                    <a:pt x="102349" y="118567"/>
                  </a:lnTo>
                  <a:lnTo>
                    <a:pt x="102349" y="124066"/>
                  </a:lnTo>
                  <a:lnTo>
                    <a:pt x="120307" y="142024"/>
                  </a:lnTo>
                  <a:lnTo>
                    <a:pt x="125806" y="142024"/>
                  </a:lnTo>
                  <a:lnTo>
                    <a:pt x="143764" y="124066"/>
                  </a:lnTo>
                  <a:lnTo>
                    <a:pt x="143764" y="121323"/>
                  </a:lnTo>
                  <a:lnTo>
                    <a:pt x="143764" y="118567"/>
                  </a:lnTo>
                  <a:close/>
                </a:path>
                <a:path w="348615" h="243204">
                  <a:moveTo>
                    <a:pt x="143764" y="17970"/>
                  </a:moveTo>
                  <a:lnTo>
                    <a:pt x="125806" y="0"/>
                  </a:lnTo>
                  <a:lnTo>
                    <a:pt x="120307" y="0"/>
                  </a:lnTo>
                  <a:lnTo>
                    <a:pt x="102349" y="17970"/>
                  </a:lnTo>
                  <a:lnTo>
                    <a:pt x="102349" y="23456"/>
                  </a:lnTo>
                  <a:lnTo>
                    <a:pt x="120307" y="41414"/>
                  </a:lnTo>
                  <a:lnTo>
                    <a:pt x="125806" y="41414"/>
                  </a:lnTo>
                  <a:lnTo>
                    <a:pt x="143764" y="23456"/>
                  </a:lnTo>
                  <a:lnTo>
                    <a:pt x="143764" y="20713"/>
                  </a:lnTo>
                  <a:lnTo>
                    <a:pt x="143764" y="17970"/>
                  </a:lnTo>
                  <a:close/>
                </a:path>
                <a:path w="348615" h="243204">
                  <a:moveTo>
                    <a:pt x="246011" y="219176"/>
                  </a:moveTo>
                  <a:lnTo>
                    <a:pt x="228041" y="201218"/>
                  </a:lnTo>
                  <a:lnTo>
                    <a:pt x="222554" y="201218"/>
                  </a:lnTo>
                  <a:lnTo>
                    <a:pt x="204584" y="219176"/>
                  </a:lnTo>
                  <a:lnTo>
                    <a:pt x="204584" y="224675"/>
                  </a:lnTo>
                  <a:lnTo>
                    <a:pt x="222554" y="242633"/>
                  </a:lnTo>
                  <a:lnTo>
                    <a:pt x="228041" y="242633"/>
                  </a:lnTo>
                  <a:lnTo>
                    <a:pt x="246011" y="224675"/>
                  </a:lnTo>
                  <a:lnTo>
                    <a:pt x="246011" y="221919"/>
                  </a:lnTo>
                  <a:lnTo>
                    <a:pt x="246011" y="219176"/>
                  </a:lnTo>
                  <a:close/>
                </a:path>
                <a:path w="348615" h="243204">
                  <a:moveTo>
                    <a:pt x="246011" y="118567"/>
                  </a:moveTo>
                  <a:lnTo>
                    <a:pt x="228041" y="100609"/>
                  </a:lnTo>
                  <a:lnTo>
                    <a:pt x="222554" y="100609"/>
                  </a:lnTo>
                  <a:lnTo>
                    <a:pt x="204584" y="118567"/>
                  </a:lnTo>
                  <a:lnTo>
                    <a:pt x="204584" y="124066"/>
                  </a:lnTo>
                  <a:lnTo>
                    <a:pt x="222554" y="142024"/>
                  </a:lnTo>
                  <a:lnTo>
                    <a:pt x="228041" y="142024"/>
                  </a:lnTo>
                  <a:lnTo>
                    <a:pt x="246011" y="124066"/>
                  </a:lnTo>
                  <a:lnTo>
                    <a:pt x="246011" y="121323"/>
                  </a:lnTo>
                  <a:lnTo>
                    <a:pt x="246011" y="118567"/>
                  </a:lnTo>
                  <a:close/>
                </a:path>
                <a:path w="348615" h="243204">
                  <a:moveTo>
                    <a:pt x="246011" y="17970"/>
                  </a:moveTo>
                  <a:lnTo>
                    <a:pt x="228041" y="0"/>
                  </a:lnTo>
                  <a:lnTo>
                    <a:pt x="222554" y="0"/>
                  </a:lnTo>
                  <a:lnTo>
                    <a:pt x="204584" y="17970"/>
                  </a:lnTo>
                  <a:lnTo>
                    <a:pt x="204584" y="23456"/>
                  </a:lnTo>
                  <a:lnTo>
                    <a:pt x="222554" y="41414"/>
                  </a:lnTo>
                  <a:lnTo>
                    <a:pt x="228041" y="41414"/>
                  </a:lnTo>
                  <a:lnTo>
                    <a:pt x="246011" y="23456"/>
                  </a:lnTo>
                  <a:lnTo>
                    <a:pt x="246011" y="20713"/>
                  </a:lnTo>
                  <a:lnTo>
                    <a:pt x="246011" y="17970"/>
                  </a:lnTo>
                  <a:close/>
                </a:path>
                <a:path w="348615" h="243204">
                  <a:moveTo>
                    <a:pt x="348361" y="219176"/>
                  </a:moveTo>
                  <a:lnTo>
                    <a:pt x="330390" y="201218"/>
                  </a:lnTo>
                  <a:lnTo>
                    <a:pt x="324904" y="201218"/>
                  </a:lnTo>
                  <a:lnTo>
                    <a:pt x="306933" y="219176"/>
                  </a:lnTo>
                  <a:lnTo>
                    <a:pt x="306933" y="224675"/>
                  </a:lnTo>
                  <a:lnTo>
                    <a:pt x="324904" y="242633"/>
                  </a:lnTo>
                  <a:lnTo>
                    <a:pt x="330390" y="242633"/>
                  </a:lnTo>
                  <a:lnTo>
                    <a:pt x="348361" y="224675"/>
                  </a:lnTo>
                  <a:lnTo>
                    <a:pt x="348361" y="221919"/>
                  </a:lnTo>
                  <a:lnTo>
                    <a:pt x="348361" y="219176"/>
                  </a:lnTo>
                  <a:close/>
                </a:path>
                <a:path w="348615" h="243204">
                  <a:moveTo>
                    <a:pt x="348361" y="118567"/>
                  </a:moveTo>
                  <a:lnTo>
                    <a:pt x="330390" y="100609"/>
                  </a:lnTo>
                  <a:lnTo>
                    <a:pt x="324904" y="100609"/>
                  </a:lnTo>
                  <a:lnTo>
                    <a:pt x="306933" y="118567"/>
                  </a:lnTo>
                  <a:lnTo>
                    <a:pt x="306933" y="124066"/>
                  </a:lnTo>
                  <a:lnTo>
                    <a:pt x="324904" y="142024"/>
                  </a:lnTo>
                  <a:lnTo>
                    <a:pt x="330390" y="142024"/>
                  </a:lnTo>
                  <a:lnTo>
                    <a:pt x="348361" y="124066"/>
                  </a:lnTo>
                  <a:lnTo>
                    <a:pt x="348361" y="121323"/>
                  </a:lnTo>
                  <a:lnTo>
                    <a:pt x="348361" y="118567"/>
                  </a:lnTo>
                  <a:close/>
                </a:path>
                <a:path w="348615" h="243204">
                  <a:moveTo>
                    <a:pt x="348361" y="17970"/>
                  </a:moveTo>
                  <a:lnTo>
                    <a:pt x="330390" y="0"/>
                  </a:lnTo>
                  <a:lnTo>
                    <a:pt x="324904" y="0"/>
                  </a:lnTo>
                  <a:lnTo>
                    <a:pt x="306933" y="17970"/>
                  </a:lnTo>
                  <a:lnTo>
                    <a:pt x="306933" y="23456"/>
                  </a:lnTo>
                  <a:lnTo>
                    <a:pt x="324904" y="41414"/>
                  </a:lnTo>
                  <a:lnTo>
                    <a:pt x="330390" y="41414"/>
                  </a:lnTo>
                  <a:lnTo>
                    <a:pt x="348361" y="23456"/>
                  </a:lnTo>
                  <a:lnTo>
                    <a:pt x="348361" y="20713"/>
                  </a:lnTo>
                  <a:lnTo>
                    <a:pt x="348361" y="17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74714" y="9694022"/>
              <a:ext cx="84094" cy="8346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675732" y="9694022"/>
              <a:ext cx="84094" cy="8346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862058" y="9694022"/>
              <a:ext cx="84095" cy="8346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063077" y="9694022"/>
              <a:ext cx="84095" cy="83467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0" y="0"/>
            <a:ext cx="1806575" cy="1934210"/>
            <a:chOff x="0" y="0"/>
            <a:chExt cx="1806575" cy="1934210"/>
          </a:xfrm>
        </p:grpSpPr>
        <p:sp>
          <p:nvSpPr>
            <p:cNvPr id="30" name="object 30"/>
            <p:cNvSpPr/>
            <p:nvPr/>
          </p:nvSpPr>
          <p:spPr>
            <a:xfrm>
              <a:off x="0" y="0"/>
              <a:ext cx="1806575" cy="1934210"/>
            </a:xfrm>
            <a:custGeom>
              <a:avLst/>
              <a:gdLst/>
              <a:ahLst/>
              <a:cxnLst/>
              <a:rect l="l" t="t" r="r" b="b"/>
              <a:pathLst>
                <a:path w="1806575" h="1934210">
                  <a:moveTo>
                    <a:pt x="1763790" y="0"/>
                  </a:moveTo>
                  <a:lnTo>
                    <a:pt x="1806021" y="0"/>
                  </a:lnTo>
                  <a:lnTo>
                    <a:pt x="1805070" y="16364"/>
                  </a:lnTo>
                  <a:lnTo>
                    <a:pt x="1801078" y="65316"/>
                  </a:lnTo>
                  <a:lnTo>
                    <a:pt x="1795950" y="114058"/>
                  </a:lnTo>
                  <a:lnTo>
                    <a:pt x="1789687" y="162580"/>
                  </a:lnTo>
                  <a:lnTo>
                    <a:pt x="1782291" y="210872"/>
                  </a:lnTo>
                  <a:lnTo>
                    <a:pt x="1773765" y="258925"/>
                  </a:lnTo>
                  <a:lnTo>
                    <a:pt x="1764110" y="306731"/>
                  </a:lnTo>
                  <a:lnTo>
                    <a:pt x="1753328" y="354279"/>
                  </a:lnTo>
                  <a:lnTo>
                    <a:pt x="1741422" y="401560"/>
                  </a:lnTo>
                  <a:lnTo>
                    <a:pt x="1728392" y="448566"/>
                  </a:lnTo>
                  <a:lnTo>
                    <a:pt x="1714241" y="495286"/>
                  </a:lnTo>
                  <a:lnTo>
                    <a:pt x="1698971" y="541711"/>
                  </a:lnTo>
                  <a:lnTo>
                    <a:pt x="1682584" y="587832"/>
                  </a:lnTo>
                  <a:lnTo>
                    <a:pt x="1665081" y="633640"/>
                  </a:lnTo>
                  <a:lnTo>
                    <a:pt x="1646465" y="679126"/>
                  </a:lnTo>
                  <a:lnTo>
                    <a:pt x="1626261" y="725344"/>
                  </a:lnTo>
                  <a:lnTo>
                    <a:pt x="1605002" y="770961"/>
                  </a:lnTo>
                  <a:lnTo>
                    <a:pt x="1582695" y="815967"/>
                  </a:lnTo>
                  <a:lnTo>
                    <a:pt x="1559344" y="860354"/>
                  </a:lnTo>
                  <a:lnTo>
                    <a:pt x="1534957" y="904112"/>
                  </a:lnTo>
                  <a:lnTo>
                    <a:pt x="1509538" y="947233"/>
                  </a:lnTo>
                  <a:lnTo>
                    <a:pt x="1483095" y="989706"/>
                  </a:lnTo>
                  <a:lnTo>
                    <a:pt x="1455634" y="1031524"/>
                  </a:lnTo>
                  <a:lnTo>
                    <a:pt x="1427160" y="1072676"/>
                  </a:lnTo>
                  <a:lnTo>
                    <a:pt x="1397679" y="1113155"/>
                  </a:lnTo>
                  <a:lnTo>
                    <a:pt x="1367198" y="1152950"/>
                  </a:lnTo>
                  <a:lnTo>
                    <a:pt x="1335722" y="1192053"/>
                  </a:lnTo>
                  <a:lnTo>
                    <a:pt x="1303258" y="1230455"/>
                  </a:lnTo>
                  <a:lnTo>
                    <a:pt x="1269812" y="1268146"/>
                  </a:lnTo>
                  <a:lnTo>
                    <a:pt x="1235389" y="1305118"/>
                  </a:lnTo>
                  <a:lnTo>
                    <a:pt x="1199997" y="1341361"/>
                  </a:lnTo>
                  <a:lnTo>
                    <a:pt x="1163754" y="1376754"/>
                  </a:lnTo>
                  <a:lnTo>
                    <a:pt x="1126783" y="1411178"/>
                  </a:lnTo>
                  <a:lnTo>
                    <a:pt x="1089094" y="1444627"/>
                  </a:lnTo>
                  <a:lnTo>
                    <a:pt x="1050695" y="1477094"/>
                  </a:lnTo>
                  <a:lnTo>
                    <a:pt x="1011595" y="1508573"/>
                  </a:lnTo>
                  <a:lnTo>
                    <a:pt x="971804" y="1539059"/>
                  </a:lnTo>
                  <a:lnTo>
                    <a:pt x="931329" y="1568545"/>
                  </a:lnTo>
                  <a:lnTo>
                    <a:pt x="890180" y="1597025"/>
                  </a:lnTo>
                  <a:lnTo>
                    <a:pt x="848367" y="1624492"/>
                  </a:lnTo>
                  <a:lnTo>
                    <a:pt x="805897" y="1650942"/>
                  </a:lnTo>
                  <a:lnTo>
                    <a:pt x="762780" y="1676367"/>
                  </a:lnTo>
                  <a:lnTo>
                    <a:pt x="719025" y="1700762"/>
                  </a:lnTo>
                  <a:lnTo>
                    <a:pt x="674641" y="1724120"/>
                  </a:lnTo>
                  <a:lnTo>
                    <a:pt x="629637" y="1746436"/>
                  </a:lnTo>
                  <a:lnTo>
                    <a:pt x="584021" y="1767702"/>
                  </a:lnTo>
                  <a:lnTo>
                    <a:pt x="537804" y="1787914"/>
                  </a:lnTo>
                  <a:lnTo>
                    <a:pt x="492311" y="1806537"/>
                  </a:lnTo>
                  <a:lnTo>
                    <a:pt x="446495" y="1824046"/>
                  </a:lnTo>
                  <a:lnTo>
                    <a:pt x="400366" y="1840439"/>
                  </a:lnTo>
                  <a:lnTo>
                    <a:pt x="353933" y="1855713"/>
                  </a:lnTo>
                  <a:lnTo>
                    <a:pt x="307205" y="1869868"/>
                  </a:lnTo>
                  <a:lnTo>
                    <a:pt x="260192" y="1882901"/>
                  </a:lnTo>
                  <a:lnTo>
                    <a:pt x="212902" y="1894811"/>
                  </a:lnTo>
                  <a:lnTo>
                    <a:pt x="165345" y="1905595"/>
                  </a:lnTo>
                  <a:lnTo>
                    <a:pt x="117530" y="1915252"/>
                  </a:lnTo>
                  <a:lnTo>
                    <a:pt x="69466" y="1923779"/>
                  </a:lnTo>
                  <a:lnTo>
                    <a:pt x="21164" y="1931176"/>
                  </a:lnTo>
                  <a:lnTo>
                    <a:pt x="0" y="1933907"/>
                  </a:lnTo>
                  <a:lnTo>
                    <a:pt x="0" y="1891408"/>
                  </a:lnTo>
                  <a:lnTo>
                    <a:pt x="45847" y="1884800"/>
                  </a:lnTo>
                  <a:lnTo>
                    <a:pt x="94683" y="1876536"/>
                  </a:lnTo>
                  <a:lnTo>
                    <a:pt x="143262" y="1867086"/>
                  </a:lnTo>
                  <a:lnTo>
                    <a:pt x="191572" y="1856451"/>
                  </a:lnTo>
                  <a:lnTo>
                    <a:pt x="239605" y="1844634"/>
                  </a:lnTo>
                  <a:lnTo>
                    <a:pt x="287349" y="1831636"/>
                  </a:lnTo>
                  <a:lnTo>
                    <a:pt x="334795" y="1817460"/>
                  </a:lnTo>
                  <a:lnTo>
                    <a:pt x="381932" y="1802107"/>
                  </a:lnTo>
                  <a:lnTo>
                    <a:pt x="428751" y="1785581"/>
                  </a:lnTo>
                  <a:lnTo>
                    <a:pt x="475240" y="1767882"/>
                  </a:lnTo>
                  <a:lnTo>
                    <a:pt x="521391" y="1749014"/>
                  </a:lnTo>
                  <a:lnTo>
                    <a:pt x="566674" y="1729216"/>
                  </a:lnTo>
                  <a:lnTo>
                    <a:pt x="611368" y="1708383"/>
                  </a:lnTo>
                  <a:lnTo>
                    <a:pt x="655463" y="1686523"/>
                  </a:lnTo>
                  <a:lnTo>
                    <a:pt x="698951" y="1663640"/>
                  </a:lnTo>
                  <a:lnTo>
                    <a:pt x="741823" y="1639741"/>
                  </a:lnTo>
                  <a:lnTo>
                    <a:pt x="784070" y="1614832"/>
                  </a:lnTo>
                  <a:lnTo>
                    <a:pt x="825683" y="1588918"/>
                  </a:lnTo>
                  <a:lnTo>
                    <a:pt x="866653" y="1562006"/>
                  </a:lnTo>
                  <a:lnTo>
                    <a:pt x="906972" y="1534101"/>
                  </a:lnTo>
                  <a:lnTo>
                    <a:pt x="946630" y="1505211"/>
                  </a:lnTo>
                  <a:lnTo>
                    <a:pt x="985619" y="1475340"/>
                  </a:lnTo>
                  <a:lnTo>
                    <a:pt x="1023929" y="1444494"/>
                  </a:lnTo>
                  <a:lnTo>
                    <a:pt x="1061553" y="1412681"/>
                  </a:lnTo>
                  <a:lnTo>
                    <a:pt x="1098480" y="1379905"/>
                  </a:lnTo>
                  <a:lnTo>
                    <a:pt x="1134702" y="1346172"/>
                  </a:lnTo>
                  <a:lnTo>
                    <a:pt x="1170209" y="1311489"/>
                  </a:lnTo>
                  <a:lnTo>
                    <a:pt x="1204884" y="1275982"/>
                  </a:lnTo>
                  <a:lnTo>
                    <a:pt x="1238609" y="1239760"/>
                  </a:lnTo>
                  <a:lnTo>
                    <a:pt x="1271377" y="1202833"/>
                  </a:lnTo>
                  <a:lnTo>
                    <a:pt x="1303183" y="1165210"/>
                  </a:lnTo>
                  <a:lnTo>
                    <a:pt x="1334021" y="1126899"/>
                  </a:lnTo>
                  <a:lnTo>
                    <a:pt x="1363885" y="1087910"/>
                  </a:lnTo>
                  <a:lnTo>
                    <a:pt x="1392770" y="1048252"/>
                  </a:lnTo>
                  <a:lnTo>
                    <a:pt x="1420668" y="1007933"/>
                  </a:lnTo>
                  <a:lnTo>
                    <a:pt x="1447574" y="966963"/>
                  </a:lnTo>
                  <a:lnTo>
                    <a:pt x="1473483" y="925350"/>
                  </a:lnTo>
                  <a:lnTo>
                    <a:pt x="1498388" y="883103"/>
                  </a:lnTo>
                  <a:lnTo>
                    <a:pt x="1522283" y="840231"/>
                  </a:lnTo>
                  <a:lnTo>
                    <a:pt x="1545163" y="796743"/>
                  </a:lnTo>
                  <a:lnTo>
                    <a:pt x="1567021" y="752648"/>
                  </a:lnTo>
                  <a:lnTo>
                    <a:pt x="1587852" y="707954"/>
                  </a:lnTo>
                  <a:lnTo>
                    <a:pt x="1607649" y="662671"/>
                  </a:lnTo>
                  <a:lnTo>
                    <a:pt x="1626510" y="616528"/>
                  </a:lnTo>
                  <a:lnTo>
                    <a:pt x="1644201" y="570047"/>
                  </a:lnTo>
                  <a:lnTo>
                    <a:pt x="1660720" y="523236"/>
                  </a:lnTo>
                  <a:lnTo>
                    <a:pt x="1676065" y="476107"/>
                  </a:lnTo>
                  <a:lnTo>
                    <a:pt x="1690235" y="428670"/>
                  </a:lnTo>
                  <a:lnTo>
                    <a:pt x="1703226" y="380935"/>
                  </a:lnTo>
                  <a:lnTo>
                    <a:pt x="1715038" y="332911"/>
                  </a:lnTo>
                  <a:lnTo>
                    <a:pt x="1725669" y="284611"/>
                  </a:lnTo>
                  <a:lnTo>
                    <a:pt x="1735116" y="236042"/>
                  </a:lnTo>
                  <a:lnTo>
                    <a:pt x="1743377" y="187217"/>
                  </a:lnTo>
                  <a:lnTo>
                    <a:pt x="1750450" y="138144"/>
                  </a:lnTo>
                  <a:lnTo>
                    <a:pt x="1756334" y="88834"/>
                  </a:lnTo>
                  <a:lnTo>
                    <a:pt x="1761026" y="39298"/>
                  </a:lnTo>
                  <a:lnTo>
                    <a:pt x="17637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0"/>
              <a:ext cx="1462126" cy="159172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4922" y="11"/>
              <a:ext cx="290195" cy="487680"/>
            </a:xfrm>
            <a:custGeom>
              <a:avLst/>
              <a:gdLst/>
              <a:ahLst/>
              <a:cxnLst/>
              <a:rect l="l" t="t" r="r" b="b"/>
              <a:pathLst>
                <a:path w="290195" h="487680">
                  <a:moveTo>
                    <a:pt x="46075" y="0"/>
                  </a:moveTo>
                  <a:lnTo>
                    <a:pt x="2743" y="0"/>
                  </a:lnTo>
                  <a:lnTo>
                    <a:pt x="3098" y="850"/>
                  </a:lnTo>
                  <a:lnTo>
                    <a:pt x="21170" y="12928"/>
                  </a:lnTo>
                  <a:lnTo>
                    <a:pt x="27647" y="12928"/>
                  </a:lnTo>
                  <a:lnTo>
                    <a:pt x="46075" y="0"/>
                  </a:lnTo>
                  <a:close/>
                </a:path>
                <a:path w="290195" h="487680">
                  <a:moveTo>
                    <a:pt x="48818" y="459613"/>
                  </a:moveTo>
                  <a:lnTo>
                    <a:pt x="27647" y="438442"/>
                  </a:lnTo>
                  <a:lnTo>
                    <a:pt x="21170" y="438442"/>
                  </a:lnTo>
                  <a:lnTo>
                    <a:pt x="0" y="459613"/>
                  </a:lnTo>
                  <a:lnTo>
                    <a:pt x="0" y="462851"/>
                  </a:lnTo>
                  <a:lnTo>
                    <a:pt x="0" y="466090"/>
                  </a:lnTo>
                  <a:lnTo>
                    <a:pt x="21170" y="487260"/>
                  </a:lnTo>
                  <a:lnTo>
                    <a:pt x="27647" y="487260"/>
                  </a:lnTo>
                  <a:lnTo>
                    <a:pt x="48818" y="466090"/>
                  </a:lnTo>
                  <a:lnTo>
                    <a:pt x="48818" y="459613"/>
                  </a:lnTo>
                  <a:close/>
                </a:path>
                <a:path w="290195" h="487680">
                  <a:moveTo>
                    <a:pt x="48818" y="341033"/>
                  </a:moveTo>
                  <a:lnTo>
                    <a:pt x="27647" y="319862"/>
                  </a:lnTo>
                  <a:lnTo>
                    <a:pt x="21170" y="319862"/>
                  </a:lnTo>
                  <a:lnTo>
                    <a:pt x="0" y="341033"/>
                  </a:lnTo>
                  <a:lnTo>
                    <a:pt x="0" y="344271"/>
                  </a:lnTo>
                  <a:lnTo>
                    <a:pt x="0" y="347510"/>
                  </a:lnTo>
                  <a:lnTo>
                    <a:pt x="21170" y="368681"/>
                  </a:lnTo>
                  <a:lnTo>
                    <a:pt x="27647" y="368681"/>
                  </a:lnTo>
                  <a:lnTo>
                    <a:pt x="48818" y="347510"/>
                  </a:lnTo>
                  <a:lnTo>
                    <a:pt x="48818" y="341033"/>
                  </a:lnTo>
                  <a:close/>
                </a:path>
                <a:path w="290195" h="487680">
                  <a:moveTo>
                    <a:pt x="48818" y="222453"/>
                  </a:moveTo>
                  <a:lnTo>
                    <a:pt x="27647" y="201282"/>
                  </a:lnTo>
                  <a:lnTo>
                    <a:pt x="21170" y="201282"/>
                  </a:lnTo>
                  <a:lnTo>
                    <a:pt x="0" y="222453"/>
                  </a:lnTo>
                  <a:lnTo>
                    <a:pt x="0" y="225691"/>
                  </a:lnTo>
                  <a:lnTo>
                    <a:pt x="0" y="228930"/>
                  </a:lnTo>
                  <a:lnTo>
                    <a:pt x="21170" y="250101"/>
                  </a:lnTo>
                  <a:lnTo>
                    <a:pt x="27647" y="250101"/>
                  </a:lnTo>
                  <a:lnTo>
                    <a:pt x="48818" y="228930"/>
                  </a:lnTo>
                  <a:lnTo>
                    <a:pt x="48818" y="222453"/>
                  </a:lnTo>
                  <a:close/>
                </a:path>
                <a:path w="290195" h="487680">
                  <a:moveTo>
                    <a:pt x="48818" y="103873"/>
                  </a:moveTo>
                  <a:lnTo>
                    <a:pt x="27647" y="82689"/>
                  </a:lnTo>
                  <a:lnTo>
                    <a:pt x="21170" y="82689"/>
                  </a:lnTo>
                  <a:lnTo>
                    <a:pt x="0" y="103873"/>
                  </a:lnTo>
                  <a:lnTo>
                    <a:pt x="0" y="107099"/>
                  </a:lnTo>
                  <a:lnTo>
                    <a:pt x="0" y="110337"/>
                  </a:lnTo>
                  <a:lnTo>
                    <a:pt x="21170" y="131521"/>
                  </a:lnTo>
                  <a:lnTo>
                    <a:pt x="27647" y="131521"/>
                  </a:lnTo>
                  <a:lnTo>
                    <a:pt x="48818" y="110337"/>
                  </a:lnTo>
                  <a:lnTo>
                    <a:pt x="48818" y="103873"/>
                  </a:lnTo>
                  <a:close/>
                </a:path>
                <a:path w="290195" h="487680">
                  <a:moveTo>
                    <a:pt x="166585" y="0"/>
                  </a:moveTo>
                  <a:lnTo>
                    <a:pt x="123253" y="0"/>
                  </a:lnTo>
                  <a:lnTo>
                    <a:pt x="123609" y="850"/>
                  </a:lnTo>
                  <a:lnTo>
                    <a:pt x="141681" y="12928"/>
                  </a:lnTo>
                  <a:lnTo>
                    <a:pt x="148158" y="12928"/>
                  </a:lnTo>
                  <a:lnTo>
                    <a:pt x="166585" y="0"/>
                  </a:lnTo>
                  <a:close/>
                </a:path>
                <a:path w="290195" h="487680">
                  <a:moveTo>
                    <a:pt x="169329" y="459613"/>
                  </a:moveTo>
                  <a:lnTo>
                    <a:pt x="148158" y="438442"/>
                  </a:lnTo>
                  <a:lnTo>
                    <a:pt x="141681" y="438442"/>
                  </a:lnTo>
                  <a:lnTo>
                    <a:pt x="120510" y="459613"/>
                  </a:lnTo>
                  <a:lnTo>
                    <a:pt x="120510" y="462851"/>
                  </a:lnTo>
                  <a:lnTo>
                    <a:pt x="120510" y="466090"/>
                  </a:lnTo>
                  <a:lnTo>
                    <a:pt x="141681" y="487260"/>
                  </a:lnTo>
                  <a:lnTo>
                    <a:pt x="148158" y="487260"/>
                  </a:lnTo>
                  <a:lnTo>
                    <a:pt x="169329" y="466090"/>
                  </a:lnTo>
                  <a:lnTo>
                    <a:pt x="169329" y="459613"/>
                  </a:lnTo>
                  <a:close/>
                </a:path>
                <a:path w="290195" h="487680">
                  <a:moveTo>
                    <a:pt x="169329" y="341033"/>
                  </a:moveTo>
                  <a:lnTo>
                    <a:pt x="148158" y="319862"/>
                  </a:lnTo>
                  <a:lnTo>
                    <a:pt x="141681" y="319862"/>
                  </a:lnTo>
                  <a:lnTo>
                    <a:pt x="120510" y="341033"/>
                  </a:lnTo>
                  <a:lnTo>
                    <a:pt x="120510" y="344271"/>
                  </a:lnTo>
                  <a:lnTo>
                    <a:pt x="120510" y="347510"/>
                  </a:lnTo>
                  <a:lnTo>
                    <a:pt x="141681" y="368681"/>
                  </a:lnTo>
                  <a:lnTo>
                    <a:pt x="148158" y="368681"/>
                  </a:lnTo>
                  <a:lnTo>
                    <a:pt x="169329" y="347510"/>
                  </a:lnTo>
                  <a:lnTo>
                    <a:pt x="169329" y="341033"/>
                  </a:lnTo>
                  <a:close/>
                </a:path>
                <a:path w="290195" h="487680">
                  <a:moveTo>
                    <a:pt x="169329" y="222453"/>
                  </a:moveTo>
                  <a:lnTo>
                    <a:pt x="148158" y="201282"/>
                  </a:lnTo>
                  <a:lnTo>
                    <a:pt x="141681" y="201282"/>
                  </a:lnTo>
                  <a:lnTo>
                    <a:pt x="120510" y="222453"/>
                  </a:lnTo>
                  <a:lnTo>
                    <a:pt x="120510" y="225691"/>
                  </a:lnTo>
                  <a:lnTo>
                    <a:pt x="120510" y="228930"/>
                  </a:lnTo>
                  <a:lnTo>
                    <a:pt x="141681" y="250101"/>
                  </a:lnTo>
                  <a:lnTo>
                    <a:pt x="148158" y="250101"/>
                  </a:lnTo>
                  <a:lnTo>
                    <a:pt x="169329" y="228930"/>
                  </a:lnTo>
                  <a:lnTo>
                    <a:pt x="169329" y="222453"/>
                  </a:lnTo>
                  <a:close/>
                </a:path>
                <a:path w="290195" h="487680">
                  <a:moveTo>
                    <a:pt x="169329" y="103873"/>
                  </a:moveTo>
                  <a:lnTo>
                    <a:pt x="148158" y="82689"/>
                  </a:lnTo>
                  <a:lnTo>
                    <a:pt x="141681" y="82689"/>
                  </a:lnTo>
                  <a:lnTo>
                    <a:pt x="120510" y="103873"/>
                  </a:lnTo>
                  <a:lnTo>
                    <a:pt x="120510" y="107099"/>
                  </a:lnTo>
                  <a:lnTo>
                    <a:pt x="120510" y="110337"/>
                  </a:lnTo>
                  <a:lnTo>
                    <a:pt x="141681" y="131521"/>
                  </a:lnTo>
                  <a:lnTo>
                    <a:pt x="148158" y="131521"/>
                  </a:lnTo>
                  <a:lnTo>
                    <a:pt x="169329" y="110337"/>
                  </a:lnTo>
                  <a:lnTo>
                    <a:pt x="169329" y="103873"/>
                  </a:lnTo>
                  <a:close/>
                </a:path>
                <a:path w="290195" h="487680">
                  <a:moveTo>
                    <a:pt x="287223" y="0"/>
                  </a:moveTo>
                  <a:lnTo>
                    <a:pt x="243890" y="0"/>
                  </a:lnTo>
                  <a:lnTo>
                    <a:pt x="244246" y="850"/>
                  </a:lnTo>
                  <a:lnTo>
                    <a:pt x="262318" y="12928"/>
                  </a:lnTo>
                  <a:lnTo>
                    <a:pt x="268795" y="12928"/>
                  </a:lnTo>
                  <a:lnTo>
                    <a:pt x="287223" y="0"/>
                  </a:lnTo>
                  <a:close/>
                </a:path>
                <a:path w="290195" h="487680">
                  <a:moveTo>
                    <a:pt x="289966" y="459613"/>
                  </a:moveTo>
                  <a:lnTo>
                    <a:pt x="268795" y="438442"/>
                  </a:lnTo>
                  <a:lnTo>
                    <a:pt x="262318" y="438442"/>
                  </a:lnTo>
                  <a:lnTo>
                    <a:pt x="241147" y="459613"/>
                  </a:lnTo>
                  <a:lnTo>
                    <a:pt x="241147" y="462851"/>
                  </a:lnTo>
                  <a:lnTo>
                    <a:pt x="241147" y="466090"/>
                  </a:lnTo>
                  <a:lnTo>
                    <a:pt x="262318" y="487260"/>
                  </a:lnTo>
                  <a:lnTo>
                    <a:pt x="268795" y="487260"/>
                  </a:lnTo>
                  <a:lnTo>
                    <a:pt x="289966" y="466090"/>
                  </a:lnTo>
                  <a:lnTo>
                    <a:pt x="289966" y="459613"/>
                  </a:lnTo>
                  <a:close/>
                </a:path>
                <a:path w="290195" h="487680">
                  <a:moveTo>
                    <a:pt x="289966" y="341033"/>
                  </a:moveTo>
                  <a:lnTo>
                    <a:pt x="268795" y="319862"/>
                  </a:lnTo>
                  <a:lnTo>
                    <a:pt x="262318" y="319862"/>
                  </a:lnTo>
                  <a:lnTo>
                    <a:pt x="241147" y="341033"/>
                  </a:lnTo>
                  <a:lnTo>
                    <a:pt x="241147" y="344271"/>
                  </a:lnTo>
                  <a:lnTo>
                    <a:pt x="241147" y="347510"/>
                  </a:lnTo>
                  <a:lnTo>
                    <a:pt x="262318" y="368681"/>
                  </a:lnTo>
                  <a:lnTo>
                    <a:pt x="268795" y="368681"/>
                  </a:lnTo>
                  <a:lnTo>
                    <a:pt x="289966" y="347510"/>
                  </a:lnTo>
                  <a:lnTo>
                    <a:pt x="289966" y="341033"/>
                  </a:lnTo>
                  <a:close/>
                </a:path>
                <a:path w="290195" h="487680">
                  <a:moveTo>
                    <a:pt x="289966" y="222453"/>
                  </a:moveTo>
                  <a:lnTo>
                    <a:pt x="268795" y="201282"/>
                  </a:lnTo>
                  <a:lnTo>
                    <a:pt x="262318" y="201282"/>
                  </a:lnTo>
                  <a:lnTo>
                    <a:pt x="241147" y="222453"/>
                  </a:lnTo>
                  <a:lnTo>
                    <a:pt x="241147" y="225691"/>
                  </a:lnTo>
                  <a:lnTo>
                    <a:pt x="241147" y="228930"/>
                  </a:lnTo>
                  <a:lnTo>
                    <a:pt x="262318" y="250101"/>
                  </a:lnTo>
                  <a:lnTo>
                    <a:pt x="268795" y="250101"/>
                  </a:lnTo>
                  <a:lnTo>
                    <a:pt x="289966" y="228930"/>
                  </a:lnTo>
                  <a:lnTo>
                    <a:pt x="289966" y="222453"/>
                  </a:lnTo>
                  <a:close/>
                </a:path>
                <a:path w="290195" h="487680">
                  <a:moveTo>
                    <a:pt x="289966" y="103873"/>
                  </a:moveTo>
                  <a:lnTo>
                    <a:pt x="268795" y="82689"/>
                  </a:lnTo>
                  <a:lnTo>
                    <a:pt x="262318" y="82689"/>
                  </a:lnTo>
                  <a:lnTo>
                    <a:pt x="241147" y="103873"/>
                  </a:lnTo>
                  <a:lnTo>
                    <a:pt x="241147" y="107099"/>
                  </a:lnTo>
                  <a:lnTo>
                    <a:pt x="241147" y="110337"/>
                  </a:lnTo>
                  <a:lnTo>
                    <a:pt x="262318" y="131521"/>
                  </a:lnTo>
                  <a:lnTo>
                    <a:pt x="268795" y="131521"/>
                  </a:lnTo>
                  <a:lnTo>
                    <a:pt x="289966" y="110337"/>
                  </a:lnTo>
                  <a:lnTo>
                    <a:pt x="289966" y="1038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3522" y="766974"/>
              <a:ext cx="99120" cy="9838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6587" y="766974"/>
              <a:ext cx="99120" cy="9838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6967" y="766974"/>
              <a:ext cx="99121" cy="9838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031" y="766974"/>
              <a:ext cx="99121" cy="98380"/>
            </a:xfrm>
            <a:prstGeom prst="rect">
              <a:avLst/>
            </a:prstGeom>
          </p:spPr>
        </p:pic>
      </p:grpSp>
      <p:sp>
        <p:nvSpPr>
          <p:cNvPr id="37" name="object 37"/>
          <p:cNvSpPr/>
          <p:nvPr/>
        </p:nvSpPr>
        <p:spPr>
          <a:xfrm>
            <a:off x="4950073" y="1447430"/>
            <a:ext cx="8235950" cy="114300"/>
          </a:xfrm>
          <a:custGeom>
            <a:avLst/>
            <a:gdLst/>
            <a:ahLst/>
            <a:cxnLst/>
            <a:rect l="l" t="t" r="r" b="b"/>
            <a:pathLst>
              <a:path w="8235950" h="114300">
                <a:moveTo>
                  <a:pt x="8235543" y="114300"/>
                </a:moveTo>
                <a:lnTo>
                  <a:pt x="0" y="114300"/>
                </a:lnTo>
                <a:lnTo>
                  <a:pt x="0" y="0"/>
                </a:lnTo>
                <a:lnTo>
                  <a:pt x="8235543" y="0"/>
                </a:lnTo>
                <a:lnTo>
                  <a:pt x="8235543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041404" y="1447430"/>
            <a:ext cx="594360" cy="114300"/>
          </a:xfrm>
          <a:custGeom>
            <a:avLst/>
            <a:gdLst/>
            <a:ahLst/>
            <a:cxnLst/>
            <a:rect l="l" t="t" r="r" b="b"/>
            <a:pathLst>
              <a:path w="594359" h="114300">
                <a:moveTo>
                  <a:pt x="593975" y="114300"/>
                </a:moveTo>
                <a:lnTo>
                  <a:pt x="0" y="114300"/>
                </a:lnTo>
                <a:lnTo>
                  <a:pt x="0" y="0"/>
                </a:lnTo>
                <a:lnTo>
                  <a:pt x="593975" y="0"/>
                </a:lnTo>
                <a:lnTo>
                  <a:pt x="593975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4937373" y="142093"/>
            <a:ext cx="9698990" cy="1496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50" spc="-915" dirty="0"/>
              <a:t>Real</a:t>
            </a:r>
            <a:r>
              <a:rPr sz="9650" spc="-760" dirty="0"/>
              <a:t> </a:t>
            </a:r>
            <a:r>
              <a:rPr sz="9650" spc="-1055" dirty="0"/>
              <a:t>Time</a:t>
            </a:r>
            <a:r>
              <a:rPr sz="9650" spc="-765" dirty="0"/>
              <a:t> </a:t>
            </a:r>
            <a:r>
              <a:rPr sz="9650" spc="-990" dirty="0"/>
              <a:t>Usage</a:t>
            </a:r>
            <a:endParaRPr sz="96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1604</Words>
  <Application>Microsoft Office PowerPoint</Application>
  <PresentationFormat>Custom</PresentationFormat>
  <Paragraphs>208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Georgia</vt:lpstr>
      <vt:lpstr>Times New Roman</vt:lpstr>
      <vt:lpstr>Trebuchet MS</vt:lpstr>
      <vt:lpstr>Verdana</vt:lpstr>
      <vt:lpstr>Yanone Kaffeesatz Thin</vt:lpstr>
      <vt:lpstr>Office Theme</vt:lpstr>
      <vt:lpstr>PROJECT EXHIBITION - I</vt:lpstr>
      <vt:lpstr>TEAM MEMBERS</vt:lpstr>
      <vt:lpstr>SAMVIDHAN - PATH</vt:lpstr>
      <vt:lpstr>Existing Work With Limitations</vt:lpstr>
      <vt:lpstr>Proposed work &amp; methodology</vt:lpstr>
      <vt:lpstr>CHALLENGES</vt:lpstr>
      <vt:lpstr>Novelty of the Project</vt:lpstr>
      <vt:lpstr>Real Time Usage</vt:lpstr>
      <vt:lpstr>Real Time Usage</vt:lpstr>
      <vt:lpstr>Hardware and Software Requirement</vt:lpstr>
      <vt:lpstr>Hardware and Software Requirement</vt:lpstr>
      <vt:lpstr>Overall System Architecture </vt:lpstr>
      <vt:lpstr>Sequence Diagram</vt:lpstr>
      <vt:lpstr>Literature Review and Research</vt:lpstr>
      <vt:lpstr>PowerPoint Presentation</vt:lpstr>
      <vt:lpstr>PowerPoint Presentation</vt:lpstr>
      <vt:lpstr>Module Work Flow</vt:lpstr>
      <vt:lpstr>Implementation And Coding GitHub Repository :-  https://github.com/dhairyagothi/Samvidhan--Path</vt:lpstr>
      <vt:lpstr>Implementation And Coding TECH-STACK DEPENDENCIES</vt:lpstr>
      <vt:lpstr>Snap Shot</vt:lpstr>
      <vt:lpstr>Snap Shot</vt:lpstr>
      <vt:lpstr>Snap Shot</vt:lpstr>
      <vt:lpstr>Future Scope &amp; Discussion</vt:lpstr>
      <vt:lpstr>RESULT</vt:lpstr>
      <vt:lpstr>DISCUSSION</vt:lpstr>
      <vt:lpstr>SAMVIDHAN - PATH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SAMVIDHAN PATH</dc:title>
  <dc:creator>Riddhi</dc:creator>
  <cp:keywords>DAGSuiPxCpE,BAF7tUv4oc4</cp:keywords>
  <cp:lastModifiedBy>RIDDHI MHADGUT</cp:lastModifiedBy>
  <cp:revision>1</cp:revision>
  <dcterms:created xsi:type="dcterms:W3CDTF">2024-12-15T17:38:32Z</dcterms:created>
  <dcterms:modified xsi:type="dcterms:W3CDTF">2024-12-15T17:49:44Z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2024-12-15T00:00:00Z</vt:filetime>
  </property>
  <property fmtid="{D5CDD505-2E9C-101B-9397-08002B2CF9AE}" pid="3" name="Creator">
    <vt:lpwstr>Canva</vt:lpwstr>
  </property>
  <property fmtid="{D5CDD505-2E9C-101B-9397-08002B2CF9AE}" pid="4" name="LastSaved">
    <vt:filetime>2024-12-15T00:00:00Z</vt:filetime>
  </property>
  <property fmtid="{D5CDD505-2E9C-101B-9397-08002B2CF9AE}" pid="5" name="Producer">
    <vt:lpwstr>3-Heights(TM) PDF Security Shell 4.8.25.2 (http://www.pdf-tools.com)</vt:lpwstr>
  </property>
</Properties>
</file>